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3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B9A7-3983-4981-986C-B901EB7E47E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CCFBB-E785-4A74-B3FF-8D55B4F179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92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CCFBB-E785-4A74-B3FF-8D55B4F179D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31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CCFBB-E785-4A74-B3FF-8D55B4F179D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17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67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71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75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40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2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44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22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74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12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06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91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9530-062C-4BE6-83E0-50EB1D02B2A8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7559-98F2-4138-A142-37728F144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05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新北市天主教恆毅高級中學</a:t>
            </a:r>
            <a:r>
              <a:rPr lang="en-US" altLang="zh-TW" dirty="0" smtClean="0"/>
              <a:t>110(1)</a:t>
            </a:r>
            <a:r>
              <a:rPr lang="zh-TW" altLang="en-US" dirty="0" smtClean="0"/>
              <a:t>社團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選社系統：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新北市校務行政系統 </a:t>
            </a:r>
            <a:r>
              <a:rPr lang="en-US" altLang="zh-TW" b="1" u="sng" dirty="0" smtClean="0">
                <a:solidFill>
                  <a:srgbClr val="FF0000"/>
                </a:solidFill>
              </a:rPr>
              <a:t>– </a:t>
            </a:r>
            <a:r>
              <a:rPr lang="zh-TW" altLang="en-US" b="1" u="sng" dirty="0" smtClean="0">
                <a:solidFill>
                  <a:srgbClr val="FF0000"/>
                </a:solidFill>
              </a:rPr>
              <a:t>高中職校務</a:t>
            </a:r>
            <a:endParaRPr lang="en-US" altLang="zh-TW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b="1" dirty="0"/>
              <a:t>選社時間：</a:t>
            </a:r>
            <a:r>
              <a:rPr lang="en-US" altLang="zh-TW" b="1" u="sng" dirty="0">
                <a:solidFill>
                  <a:srgbClr val="FF0000"/>
                </a:solidFill>
              </a:rPr>
              <a:t>8/17(</a:t>
            </a:r>
            <a:r>
              <a:rPr lang="zh-TW" altLang="en-US" b="1" u="sng" dirty="0">
                <a:solidFill>
                  <a:srgbClr val="FF0000"/>
                </a:solidFill>
              </a:rPr>
              <a:t>二</a:t>
            </a:r>
            <a:r>
              <a:rPr lang="en-US" altLang="zh-TW" b="1" u="sng" dirty="0">
                <a:solidFill>
                  <a:srgbClr val="FF0000"/>
                </a:solidFill>
              </a:rPr>
              <a:t>)08:00~8/23(</a:t>
            </a:r>
            <a:r>
              <a:rPr lang="zh-TW" altLang="en-US" b="1" u="sng" dirty="0">
                <a:solidFill>
                  <a:srgbClr val="FF0000"/>
                </a:solidFill>
              </a:rPr>
              <a:t>一</a:t>
            </a:r>
            <a:r>
              <a:rPr lang="en-US" altLang="zh-TW" b="1" u="sng" dirty="0">
                <a:solidFill>
                  <a:srgbClr val="FF0000"/>
                </a:solidFill>
              </a:rPr>
              <a:t>)16:00</a:t>
            </a:r>
            <a:r>
              <a:rPr lang="zh-TW" altLang="en-US" b="1" u="sng" dirty="0">
                <a:solidFill>
                  <a:srgbClr val="FF0000"/>
                </a:solidFill>
              </a:rPr>
              <a:t>止</a:t>
            </a:r>
            <a:endParaRPr lang="en-US" altLang="zh-TW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選社年級：</a:t>
            </a:r>
            <a:r>
              <a:rPr lang="zh-TW" altLang="en-US" b="1" u="sng" dirty="0" smtClean="0">
                <a:solidFill>
                  <a:srgbClr val="FF0000"/>
                </a:solidFill>
              </a:rPr>
              <a:t>高國一、二未選社團</a:t>
            </a:r>
            <a:r>
              <a:rPr lang="zh-TW" altLang="en-US" b="1" dirty="0" smtClean="0">
                <a:solidFill>
                  <a:srgbClr val="FF0000"/>
                </a:solidFill>
              </a:rPr>
              <a:t>及</a:t>
            </a:r>
            <a:r>
              <a:rPr lang="zh-TW" altLang="en-US" b="1" u="sng" dirty="0" smtClean="0">
                <a:solidFill>
                  <a:srgbClr val="FF0000"/>
                </a:solidFill>
              </a:rPr>
              <a:t>獨招未錄取之同學</a:t>
            </a:r>
            <a:endParaRPr lang="en-US" altLang="zh-TW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選填志願：請務必點選</a:t>
            </a:r>
            <a:r>
              <a:rPr lang="en-US" altLang="zh-TW" b="1" u="sng" dirty="0" smtClean="0">
                <a:solidFill>
                  <a:srgbClr val="FF0000"/>
                </a:solidFill>
              </a:rPr>
              <a:t>1~25</a:t>
            </a:r>
            <a:r>
              <a:rPr lang="zh-TW" altLang="en-US" b="1" u="sng" dirty="0" smtClean="0">
                <a:solidFill>
                  <a:srgbClr val="FF0000"/>
                </a:solidFill>
              </a:rPr>
              <a:t>的志願序</a:t>
            </a:r>
            <a:r>
              <a:rPr lang="zh-TW" altLang="en-US" dirty="0" smtClean="0"/>
              <a:t>，以免系統分發無錄取社團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(</a:t>
            </a:r>
            <a:r>
              <a:rPr lang="zh-TW" altLang="en-US" dirty="0" smtClean="0"/>
              <a:t>如志願分發仍未入社，將由訓育組安排進入未滿之社團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系統登入：請務必先登入測試，帳密如無法登入二次，請連絡訓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育組查詢</a:t>
            </a:r>
            <a:r>
              <a:rPr lang="en-US" altLang="zh-TW" dirty="0" smtClean="0"/>
              <a:t>29923619</a:t>
            </a:r>
            <a:r>
              <a:rPr lang="zh-TW" altLang="en-US" dirty="0" smtClean="0"/>
              <a:t>分機</a:t>
            </a:r>
            <a:r>
              <a:rPr lang="en-US" altLang="zh-TW" dirty="0" smtClean="0"/>
              <a:t>198</a:t>
            </a:r>
            <a:r>
              <a:rPr lang="zh-TW" altLang="en-US" dirty="0" smtClean="0"/>
              <a:t>立銘，以免系統帳號被鎖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</a:t>
            </a:r>
            <a:r>
              <a:rPr lang="zh-TW" altLang="en-US" dirty="0" smtClean="0"/>
              <a:t>，需等待帳號停用時間， 後才可以再次登入系統。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224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31973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307861" y="4180491"/>
            <a:ext cx="9144000" cy="23876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+mj-ea"/>
              </a:rPr>
              <a:t>校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網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首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頁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點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選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新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北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校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務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行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政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系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3200" b="1" dirty="0" smtClean="0">
                <a:solidFill>
                  <a:srgbClr val="FF0000"/>
                </a:solidFill>
                <a:latin typeface="+mj-ea"/>
              </a:rPr>
              <a:t>統</a:t>
            </a:r>
            <a:endParaRPr lang="zh-TW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5" name="向左箭號 4"/>
          <p:cNvSpPr/>
          <p:nvPr/>
        </p:nvSpPr>
        <p:spPr>
          <a:xfrm>
            <a:off x="9326531" y="2881223"/>
            <a:ext cx="810883" cy="6728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03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10" y="0"/>
            <a:ext cx="7703398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842384" y="1075221"/>
            <a:ext cx="2167182" cy="6343804"/>
          </a:xfrm>
        </p:spPr>
        <p:txBody>
          <a:bodyPr>
            <a:noAutofit/>
          </a:bodyPr>
          <a:lstStyle/>
          <a:p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按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登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入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請 自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使 定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用 帳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國 號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小 及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所 身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設 分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定 證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>     </a:t>
            </a:r>
            <a:r>
              <a:rPr lang="zh-TW" altLang="en-US" sz="3200" b="1" dirty="0" smtClean="0">
                <a:latin typeface="+mj-ea"/>
              </a:rPr>
              <a:t>密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>     </a:t>
            </a:r>
            <a:r>
              <a:rPr lang="zh-TW" altLang="en-US" sz="3200" b="1" dirty="0" smtClean="0">
                <a:latin typeface="+mj-ea"/>
              </a:rPr>
              <a:t>碼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> </a:t>
            </a:r>
            <a:endParaRPr lang="zh-TW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向左箭號 2"/>
          <p:cNvSpPr/>
          <p:nvPr/>
        </p:nvSpPr>
        <p:spPr>
          <a:xfrm>
            <a:off x="3001992" y="850935"/>
            <a:ext cx="6072997" cy="92610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51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05" y="0"/>
            <a:ext cx="5068956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83066" y="1799292"/>
            <a:ext cx="9144000" cy="23876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+mj-ea"/>
              </a:rPr>
              <a:t>登入錯誤二次請打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電話至訓育組查詢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en-US" altLang="zh-TW" sz="3200" b="1" dirty="0" smtClean="0">
                <a:latin typeface="+mj-ea"/>
              </a:rPr>
              <a:t>29923619</a:t>
            </a:r>
            <a:r>
              <a:rPr lang="zh-TW" altLang="en-US" sz="3200" b="1" dirty="0" smtClean="0">
                <a:latin typeface="+mj-ea"/>
              </a:rPr>
              <a:t>分機</a:t>
            </a:r>
            <a:r>
              <a:rPr lang="en-US" altLang="zh-TW" sz="3200" b="1" dirty="0" smtClean="0">
                <a:latin typeface="+mj-ea"/>
              </a:rPr>
              <a:t>198</a:t>
            </a:r>
            <a:r>
              <a:rPr lang="zh-TW" altLang="en-US" sz="3200" b="1" dirty="0" smtClean="0">
                <a:latin typeface="+mj-ea"/>
              </a:rPr>
              <a:t>蕭立銘</a:t>
            </a:r>
            <a:endParaRPr lang="zh-TW" altLang="en-US" sz="3200" b="1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7709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8" y="242373"/>
            <a:ext cx="11914890" cy="480315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62993" y="3851728"/>
            <a:ext cx="9144000" cy="23876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+mj-ea"/>
              </a:rPr>
              <a:t>按關閉</a:t>
            </a:r>
            <a:endParaRPr lang="zh-TW" altLang="en-US" sz="3200" b="1" dirty="0">
              <a:latin typeface="+mj-ea"/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9489056" y="517585"/>
            <a:ext cx="1759789" cy="48307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08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707" cy="5714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43375" y="3772892"/>
            <a:ext cx="9144000" cy="23876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+mj-ea"/>
              </a:rPr>
              <a:t>點選社團管理</a:t>
            </a:r>
            <a:endParaRPr lang="zh-TW" altLang="en-US" sz="3200" b="1" dirty="0">
              <a:latin typeface="+mj-ea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3739243" y="2873829"/>
            <a:ext cx="1355271" cy="8990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81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54" y="-1"/>
            <a:ext cx="12010652" cy="649877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53518" y="3870864"/>
            <a:ext cx="9144000" cy="23876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+mj-ea"/>
              </a:rPr>
              <a:t>點選線上選社</a:t>
            </a:r>
            <a:endParaRPr lang="zh-TW" altLang="en-US" sz="3200" b="1" dirty="0">
              <a:latin typeface="+mj-ea"/>
            </a:endParaRPr>
          </a:p>
        </p:txBody>
      </p:sp>
      <p:sp>
        <p:nvSpPr>
          <p:cNvPr id="5" name="向右箭號 4"/>
          <p:cNvSpPr/>
          <p:nvPr/>
        </p:nvSpPr>
        <p:spPr>
          <a:xfrm rot="10800000">
            <a:off x="3396343" y="293915"/>
            <a:ext cx="1355271" cy="8990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94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" y="-1"/>
            <a:ext cx="11772900" cy="705971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17571" y="2922813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 smtClean="0">
                <a:latin typeface="+mj-ea"/>
              </a:rPr>
              <a:t>依左列順序點選右列社團，請務必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填選「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</a:rPr>
              <a:t>25</a:t>
            </a:r>
            <a:r>
              <a:rPr lang="zh-TW" altLang="en-US" sz="3200" b="1" dirty="0" smtClean="0">
                <a:latin typeface="+mj-ea"/>
              </a:rPr>
              <a:t>」個社團，以免造成選填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分發後沒有選入社團，最後按確定</a:t>
            </a:r>
            <a:r>
              <a:rPr lang="en-US" altLang="zh-TW" sz="3200" b="1" dirty="0" smtClean="0">
                <a:latin typeface="+mj-ea"/>
              </a:rPr>
              <a:t/>
            </a:r>
            <a:br>
              <a:rPr lang="en-US" altLang="zh-TW" sz="3200" b="1" dirty="0" smtClean="0">
                <a:latin typeface="+mj-ea"/>
              </a:rPr>
            </a:br>
            <a:r>
              <a:rPr lang="zh-TW" altLang="en-US" sz="3200" b="1" dirty="0" smtClean="0">
                <a:latin typeface="+mj-ea"/>
              </a:rPr>
              <a:t>送出，完成選社。</a:t>
            </a:r>
            <a:endParaRPr lang="zh-TW" altLang="en-US" sz="3200" b="1" dirty="0">
              <a:latin typeface="+mj-ea"/>
            </a:endParaRPr>
          </a:p>
        </p:txBody>
      </p:sp>
      <p:sp>
        <p:nvSpPr>
          <p:cNvPr id="3" name="左-右雙向箭號 2"/>
          <p:cNvSpPr/>
          <p:nvPr/>
        </p:nvSpPr>
        <p:spPr>
          <a:xfrm>
            <a:off x="2971800" y="2318657"/>
            <a:ext cx="1045029" cy="3429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9274629" y="6384471"/>
            <a:ext cx="1289957" cy="3265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05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05" y="0"/>
            <a:ext cx="11756659" cy="705971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69576" y="636813"/>
            <a:ext cx="11756659" cy="836385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dirty="0" smtClean="0">
                <a:latin typeface="+mj-ea"/>
              </a:rPr>
              <a:t>校網最新消息 </a:t>
            </a:r>
            <a:r>
              <a:rPr lang="en-US" altLang="zh-TW" sz="2800" b="1" dirty="0" smtClean="0">
                <a:latin typeface="+mj-ea"/>
              </a:rPr>
              <a:t>- </a:t>
            </a:r>
            <a:r>
              <a:rPr lang="zh-TW" altLang="en-US" sz="2800" b="1" dirty="0" smtClean="0">
                <a:latin typeface="+mj-ea"/>
              </a:rPr>
              <a:t>學務 </a:t>
            </a:r>
            <a:r>
              <a:rPr lang="en-US" altLang="zh-TW" sz="2800" b="1" dirty="0" smtClean="0">
                <a:latin typeface="+mj-ea"/>
              </a:rPr>
              <a:t>- 110</a:t>
            </a:r>
            <a:r>
              <a:rPr lang="zh-TW" altLang="en-US" sz="2800" b="1" dirty="0" smtClean="0">
                <a:latin typeface="+mj-ea"/>
              </a:rPr>
              <a:t>學年度社團課程及名單公告</a:t>
            </a:r>
            <a:endParaRPr lang="zh-TW" altLang="en-US" sz="28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9583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187</Words>
  <Application>Microsoft Office PowerPoint</Application>
  <PresentationFormat>寬螢幕</PresentationFormat>
  <Paragraphs>19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新北市天主教恆毅高級中學110(1)社團</vt:lpstr>
      <vt:lpstr>校 網 首 頁 點 選 新 北 校 務 行 政 系 統</vt:lpstr>
      <vt:lpstr> 按 登 入  請 自 使 定 用 帳 國 號 小 及 所 身 設 分 定 證      密      碼   </vt:lpstr>
      <vt:lpstr>登入錯誤二次請打 電話至訓育組查詢  29923619分機198蕭立銘</vt:lpstr>
      <vt:lpstr>按關閉</vt:lpstr>
      <vt:lpstr>點選社團管理</vt:lpstr>
      <vt:lpstr>點選線上選社</vt:lpstr>
      <vt:lpstr>依左列順序點選右列社團，請務必 填選「25」個社團，以免造成選填 分發後沒有選入社團，最後按確定 送出，完成選社。</vt:lpstr>
      <vt:lpstr>校網最新消息 - 學務 - 110學年度社團課程及名單公告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 網 首 頁 點 選 新 北 校 務 行 政 系 統</dc:title>
  <dc:creator>蕭立銘</dc:creator>
  <cp:lastModifiedBy>蕭立銘</cp:lastModifiedBy>
  <cp:revision>9</cp:revision>
  <dcterms:created xsi:type="dcterms:W3CDTF">2021-08-10T03:17:35Z</dcterms:created>
  <dcterms:modified xsi:type="dcterms:W3CDTF">2021-08-17T00:00:39Z</dcterms:modified>
</cp:coreProperties>
</file>