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4"/>
  </p:notesMasterIdLst>
  <p:sldIdLst>
    <p:sldId id="256" r:id="rId3"/>
    <p:sldId id="257" r:id="rId4"/>
    <p:sldId id="281" r:id="rId5"/>
    <p:sldId id="258" r:id="rId6"/>
    <p:sldId id="260" r:id="rId7"/>
    <p:sldId id="262" r:id="rId8"/>
    <p:sldId id="288" r:id="rId9"/>
    <p:sldId id="289" r:id="rId10"/>
    <p:sldId id="290" r:id="rId11"/>
    <p:sldId id="291" r:id="rId12"/>
    <p:sldId id="303" r:id="rId13"/>
    <p:sldId id="304" r:id="rId14"/>
    <p:sldId id="263" r:id="rId15"/>
    <p:sldId id="267" r:id="rId16"/>
    <p:sldId id="287" r:id="rId17"/>
    <p:sldId id="296" r:id="rId18"/>
    <p:sldId id="264" r:id="rId19"/>
    <p:sldId id="268" r:id="rId20"/>
    <p:sldId id="269" r:id="rId21"/>
    <p:sldId id="284" r:id="rId22"/>
    <p:sldId id="273" r:id="rId23"/>
    <p:sldId id="274" r:id="rId24"/>
    <p:sldId id="286" r:id="rId25"/>
    <p:sldId id="261" r:id="rId26"/>
    <p:sldId id="302" r:id="rId27"/>
    <p:sldId id="298" r:id="rId28"/>
    <p:sldId id="299" r:id="rId29"/>
    <p:sldId id="305" r:id="rId30"/>
    <p:sldId id="306" r:id="rId31"/>
    <p:sldId id="275" r:id="rId32"/>
    <p:sldId id="278" r:id="rId33"/>
  </p:sldIdLst>
  <p:sldSz cx="12192000" cy="6858000"/>
  <p:notesSz cx="7099300" cy="10234613"/>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CFFD"/>
    <a:srgbClr val="FECECA"/>
    <a:srgbClr val="EADCF4"/>
    <a:srgbClr val="FF6D6D"/>
    <a:srgbClr val="FD8876"/>
    <a:srgbClr val="934BC9"/>
    <a:srgbClr val="DCEEF8"/>
    <a:srgbClr val="22B4B9"/>
    <a:srgbClr val="EBA020"/>
    <a:srgbClr val="5567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淺色樣式 1 - 輔色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78" autoAdjust="0"/>
    <p:restoredTop sz="85780" autoAdjust="0"/>
  </p:normalViewPr>
  <p:slideViewPr>
    <p:cSldViewPr snapToGrid="0">
      <p:cViewPr varScale="1">
        <p:scale>
          <a:sx n="90" d="100"/>
          <a:sy n="90" d="100"/>
        </p:scale>
        <p:origin x="1464" y="66"/>
      </p:cViewPr>
      <p:guideLst>
        <p:guide orient="horz" pos="2160"/>
        <p:guide pos="3840"/>
      </p:guideLst>
    </p:cSldViewPr>
  </p:slideViewPr>
  <p:notesTextViewPr>
    <p:cViewPr>
      <p:scale>
        <a:sx n="125" d="100"/>
        <a:sy n="125" d="100"/>
      </p:scale>
      <p:origin x="0" y="0"/>
    </p:cViewPr>
  </p:notesTextViewPr>
  <p:sorterViewPr>
    <p:cViewPr>
      <p:scale>
        <a:sx n="31" d="100"/>
        <a:sy n="31"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gs" Target="tags/tag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zh-CN" altLang="en-US"/>
          </a:p>
        </p:txBody>
      </p:sp>
      <p:sp>
        <p:nvSpPr>
          <p:cNvPr id="3" name="日期占位符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762DB6D0-BF5A-4798-A076-21DB622B172B}" type="datetimeFigureOut">
              <a:rPr lang="zh-CN" altLang="en-US" smtClean="0"/>
              <a:t>2024/5/25</a:t>
            </a:fld>
            <a:endParaRPr lang="zh-CN" altLang="en-US"/>
          </a:p>
        </p:txBody>
      </p:sp>
      <p:sp>
        <p:nvSpPr>
          <p:cNvPr id="4" name="幻灯片图像占位符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zh-CN" altLang="en-US"/>
          </a:p>
        </p:txBody>
      </p:sp>
      <p:sp>
        <p:nvSpPr>
          <p:cNvPr id="5" name="备注占位符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zh-CN" altLang="en-US"/>
          </a:p>
        </p:txBody>
      </p:sp>
      <p:sp>
        <p:nvSpPr>
          <p:cNvPr id="7" name="灯片编号占位符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275CD54C-067A-4AD8-A51F-21485B7FD25B}" type="slidenum">
              <a:rPr lang="zh-CN" altLang="en-US" smtClean="0"/>
              <a:t>‹#›</a:t>
            </a:fld>
            <a:endParaRPr lang="zh-CN" altLang="en-US"/>
          </a:p>
        </p:txBody>
      </p:sp>
    </p:spTree>
    <p:extLst>
      <p:ext uri="{BB962C8B-B14F-4D97-AF65-F5344CB8AC3E}">
        <p14:creationId xmlns:p14="http://schemas.microsoft.com/office/powerpoint/2010/main" val="2556919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5CD54C-067A-4AD8-A51F-21485B7FD25B}" type="slidenum">
              <a:rPr lang="zh-CN" altLang="en-US" smtClean="0"/>
              <a:t>1</a:t>
            </a:fld>
            <a:endParaRPr lang="zh-CN" altLang="en-US"/>
          </a:p>
        </p:txBody>
      </p:sp>
    </p:spTree>
    <p:extLst>
      <p:ext uri="{BB962C8B-B14F-4D97-AF65-F5344CB8AC3E}">
        <p14:creationId xmlns:p14="http://schemas.microsoft.com/office/powerpoint/2010/main" val="3622201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5CD54C-067A-4AD8-A51F-21485B7FD25B}" type="slidenum">
              <a:rPr lang="zh-CN" altLang="en-US" smtClean="0"/>
              <a:t>10</a:t>
            </a:fld>
            <a:endParaRPr lang="zh-CN" altLang="en-US"/>
          </a:p>
        </p:txBody>
      </p:sp>
    </p:spTree>
    <p:extLst>
      <p:ext uri="{BB962C8B-B14F-4D97-AF65-F5344CB8AC3E}">
        <p14:creationId xmlns:p14="http://schemas.microsoft.com/office/powerpoint/2010/main" val="1018961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5CD54C-067A-4AD8-A51F-21485B7FD25B}" type="slidenum">
              <a:rPr lang="zh-CN" altLang="en-US" smtClean="0"/>
              <a:t>11</a:t>
            </a:fld>
            <a:endParaRPr lang="zh-CN" altLang="en-US"/>
          </a:p>
        </p:txBody>
      </p:sp>
    </p:spTree>
    <p:extLst>
      <p:ext uri="{BB962C8B-B14F-4D97-AF65-F5344CB8AC3E}">
        <p14:creationId xmlns:p14="http://schemas.microsoft.com/office/powerpoint/2010/main" val="1394509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5CD54C-067A-4AD8-A51F-21485B7FD25B}" type="slidenum">
              <a:rPr lang="zh-CN" altLang="en-US" smtClean="0"/>
              <a:t>12</a:t>
            </a:fld>
            <a:endParaRPr lang="zh-CN" altLang="en-US"/>
          </a:p>
        </p:txBody>
      </p:sp>
    </p:spTree>
    <p:extLst>
      <p:ext uri="{BB962C8B-B14F-4D97-AF65-F5344CB8AC3E}">
        <p14:creationId xmlns:p14="http://schemas.microsoft.com/office/powerpoint/2010/main" val="30150614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5CD54C-067A-4AD8-A51F-21485B7FD25B}" type="slidenum">
              <a:rPr lang="zh-CN" altLang="en-US" smtClean="0"/>
              <a:t>13</a:t>
            </a:fld>
            <a:endParaRPr lang="zh-CN" altLang="en-US"/>
          </a:p>
        </p:txBody>
      </p:sp>
    </p:spTree>
    <p:extLst>
      <p:ext uri="{BB962C8B-B14F-4D97-AF65-F5344CB8AC3E}">
        <p14:creationId xmlns:p14="http://schemas.microsoft.com/office/powerpoint/2010/main" val="16273648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5CD54C-067A-4AD8-A51F-21485B7FD25B}" type="slidenum">
              <a:rPr lang="zh-CN" altLang="en-US" smtClean="0"/>
              <a:t>14</a:t>
            </a:fld>
            <a:endParaRPr lang="zh-CN" altLang="en-US"/>
          </a:p>
        </p:txBody>
      </p:sp>
    </p:spTree>
    <p:extLst>
      <p:ext uri="{BB962C8B-B14F-4D97-AF65-F5344CB8AC3E}">
        <p14:creationId xmlns:p14="http://schemas.microsoft.com/office/powerpoint/2010/main" val="11258448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5CD54C-067A-4AD8-A51F-21485B7FD25B}" type="slidenum">
              <a:rPr lang="zh-CN" altLang="en-US" smtClean="0"/>
              <a:t>15</a:t>
            </a:fld>
            <a:endParaRPr lang="zh-CN" altLang="en-US"/>
          </a:p>
        </p:txBody>
      </p:sp>
    </p:spTree>
    <p:extLst>
      <p:ext uri="{BB962C8B-B14F-4D97-AF65-F5344CB8AC3E}">
        <p14:creationId xmlns:p14="http://schemas.microsoft.com/office/powerpoint/2010/main" val="28498471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5CD54C-067A-4AD8-A51F-21485B7FD25B}" type="slidenum">
              <a:rPr lang="zh-CN" altLang="en-US" smtClean="0"/>
              <a:t>16</a:t>
            </a:fld>
            <a:endParaRPr lang="zh-CN" altLang="en-US"/>
          </a:p>
        </p:txBody>
      </p:sp>
    </p:spTree>
    <p:extLst>
      <p:ext uri="{BB962C8B-B14F-4D97-AF65-F5344CB8AC3E}">
        <p14:creationId xmlns:p14="http://schemas.microsoft.com/office/powerpoint/2010/main" val="7656924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5CD54C-067A-4AD8-A51F-21485B7FD25B}" type="slidenum">
              <a:rPr lang="zh-CN" altLang="en-US" smtClean="0"/>
              <a:t>17</a:t>
            </a:fld>
            <a:endParaRPr lang="zh-CN" altLang="en-US"/>
          </a:p>
        </p:txBody>
      </p:sp>
    </p:spTree>
    <p:extLst>
      <p:ext uri="{BB962C8B-B14F-4D97-AF65-F5344CB8AC3E}">
        <p14:creationId xmlns:p14="http://schemas.microsoft.com/office/powerpoint/2010/main" val="15297361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5CD54C-067A-4AD8-A51F-21485B7FD25B}" type="slidenum">
              <a:rPr lang="zh-CN" altLang="en-US" smtClean="0"/>
              <a:t>18</a:t>
            </a:fld>
            <a:endParaRPr lang="zh-CN" altLang="en-US"/>
          </a:p>
        </p:txBody>
      </p:sp>
    </p:spTree>
    <p:extLst>
      <p:ext uri="{BB962C8B-B14F-4D97-AF65-F5344CB8AC3E}">
        <p14:creationId xmlns:p14="http://schemas.microsoft.com/office/powerpoint/2010/main" val="5047865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75CD54C-067A-4AD8-A51F-21485B7FD25B}" type="slidenum">
              <a:rPr lang="zh-CN" altLang="en-US" smtClean="0"/>
              <a:t>19</a:t>
            </a:fld>
            <a:endParaRPr lang="zh-CN" altLang="en-US"/>
          </a:p>
        </p:txBody>
      </p:sp>
    </p:spTree>
    <p:extLst>
      <p:ext uri="{BB962C8B-B14F-4D97-AF65-F5344CB8AC3E}">
        <p14:creationId xmlns:p14="http://schemas.microsoft.com/office/powerpoint/2010/main" val="2533604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5CD54C-067A-4AD8-A51F-21485B7FD25B}" type="slidenum">
              <a:rPr lang="zh-CN" altLang="en-US" smtClean="0"/>
              <a:t>2</a:t>
            </a:fld>
            <a:endParaRPr lang="zh-CN" altLang="en-US"/>
          </a:p>
        </p:txBody>
      </p:sp>
    </p:spTree>
    <p:extLst>
      <p:ext uri="{BB962C8B-B14F-4D97-AF65-F5344CB8AC3E}">
        <p14:creationId xmlns:p14="http://schemas.microsoft.com/office/powerpoint/2010/main" val="37659056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5CD54C-067A-4AD8-A51F-21485B7FD25B}" type="slidenum">
              <a:rPr lang="zh-CN" altLang="en-US" smtClean="0"/>
              <a:t>20</a:t>
            </a:fld>
            <a:endParaRPr lang="zh-CN" altLang="en-US"/>
          </a:p>
        </p:txBody>
      </p:sp>
    </p:spTree>
    <p:extLst>
      <p:ext uri="{BB962C8B-B14F-4D97-AF65-F5344CB8AC3E}">
        <p14:creationId xmlns:p14="http://schemas.microsoft.com/office/powerpoint/2010/main" val="27284171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5CD54C-067A-4AD8-A51F-21485B7FD25B}" type="slidenum">
              <a:rPr lang="zh-CN" altLang="en-US" smtClean="0"/>
              <a:t>21</a:t>
            </a:fld>
            <a:endParaRPr lang="zh-CN" altLang="en-US"/>
          </a:p>
        </p:txBody>
      </p:sp>
    </p:spTree>
    <p:extLst>
      <p:ext uri="{BB962C8B-B14F-4D97-AF65-F5344CB8AC3E}">
        <p14:creationId xmlns:p14="http://schemas.microsoft.com/office/powerpoint/2010/main" val="39565301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5CD54C-067A-4AD8-A51F-21485B7FD25B}" type="slidenum">
              <a:rPr lang="zh-CN" altLang="en-US" smtClean="0"/>
              <a:t>22</a:t>
            </a:fld>
            <a:endParaRPr lang="zh-CN" altLang="en-US"/>
          </a:p>
        </p:txBody>
      </p:sp>
    </p:spTree>
    <p:extLst>
      <p:ext uri="{BB962C8B-B14F-4D97-AF65-F5344CB8AC3E}">
        <p14:creationId xmlns:p14="http://schemas.microsoft.com/office/powerpoint/2010/main" val="37120155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5CD54C-067A-4AD8-A51F-21485B7FD25B}" type="slidenum">
              <a:rPr lang="zh-CN" altLang="en-US" smtClean="0"/>
              <a:t>23</a:t>
            </a:fld>
            <a:endParaRPr lang="zh-CN" altLang="en-US"/>
          </a:p>
        </p:txBody>
      </p:sp>
    </p:spTree>
    <p:extLst>
      <p:ext uri="{BB962C8B-B14F-4D97-AF65-F5344CB8AC3E}">
        <p14:creationId xmlns:p14="http://schemas.microsoft.com/office/powerpoint/2010/main" val="14966232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75CD54C-067A-4AD8-A51F-21485B7FD25B}" type="slidenum">
              <a:rPr lang="zh-CN" altLang="en-US" smtClean="0"/>
              <a:t>24</a:t>
            </a:fld>
            <a:endParaRPr lang="zh-CN" altLang="en-US"/>
          </a:p>
        </p:txBody>
      </p:sp>
    </p:spTree>
    <p:extLst>
      <p:ext uri="{BB962C8B-B14F-4D97-AF65-F5344CB8AC3E}">
        <p14:creationId xmlns:p14="http://schemas.microsoft.com/office/powerpoint/2010/main" val="30011887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75CD54C-067A-4AD8-A51F-21485B7FD25B}" type="slidenum">
              <a:rPr lang="zh-CN" altLang="en-US" smtClean="0"/>
              <a:t>25</a:t>
            </a:fld>
            <a:endParaRPr lang="zh-CN" altLang="en-US"/>
          </a:p>
        </p:txBody>
      </p:sp>
    </p:spTree>
    <p:extLst>
      <p:ext uri="{BB962C8B-B14F-4D97-AF65-F5344CB8AC3E}">
        <p14:creationId xmlns:p14="http://schemas.microsoft.com/office/powerpoint/2010/main" val="32678842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75CD54C-067A-4AD8-A51F-21485B7FD25B}" type="slidenum">
              <a:rPr lang="zh-CN" altLang="en-US" smtClean="0"/>
              <a:t>26</a:t>
            </a:fld>
            <a:endParaRPr lang="zh-CN" altLang="en-US"/>
          </a:p>
        </p:txBody>
      </p:sp>
    </p:spTree>
    <p:extLst>
      <p:ext uri="{BB962C8B-B14F-4D97-AF65-F5344CB8AC3E}">
        <p14:creationId xmlns:p14="http://schemas.microsoft.com/office/powerpoint/2010/main" val="33710333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75CD54C-067A-4AD8-A51F-21485B7FD25B}" type="slidenum">
              <a:rPr lang="zh-CN" altLang="en-US" smtClean="0"/>
              <a:t>27</a:t>
            </a:fld>
            <a:endParaRPr lang="zh-CN" altLang="en-US"/>
          </a:p>
        </p:txBody>
      </p:sp>
    </p:spTree>
    <p:extLst>
      <p:ext uri="{BB962C8B-B14F-4D97-AF65-F5344CB8AC3E}">
        <p14:creationId xmlns:p14="http://schemas.microsoft.com/office/powerpoint/2010/main" val="1255182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75CD54C-067A-4AD8-A51F-21485B7FD25B}" type="slidenum">
              <a:rPr lang="zh-CN" altLang="en-US" smtClean="0"/>
              <a:t>28</a:t>
            </a:fld>
            <a:endParaRPr lang="zh-CN" altLang="en-US"/>
          </a:p>
        </p:txBody>
      </p:sp>
    </p:spTree>
    <p:extLst>
      <p:ext uri="{BB962C8B-B14F-4D97-AF65-F5344CB8AC3E}">
        <p14:creationId xmlns:p14="http://schemas.microsoft.com/office/powerpoint/2010/main" val="2320895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75CD54C-067A-4AD8-A51F-21485B7FD25B}" type="slidenum">
              <a:rPr lang="zh-CN" altLang="en-US" smtClean="0"/>
              <a:t>29</a:t>
            </a:fld>
            <a:endParaRPr lang="zh-CN" altLang="en-US"/>
          </a:p>
        </p:txBody>
      </p:sp>
    </p:spTree>
    <p:extLst>
      <p:ext uri="{BB962C8B-B14F-4D97-AF65-F5344CB8AC3E}">
        <p14:creationId xmlns:p14="http://schemas.microsoft.com/office/powerpoint/2010/main" val="1897629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5CD54C-067A-4AD8-A51F-21485B7FD25B}" type="slidenum">
              <a:rPr lang="zh-CN" altLang="en-US" smtClean="0"/>
              <a:t>3</a:t>
            </a:fld>
            <a:endParaRPr lang="zh-CN" altLang="en-US"/>
          </a:p>
        </p:txBody>
      </p:sp>
    </p:spTree>
    <p:extLst>
      <p:ext uri="{BB962C8B-B14F-4D97-AF65-F5344CB8AC3E}">
        <p14:creationId xmlns:p14="http://schemas.microsoft.com/office/powerpoint/2010/main" val="1031590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75CD54C-067A-4AD8-A51F-21485B7FD25B}" type="slidenum">
              <a:rPr lang="zh-CN" altLang="en-US" smtClean="0"/>
              <a:t>30</a:t>
            </a:fld>
            <a:endParaRPr lang="zh-CN" altLang="en-US"/>
          </a:p>
        </p:txBody>
      </p:sp>
    </p:spTree>
    <p:extLst>
      <p:ext uri="{BB962C8B-B14F-4D97-AF65-F5344CB8AC3E}">
        <p14:creationId xmlns:p14="http://schemas.microsoft.com/office/powerpoint/2010/main" val="39069190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75CD54C-067A-4AD8-A51F-21485B7FD25B}" type="slidenum">
              <a:rPr lang="zh-CN" altLang="en-US" smtClean="0"/>
              <a:t>31</a:t>
            </a:fld>
            <a:endParaRPr lang="zh-CN" altLang="en-US"/>
          </a:p>
        </p:txBody>
      </p:sp>
    </p:spTree>
    <p:extLst>
      <p:ext uri="{BB962C8B-B14F-4D97-AF65-F5344CB8AC3E}">
        <p14:creationId xmlns:p14="http://schemas.microsoft.com/office/powerpoint/2010/main" val="4251528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5CD54C-067A-4AD8-A51F-21485B7FD25B}" type="slidenum">
              <a:rPr lang="zh-CN" altLang="en-US" smtClean="0"/>
              <a:t>4</a:t>
            </a:fld>
            <a:endParaRPr lang="zh-CN" altLang="en-US"/>
          </a:p>
        </p:txBody>
      </p:sp>
    </p:spTree>
    <p:extLst>
      <p:ext uri="{BB962C8B-B14F-4D97-AF65-F5344CB8AC3E}">
        <p14:creationId xmlns:p14="http://schemas.microsoft.com/office/powerpoint/2010/main" val="3472852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5CD54C-067A-4AD8-A51F-21485B7FD25B}" type="slidenum">
              <a:rPr lang="zh-CN" altLang="en-US" smtClean="0"/>
              <a:t>5</a:t>
            </a:fld>
            <a:endParaRPr lang="zh-CN" altLang="en-US"/>
          </a:p>
        </p:txBody>
      </p:sp>
    </p:spTree>
    <p:extLst>
      <p:ext uri="{BB962C8B-B14F-4D97-AF65-F5344CB8AC3E}">
        <p14:creationId xmlns:p14="http://schemas.microsoft.com/office/powerpoint/2010/main" val="1799905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5CD54C-067A-4AD8-A51F-21485B7FD25B}" type="slidenum">
              <a:rPr lang="zh-CN" altLang="en-US" smtClean="0"/>
              <a:t>6</a:t>
            </a:fld>
            <a:endParaRPr lang="zh-CN" altLang="en-US"/>
          </a:p>
        </p:txBody>
      </p:sp>
    </p:spTree>
    <p:extLst>
      <p:ext uri="{BB962C8B-B14F-4D97-AF65-F5344CB8AC3E}">
        <p14:creationId xmlns:p14="http://schemas.microsoft.com/office/powerpoint/2010/main" val="3169572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5CD54C-067A-4AD8-A51F-21485B7FD25B}" type="slidenum">
              <a:rPr lang="zh-CN" altLang="en-US" smtClean="0"/>
              <a:t>7</a:t>
            </a:fld>
            <a:endParaRPr lang="zh-CN" altLang="en-US"/>
          </a:p>
        </p:txBody>
      </p:sp>
    </p:spTree>
    <p:extLst>
      <p:ext uri="{BB962C8B-B14F-4D97-AF65-F5344CB8AC3E}">
        <p14:creationId xmlns:p14="http://schemas.microsoft.com/office/powerpoint/2010/main" val="3043510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5CD54C-067A-4AD8-A51F-21485B7FD25B}" type="slidenum">
              <a:rPr lang="zh-CN" altLang="en-US" smtClean="0"/>
              <a:t>8</a:t>
            </a:fld>
            <a:endParaRPr lang="zh-CN" altLang="en-US"/>
          </a:p>
        </p:txBody>
      </p:sp>
    </p:spTree>
    <p:extLst>
      <p:ext uri="{BB962C8B-B14F-4D97-AF65-F5344CB8AC3E}">
        <p14:creationId xmlns:p14="http://schemas.microsoft.com/office/powerpoint/2010/main" val="552561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5CD54C-067A-4AD8-A51F-21485B7FD25B}" type="slidenum">
              <a:rPr lang="zh-CN" altLang="en-US" smtClean="0"/>
              <a:t>9</a:t>
            </a:fld>
            <a:endParaRPr lang="zh-CN" altLang="en-US"/>
          </a:p>
        </p:txBody>
      </p:sp>
    </p:spTree>
    <p:extLst>
      <p:ext uri="{BB962C8B-B14F-4D97-AF65-F5344CB8AC3E}">
        <p14:creationId xmlns:p14="http://schemas.microsoft.com/office/powerpoint/2010/main" val="808945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F0C98D04-D682-4EEE-9A0B-2FDE3F3B598C}" type="datetime3">
              <a:rPr lang="zh-CN" altLang="en-US" smtClean="0"/>
              <a:t>2024年5月25日星期六</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2C8810-9F3D-4F9A-81B8-042C148954C9}" type="slidenum">
              <a:rPr lang="zh-CN" altLang="en-US" smtClean="0"/>
              <a:t>‹#›</a:t>
            </a:fld>
            <a:endParaRPr lang="zh-CN" altLang="en-US"/>
          </a:p>
        </p:txBody>
      </p:sp>
    </p:spTree>
    <p:extLst>
      <p:ext uri="{BB962C8B-B14F-4D97-AF65-F5344CB8AC3E}">
        <p14:creationId xmlns:p14="http://schemas.microsoft.com/office/powerpoint/2010/main" val="264964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EAE82BC6-7B2E-4256-B8A1-1D4672A3739D}" type="datetime3">
              <a:rPr lang="zh-CN" altLang="en-US" smtClean="0"/>
              <a:t>2024年5月25日星期六</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F2C8810-9F3D-4F9A-81B8-042C148954C9}" type="slidenum">
              <a:rPr lang="zh-CN" altLang="en-US" smtClean="0"/>
              <a:t>‹#›</a:t>
            </a:fld>
            <a:endParaRPr lang="zh-CN" altLang="en-US"/>
          </a:p>
        </p:txBody>
      </p:sp>
    </p:spTree>
    <p:extLst>
      <p:ext uri="{BB962C8B-B14F-4D97-AF65-F5344CB8AC3E}">
        <p14:creationId xmlns:p14="http://schemas.microsoft.com/office/powerpoint/2010/main" val="3921877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6AC503C-9292-4F7F-BFDA-0FDB49A61FD3}" type="datetime3">
              <a:rPr lang="zh-CN" altLang="en-US" smtClean="0"/>
              <a:t>2024年5月25日星期六</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2C8810-9F3D-4F9A-81B8-042C148954C9}" type="slidenum">
              <a:rPr lang="zh-CN" altLang="en-US" smtClean="0"/>
              <a:t>‹#›</a:t>
            </a:fld>
            <a:endParaRPr lang="zh-CN" altLang="en-US"/>
          </a:p>
        </p:txBody>
      </p:sp>
    </p:spTree>
    <p:extLst>
      <p:ext uri="{BB962C8B-B14F-4D97-AF65-F5344CB8AC3E}">
        <p14:creationId xmlns:p14="http://schemas.microsoft.com/office/powerpoint/2010/main" val="2268033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E0DC328-1E1C-4CAA-B247-7457CE23364B}" type="datetime3">
              <a:rPr lang="zh-CN" altLang="en-US" smtClean="0"/>
              <a:t>2024年5月25日星期六</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2C8810-9F3D-4F9A-81B8-042C148954C9}" type="slidenum">
              <a:rPr lang="zh-CN" altLang="en-US" smtClean="0"/>
              <a:t>‹#›</a:t>
            </a:fld>
            <a:endParaRPr lang="zh-CN" altLang="en-US"/>
          </a:p>
        </p:txBody>
      </p:sp>
    </p:spTree>
    <p:extLst>
      <p:ext uri="{BB962C8B-B14F-4D97-AF65-F5344CB8AC3E}">
        <p14:creationId xmlns:p14="http://schemas.microsoft.com/office/powerpoint/2010/main" val="6192513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91B75AA6-9AEB-4C63-8EDA-2CE2B3F13719}" type="datetime3">
              <a:rPr lang="zh-CN" altLang="en-US" smtClean="0">
                <a:solidFill>
                  <a:prstClr val="black"/>
                </a:solidFill>
              </a:rPr>
              <a:t>2024年5月25日星期六</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1491197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473AA31F-B2A4-4F4F-86B6-451F10D2DD34}" type="datetime3">
              <a:rPr lang="zh-CN" altLang="en-US" smtClean="0">
                <a:solidFill>
                  <a:prstClr val="black"/>
                </a:solidFill>
              </a:rPr>
              <a:t>2024年5月25日星期六</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6583112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2122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1D9A376-AD29-4B75-8F36-3B7F73A43EF9}" type="datetime3">
              <a:rPr lang="zh-CN" altLang="en-US" smtClean="0"/>
              <a:t>2024年5月25日星期六</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2C8810-9F3D-4F9A-81B8-042C148954C9}" type="slidenum">
              <a:rPr lang="zh-CN" altLang="en-US" smtClean="0"/>
              <a:t>‹#›</a:t>
            </a:fld>
            <a:endParaRPr lang="zh-CN" altLang="en-US"/>
          </a:p>
        </p:txBody>
      </p:sp>
    </p:spTree>
    <p:extLst>
      <p:ext uri="{BB962C8B-B14F-4D97-AF65-F5344CB8AC3E}">
        <p14:creationId xmlns:p14="http://schemas.microsoft.com/office/powerpoint/2010/main" val="2213363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6CF00F5-771F-4A49-8A38-DDF22DD40AD5}" type="datetime3">
              <a:rPr lang="zh-CN" altLang="en-US" smtClean="0"/>
              <a:t>2024年5月25日星期六</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2C8810-9F3D-4F9A-81B8-042C148954C9}" type="slidenum">
              <a:rPr lang="zh-CN" altLang="en-US" smtClean="0"/>
              <a:t>‹#›</a:t>
            </a:fld>
            <a:endParaRPr lang="zh-CN" altLang="en-US"/>
          </a:p>
        </p:txBody>
      </p:sp>
    </p:spTree>
    <p:extLst>
      <p:ext uri="{BB962C8B-B14F-4D97-AF65-F5344CB8AC3E}">
        <p14:creationId xmlns:p14="http://schemas.microsoft.com/office/powerpoint/2010/main" val="4196512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D24575F-A32B-42BB-AC7E-6F7F33E75E20}" type="datetime3">
              <a:rPr lang="zh-CN" altLang="en-US" smtClean="0"/>
              <a:t>2024年5月25日星期六</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F2C8810-9F3D-4F9A-81B8-042C148954C9}" type="slidenum">
              <a:rPr lang="zh-CN" altLang="en-US" smtClean="0"/>
              <a:t>‹#›</a:t>
            </a:fld>
            <a:endParaRPr lang="zh-CN" altLang="en-US"/>
          </a:p>
        </p:txBody>
      </p:sp>
    </p:spTree>
    <p:extLst>
      <p:ext uri="{BB962C8B-B14F-4D97-AF65-F5344CB8AC3E}">
        <p14:creationId xmlns:p14="http://schemas.microsoft.com/office/powerpoint/2010/main" val="704710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2484710F-8B6E-4C60-A68F-B61D8A92CE67}" type="datetime3">
              <a:rPr lang="zh-CN" altLang="en-US" smtClean="0"/>
              <a:t>2024年5月25日星期六</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F2C8810-9F3D-4F9A-81B8-042C148954C9}" type="slidenum">
              <a:rPr lang="zh-CN" altLang="en-US" smtClean="0"/>
              <a:t>‹#›</a:t>
            </a:fld>
            <a:endParaRPr lang="zh-CN" altLang="en-US"/>
          </a:p>
        </p:txBody>
      </p:sp>
    </p:spTree>
    <p:extLst>
      <p:ext uri="{BB962C8B-B14F-4D97-AF65-F5344CB8AC3E}">
        <p14:creationId xmlns:p14="http://schemas.microsoft.com/office/powerpoint/2010/main" val="2759708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2182641A-0343-44E6-B774-0F372D3CBE9C}" type="datetime3">
              <a:rPr lang="zh-CN" altLang="en-US" smtClean="0"/>
              <a:t>2024年5月25日星期六</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F2C8810-9F3D-4F9A-81B8-042C148954C9}" type="slidenum">
              <a:rPr lang="zh-CN" altLang="en-US" smtClean="0"/>
              <a:t>‹#›</a:t>
            </a:fld>
            <a:endParaRPr lang="zh-CN" altLang="en-US"/>
          </a:p>
        </p:txBody>
      </p:sp>
      <p:sp>
        <p:nvSpPr>
          <p:cNvPr id="11" name="TextBox 10"/>
          <p:cNvSpPr txBox="1"/>
          <p:nvPr userDrawn="1"/>
        </p:nvSpPr>
        <p:spPr>
          <a:xfrm>
            <a:off x="2154448" y="6739570"/>
            <a:ext cx="1800200" cy="118430"/>
          </a:xfrm>
          <a:prstGeom prst="rect">
            <a:avLst/>
          </a:prstGeom>
          <a:noFill/>
        </p:spPr>
        <p:txBody>
          <a:bodyPr wrap="square" rtlCol="0">
            <a:spAutoFit/>
          </a:bodyPr>
          <a:lstStyle/>
          <a:p>
            <a:pPr>
              <a:lnSpc>
                <a:spcPct val="200000"/>
              </a:lnSpc>
            </a:pPr>
            <a:r>
              <a:rPr lang="en-US" altLang="zh-CN" sz="100" dirty="0">
                <a:solidFill>
                  <a:prstClr val="black"/>
                </a:solidFill>
                <a:latin typeface="微软雅黑" panose="020B0503020204020204" pitchFamily="34" charset="-122"/>
                <a:ea typeface="微软雅黑" panose="020B0503020204020204" pitchFamily="34" charset="-122"/>
                <a:hlinkClick r:id="rId2"/>
              </a:rPr>
              <a:t>PPT</a:t>
            </a:r>
            <a:r>
              <a:rPr lang="zh-CN" altLang="en-US" sz="100" dirty="0">
                <a:solidFill>
                  <a:prstClr val="black"/>
                </a:solidFill>
                <a:latin typeface="微软雅黑" panose="020B0503020204020204" pitchFamily="34" charset="-122"/>
                <a:ea typeface="微软雅黑" panose="020B0503020204020204" pitchFamily="34" charset="-122"/>
                <a:hlinkClick r:id="rId2"/>
              </a:rPr>
              <a:t>模板</a:t>
            </a:r>
            <a:r>
              <a:rPr lang="zh-CN" altLang="en-US" sz="100" dirty="0">
                <a:solidFill>
                  <a:prstClr val="black"/>
                </a:solidFill>
                <a:latin typeface="微软雅黑" panose="020B0503020204020204" pitchFamily="34" charset="-122"/>
                <a:ea typeface="微软雅黑" panose="020B0503020204020204" pitchFamily="34" charset="-122"/>
              </a:rPr>
              <a:t> </a:t>
            </a:r>
            <a:r>
              <a:rPr lang="en-US" altLang="zh-CN" sz="100" dirty="0">
                <a:solidFill>
                  <a:prstClr val="black"/>
                </a:solidFill>
                <a:latin typeface="微软雅黑" panose="020B0503020204020204" pitchFamily="34" charset="-122"/>
                <a:ea typeface="微软雅黑" panose="020B0503020204020204" pitchFamily="34" charset="-122"/>
              </a:rPr>
              <a:t>http://www.1ppt.com/moban/</a:t>
            </a:r>
            <a:r>
              <a:rPr lang="zh-CN" altLang="en-US" sz="100" dirty="0">
                <a:solidFill>
                  <a:prstClr val="black"/>
                </a:solidFill>
                <a:latin typeface="微软雅黑" panose="020B0503020204020204" pitchFamily="34" charset="-122"/>
                <a:ea typeface="微软雅黑" panose="020B0503020204020204" pitchFamily="34" charset="-122"/>
              </a:rPr>
              <a:t> </a:t>
            </a:r>
            <a:endParaRPr lang="en-US" altLang="zh-CN" sz="100" dirty="0">
              <a:solidFill>
                <a:prstClr val="black"/>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97973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C56F94D-A148-4E95-9B55-D7464948CEAF}" type="datetime3">
              <a:rPr lang="zh-CN" altLang="en-US" smtClean="0"/>
              <a:t>2024年5月25日星期六</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F2C8810-9F3D-4F9A-81B8-042C148954C9}" type="slidenum">
              <a:rPr lang="zh-CN" altLang="en-US" smtClean="0"/>
              <a:t>‹#›</a:t>
            </a:fld>
            <a:endParaRPr lang="zh-CN" altLang="en-US"/>
          </a:p>
        </p:txBody>
      </p:sp>
    </p:spTree>
    <p:extLst>
      <p:ext uri="{BB962C8B-B14F-4D97-AF65-F5344CB8AC3E}">
        <p14:creationId xmlns:p14="http://schemas.microsoft.com/office/powerpoint/2010/main" val="2757617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D08E84F-CDEA-4BF4-82A2-2BD840479BDA}" type="datetime3">
              <a:rPr lang="zh-CN" altLang="en-US" smtClean="0"/>
              <a:t>2024年5月25日星期六</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F2C8810-9F3D-4F9A-81B8-042C148954C9}" type="slidenum">
              <a:rPr lang="zh-CN" altLang="en-US" smtClean="0"/>
              <a:t>‹#›</a:t>
            </a:fld>
            <a:endParaRPr lang="zh-CN" altLang="en-US"/>
          </a:p>
        </p:txBody>
      </p:sp>
    </p:spTree>
    <p:extLst>
      <p:ext uri="{BB962C8B-B14F-4D97-AF65-F5344CB8AC3E}">
        <p14:creationId xmlns:p14="http://schemas.microsoft.com/office/powerpoint/2010/main" val="4083729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1D73CD24-6F36-4C09-AE0E-CD86821AF65A}" type="datetime3">
              <a:rPr lang="zh-CN" altLang="en-US" smtClean="0"/>
              <a:t>2024年5月25日星期六</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F2C8810-9F3D-4F9A-81B8-042C148954C9}" type="slidenum">
              <a:rPr lang="zh-CN" altLang="en-US" smtClean="0"/>
              <a:t>‹#›</a:t>
            </a:fld>
            <a:endParaRPr lang="zh-CN" altLang="en-US"/>
          </a:p>
        </p:txBody>
      </p:sp>
    </p:spTree>
    <p:extLst>
      <p:ext uri="{BB962C8B-B14F-4D97-AF65-F5344CB8AC3E}">
        <p14:creationId xmlns:p14="http://schemas.microsoft.com/office/powerpoint/2010/main" val="4128681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72FB03-3FA9-4384-B550-10676B4F0DBB}" type="datetime3">
              <a:rPr lang="zh-CN" altLang="en-US" smtClean="0"/>
              <a:t>2024年5月25日星期六</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2C8810-9F3D-4F9A-81B8-042C148954C9}" type="slidenum">
              <a:rPr lang="zh-CN" altLang="en-US" smtClean="0"/>
              <a:t>‹#›</a:t>
            </a:fld>
            <a:endParaRPr lang="zh-CN" altLang="en-US"/>
          </a:p>
        </p:txBody>
      </p:sp>
    </p:spTree>
    <p:extLst>
      <p:ext uri="{BB962C8B-B14F-4D97-AF65-F5344CB8AC3E}">
        <p14:creationId xmlns:p14="http://schemas.microsoft.com/office/powerpoint/2010/main" val="2081865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41909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4.pn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3.png"/><Relationship Id="rId7"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3.png"/><Relationship Id="rId7"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4.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stretch>
            <a:fillRect/>
          </a:stretch>
        </p:blipFill>
        <p:spPr>
          <a:xfrm>
            <a:off x="6875870" y="2667000"/>
            <a:ext cx="5316130" cy="3093814"/>
          </a:xfrm>
          <a:prstGeom prst="rect">
            <a:avLst/>
          </a:prstGeom>
        </p:spPr>
      </p:pic>
      <p:pic>
        <p:nvPicPr>
          <p:cNvPr id="8" name="图片 7"/>
          <p:cNvPicPr>
            <a:picLocks noChangeAspect="1"/>
          </p:cNvPicPr>
          <p:nvPr/>
        </p:nvPicPr>
        <p:blipFill>
          <a:blip r:embed="rId4"/>
          <a:stretch>
            <a:fillRect/>
          </a:stretch>
        </p:blipFill>
        <p:spPr>
          <a:xfrm>
            <a:off x="-529" y="5013875"/>
            <a:ext cx="12193057" cy="1950889"/>
          </a:xfrm>
          <a:prstGeom prst="rect">
            <a:avLst/>
          </a:prstGeom>
        </p:spPr>
      </p:pic>
      <p:pic>
        <p:nvPicPr>
          <p:cNvPr id="11" name="图片 10"/>
          <p:cNvPicPr>
            <a:picLocks noChangeAspect="1"/>
          </p:cNvPicPr>
          <p:nvPr/>
        </p:nvPicPr>
        <p:blipFill>
          <a:blip r:embed="rId5"/>
          <a:stretch>
            <a:fillRect/>
          </a:stretch>
        </p:blipFill>
        <p:spPr>
          <a:xfrm>
            <a:off x="10472779" y="-72"/>
            <a:ext cx="1719221" cy="1950889"/>
          </a:xfrm>
          <a:prstGeom prst="rect">
            <a:avLst/>
          </a:prstGeom>
        </p:spPr>
      </p:pic>
      <p:pic>
        <p:nvPicPr>
          <p:cNvPr id="12" name="图片 11"/>
          <p:cNvPicPr>
            <a:picLocks noChangeAspect="1"/>
          </p:cNvPicPr>
          <p:nvPr/>
        </p:nvPicPr>
        <p:blipFill>
          <a:blip r:embed="rId6"/>
          <a:stretch>
            <a:fillRect/>
          </a:stretch>
        </p:blipFill>
        <p:spPr>
          <a:xfrm>
            <a:off x="535012" y="-72"/>
            <a:ext cx="1719221" cy="1676545"/>
          </a:xfrm>
          <a:prstGeom prst="rect">
            <a:avLst/>
          </a:prstGeom>
        </p:spPr>
      </p:pic>
      <p:sp>
        <p:nvSpPr>
          <p:cNvPr id="22" name="十字星 21"/>
          <p:cNvSpPr/>
          <p:nvPr/>
        </p:nvSpPr>
        <p:spPr>
          <a:xfrm>
            <a:off x="8183880" y="1950817"/>
            <a:ext cx="426623" cy="426623"/>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22B4B9"/>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十字星 21"/>
          <p:cNvSpPr/>
          <p:nvPr/>
        </p:nvSpPr>
        <p:spPr>
          <a:xfrm>
            <a:off x="7453257" y="2705240"/>
            <a:ext cx="426623" cy="426623"/>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EBA020"/>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十字星 21"/>
          <p:cNvSpPr/>
          <p:nvPr/>
        </p:nvSpPr>
        <p:spPr>
          <a:xfrm>
            <a:off x="852250" y="4396604"/>
            <a:ext cx="342927" cy="342927"/>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chemeClr val="accent1">
              <a:lumMod val="75000"/>
            </a:schemeClr>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任意多边形 49"/>
          <p:cNvSpPr/>
          <p:nvPr/>
        </p:nvSpPr>
        <p:spPr>
          <a:xfrm rot="5400000">
            <a:off x="4772052" y="4057070"/>
            <a:ext cx="289560" cy="313674"/>
          </a:xfrm>
          <a:custGeom>
            <a:avLst/>
            <a:gdLst>
              <a:gd name="connsiteX0" fmla="*/ 458919 w 1482909"/>
              <a:gd name="connsiteY0" fmla="*/ 806919 h 1606405"/>
              <a:gd name="connsiteX1" fmla="*/ 716256 w 1482909"/>
              <a:gd name="connsiteY1" fmla="*/ 1064256 h 1606405"/>
              <a:gd name="connsiteX2" fmla="*/ 973593 w 1482909"/>
              <a:gd name="connsiteY2" fmla="*/ 806919 h 1606405"/>
              <a:gd name="connsiteX3" fmla="*/ 716256 w 1482909"/>
              <a:gd name="connsiteY3" fmla="*/ 549582 h 1606405"/>
              <a:gd name="connsiteX4" fmla="*/ 458919 w 1482909"/>
              <a:gd name="connsiteY4" fmla="*/ 806919 h 1606405"/>
              <a:gd name="connsiteX5" fmla="*/ 0 w 1482909"/>
              <a:gd name="connsiteY5" fmla="*/ 880351 h 1606405"/>
              <a:gd name="connsiteX6" fmla="*/ 0 w 1482909"/>
              <a:gd name="connsiteY6" fmla="*/ 738145 h 1606405"/>
              <a:gd name="connsiteX7" fmla="*/ 35553 w 1482909"/>
              <a:gd name="connsiteY7" fmla="*/ 702592 h 1606405"/>
              <a:gd name="connsiteX8" fmla="*/ 301266 w 1482909"/>
              <a:gd name="connsiteY8" fmla="*/ 702592 h 1606405"/>
              <a:gd name="connsiteX9" fmla="*/ 26979 w 1482909"/>
              <a:gd name="connsiteY9" fmla="*/ 544233 h 1606405"/>
              <a:gd name="connsiteX10" fmla="*/ 13966 w 1482909"/>
              <a:gd name="connsiteY10" fmla="*/ 495666 h 1606405"/>
              <a:gd name="connsiteX11" fmla="*/ 85069 w 1482909"/>
              <a:gd name="connsiteY11" fmla="*/ 372512 h 1606405"/>
              <a:gd name="connsiteX12" fmla="*/ 133635 w 1482909"/>
              <a:gd name="connsiteY12" fmla="*/ 359498 h 1606405"/>
              <a:gd name="connsiteX13" fmla="*/ 498941 w 1482909"/>
              <a:gd name="connsiteY13" fmla="*/ 570407 h 1606405"/>
              <a:gd name="connsiteX14" fmla="*/ 282265 w 1482909"/>
              <a:gd name="connsiteY14" fmla="*/ 195112 h 1606405"/>
              <a:gd name="connsiteX15" fmla="*/ 295277 w 1482909"/>
              <a:gd name="connsiteY15" fmla="*/ 146546 h 1606405"/>
              <a:gd name="connsiteX16" fmla="*/ 418431 w 1482909"/>
              <a:gd name="connsiteY16" fmla="*/ 75444 h 1606405"/>
              <a:gd name="connsiteX17" fmla="*/ 466997 w 1482909"/>
              <a:gd name="connsiteY17" fmla="*/ 88456 h 1606405"/>
              <a:gd name="connsiteX18" fmla="*/ 609600 w 1482909"/>
              <a:gd name="connsiteY18" fmla="*/ 335450 h 1606405"/>
              <a:gd name="connsiteX19" fmla="*/ 609600 w 1482909"/>
              <a:gd name="connsiteY19" fmla="*/ 35552 h 1606405"/>
              <a:gd name="connsiteX20" fmla="*/ 645153 w 1482909"/>
              <a:gd name="connsiteY20" fmla="*/ 0 h 1606405"/>
              <a:gd name="connsiteX21" fmla="*/ 787359 w 1482909"/>
              <a:gd name="connsiteY21" fmla="*/ 0 h 1606405"/>
              <a:gd name="connsiteX22" fmla="*/ 822912 w 1482909"/>
              <a:gd name="connsiteY22" fmla="*/ 35552 h 1606405"/>
              <a:gd name="connsiteX23" fmla="*/ 822912 w 1482909"/>
              <a:gd name="connsiteY23" fmla="*/ 316841 h 1606405"/>
              <a:gd name="connsiteX24" fmla="*/ 969156 w 1482909"/>
              <a:gd name="connsiteY24" fmla="*/ 63540 h 1606405"/>
              <a:gd name="connsiteX25" fmla="*/ 1017722 w 1482909"/>
              <a:gd name="connsiteY25" fmla="*/ 50526 h 1606405"/>
              <a:gd name="connsiteX26" fmla="*/ 1140876 w 1482909"/>
              <a:gd name="connsiteY26" fmla="*/ 121630 h 1606405"/>
              <a:gd name="connsiteX27" fmla="*/ 1153889 w 1482909"/>
              <a:gd name="connsiteY27" fmla="*/ 170196 h 1606405"/>
              <a:gd name="connsiteX28" fmla="*/ 942980 w 1482909"/>
              <a:gd name="connsiteY28" fmla="*/ 535502 h 1606405"/>
              <a:gd name="connsiteX29" fmla="*/ 1318275 w 1482909"/>
              <a:gd name="connsiteY29" fmla="*/ 318825 h 1606405"/>
              <a:gd name="connsiteX30" fmla="*/ 1366842 w 1482909"/>
              <a:gd name="connsiteY30" fmla="*/ 331838 h 1606405"/>
              <a:gd name="connsiteX31" fmla="*/ 1437945 w 1482909"/>
              <a:gd name="connsiteY31" fmla="*/ 454992 h 1606405"/>
              <a:gd name="connsiteX32" fmla="*/ 1424931 w 1482909"/>
              <a:gd name="connsiteY32" fmla="*/ 503559 h 1606405"/>
              <a:gd name="connsiteX33" fmla="*/ 1177936 w 1482909"/>
              <a:gd name="connsiteY33" fmla="*/ 646161 h 1606405"/>
              <a:gd name="connsiteX34" fmla="*/ 1447356 w 1482909"/>
              <a:gd name="connsiteY34" fmla="*/ 646161 h 1606405"/>
              <a:gd name="connsiteX35" fmla="*/ 1482909 w 1482909"/>
              <a:gd name="connsiteY35" fmla="*/ 681714 h 1606405"/>
              <a:gd name="connsiteX36" fmla="*/ 1482909 w 1482909"/>
              <a:gd name="connsiteY36" fmla="*/ 823920 h 1606405"/>
              <a:gd name="connsiteX37" fmla="*/ 1447356 w 1482909"/>
              <a:gd name="connsiteY37" fmla="*/ 859473 h 1606405"/>
              <a:gd name="connsiteX38" fmla="*/ 1092603 w 1482909"/>
              <a:gd name="connsiteY38" fmla="*/ 859472 h 1606405"/>
              <a:gd name="connsiteX39" fmla="*/ 1428832 w 1482909"/>
              <a:gd name="connsiteY39" fmla="*/ 1053595 h 1606405"/>
              <a:gd name="connsiteX40" fmla="*/ 1441846 w 1482909"/>
              <a:gd name="connsiteY40" fmla="*/ 1102162 h 1606405"/>
              <a:gd name="connsiteX41" fmla="*/ 1370743 w 1482909"/>
              <a:gd name="connsiteY41" fmla="*/ 1225316 h 1606405"/>
              <a:gd name="connsiteX42" fmla="*/ 1322176 w 1482909"/>
              <a:gd name="connsiteY42" fmla="*/ 1238330 h 1606405"/>
              <a:gd name="connsiteX43" fmla="*/ 956871 w 1482909"/>
              <a:gd name="connsiteY43" fmla="*/ 1027420 h 1606405"/>
              <a:gd name="connsiteX44" fmla="*/ 1173548 w 1482909"/>
              <a:gd name="connsiteY44" fmla="*/ 1402716 h 1606405"/>
              <a:gd name="connsiteX45" fmla="*/ 1160534 w 1482909"/>
              <a:gd name="connsiteY45" fmla="*/ 1451282 h 1606405"/>
              <a:gd name="connsiteX46" fmla="*/ 1037380 w 1482909"/>
              <a:gd name="connsiteY46" fmla="*/ 1522385 h 1606405"/>
              <a:gd name="connsiteX47" fmla="*/ 988814 w 1482909"/>
              <a:gd name="connsiteY47" fmla="*/ 1509372 h 1606405"/>
              <a:gd name="connsiteX48" fmla="*/ 854179 w 1482909"/>
              <a:gd name="connsiteY48" fmla="*/ 1276176 h 1606405"/>
              <a:gd name="connsiteX49" fmla="*/ 854179 w 1482909"/>
              <a:gd name="connsiteY49" fmla="*/ 1570852 h 1606405"/>
              <a:gd name="connsiteX50" fmla="*/ 818626 w 1482909"/>
              <a:gd name="connsiteY50" fmla="*/ 1606405 h 1606405"/>
              <a:gd name="connsiteX51" fmla="*/ 676420 w 1482909"/>
              <a:gd name="connsiteY51" fmla="*/ 1606405 h 1606405"/>
              <a:gd name="connsiteX52" fmla="*/ 640866 w 1482909"/>
              <a:gd name="connsiteY52" fmla="*/ 1570852 h 1606405"/>
              <a:gd name="connsiteX53" fmla="*/ 640866 w 1482909"/>
              <a:gd name="connsiteY53" fmla="*/ 1244178 h 1606405"/>
              <a:gd name="connsiteX54" fmla="*/ 482507 w 1482909"/>
              <a:gd name="connsiteY54" fmla="*/ 1518466 h 1606405"/>
              <a:gd name="connsiteX55" fmla="*/ 433940 w 1482909"/>
              <a:gd name="connsiteY55" fmla="*/ 1531480 h 1606405"/>
              <a:gd name="connsiteX56" fmla="*/ 310786 w 1482909"/>
              <a:gd name="connsiteY56" fmla="*/ 1460377 h 1606405"/>
              <a:gd name="connsiteX57" fmla="*/ 297773 w 1482909"/>
              <a:gd name="connsiteY57" fmla="*/ 1411810 h 1606405"/>
              <a:gd name="connsiteX58" fmla="*/ 508683 w 1482909"/>
              <a:gd name="connsiteY58" fmla="*/ 1046504 h 1606405"/>
              <a:gd name="connsiteX59" fmla="*/ 133386 w 1482909"/>
              <a:gd name="connsiteY59" fmla="*/ 1263181 h 1606405"/>
              <a:gd name="connsiteX60" fmla="*/ 84820 w 1482909"/>
              <a:gd name="connsiteY60" fmla="*/ 1250168 h 1606405"/>
              <a:gd name="connsiteX61" fmla="*/ 13717 w 1482909"/>
              <a:gd name="connsiteY61" fmla="*/ 1127014 h 1606405"/>
              <a:gd name="connsiteX62" fmla="*/ 26730 w 1482909"/>
              <a:gd name="connsiteY62" fmla="*/ 1078448 h 1606405"/>
              <a:gd name="connsiteX63" fmla="*/ 308264 w 1482909"/>
              <a:gd name="connsiteY63" fmla="*/ 915904 h 1606405"/>
              <a:gd name="connsiteX64" fmla="*/ 35554 w 1482909"/>
              <a:gd name="connsiteY64" fmla="*/ 915904 h 1606405"/>
              <a:gd name="connsiteX65" fmla="*/ 0 w 1482909"/>
              <a:gd name="connsiteY65" fmla="*/ 880351 h 160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482909" h="1606405">
                <a:moveTo>
                  <a:pt x="458919" y="806919"/>
                </a:moveTo>
                <a:cubicBezTo>
                  <a:pt x="458919" y="949042"/>
                  <a:pt x="574133" y="1064256"/>
                  <a:pt x="716256" y="1064256"/>
                </a:cubicBezTo>
                <a:cubicBezTo>
                  <a:pt x="858379" y="1064256"/>
                  <a:pt x="973593" y="949042"/>
                  <a:pt x="973593" y="806919"/>
                </a:cubicBezTo>
                <a:cubicBezTo>
                  <a:pt x="973593" y="664796"/>
                  <a:pt x="858379" y="549582"/>
                  <a:pt x="716256" y="549582"/>
                </a:cubicBezTo>
                <a:cubicBezTo>
                  <a:pt x="574133" y="549582"/>
                  <a:pt x="458919" y="664796"/>
                  <a:pt x="458919" y="806919"/>
                </a:cubicBezTo>
                <a:close/>
                <a:moveTo>
                  <a:pt x="0" y="880351"/>
                </a:moveTo>
                <a:lnTo>
                  <a:pt x="0" y="738145"/>
                </a:lnTo>
                <a:cubicBezTo>
                  <a:pt x="0" y="718510"/>
                  <a:pt x="15918" y="702592"/>
                  <a:pt x="35553" y="702592"/>
                </a:cubicBezTo>
                <a:lnTo>
                  <a:pt x="301266" y="702592"/>
                </a:lnTo>
                <a:lnTo>
                  <a:pt x="26979" y="544233"/>
                </a:lnTo>
                <a:cubicBezTo>
                  <a:pt x="9975" y="534415"/>
                  <a:pt x="4148" y="512671"/>
                  <a:pt x="13966" y="495666"/>
                </a:cubicBezTo>
                <a:lnTo>
                  <a:pt x="85069" y="372512"/>
                </a:lnTo>
                <a:cubicBezTo>
                  <a:pt x="94887" y="355508"/>
                  <a:pt x="116631" y="349681"/>
                  <a:pt x="133635" y="359498"/>
                </a:cubicBezTo>
                <a:lnTo>
                  <a:pt x="498941" y="570407"/>
                </a:lnTo>
                <a:lnTo>
                  <a:pt x="282265" y="195112"/>
                </a:lnTo>
                <a:cubicBezTo>
                  <a:pt x="272446" y="178108"/>
                  <a:pt x="278273" y="156364"/>
                  <a:pt x="295277" y="146546"/>
                </a:cubicBezTo>
                <a:lnTo>
                  <a:pt x="418431" y="75444"/>
                </a:lnTo>
                <a:cubicBezTo>
                  <a:pt x="435436" y="65626"/>
                  <a:pt x="457180" y="71452"/>
                  <a:pt x="466997" y="88456"/>
                </a:cubicBezTo>
                <a:lnTo>
                  <a:pt x="609600" y="335450"/>
                </a:lnTo>
                <a:lnTo>
                  <a:pt x="609600" y="35552"/>
                </a:lnTo>
                <a:cubicBezTo>
                  <a:pt x="609600" y="15918"/>
                  <a:pt x="625518" y="0"/>
                  <a:pt x="645153" y="0"/>
                </a:cubicBezTo>
                <a:lnTo>
                  <a:pt x="787359" y="0"/>
                </a:lnTo>
                <a:cubicBezTo>
                  <a:pt x="806994" y="0"/>
                  <a:pt x="822912" y="15918"/>
                  <a:pt x="822912" y="35552"/>
                </a:cubicBezTo>
                <a:lnTo>
                  <a:pt x="822912" y="316841"/>
                </a:lnTo>
                <a:lnTo>
                  <a:pt x="969156" y="63540"/>
                </a:lnTo>
                <a:cubicBezTo>
                  <a:pt x="978973" y="46536"/>
                  <a:pt x="1000716" y="40710"/>
                  <a:pt x="1017722" y="50526"/>
                </a:cubicBezTo>
                <a:lnTo>
                  <a:pt x="1140876" y="121630"/>
                </a:lnTo>
                <a:cubicBezTo>
                  <a:pt x="1157879" y="131448"/>
                  <a:pt x="1163706" y="153192"/>
                  <a:pt x="1153889" y="170196"/>
                </a:cubicBezTo>
                <a:lnTo>
                  <a:pt x="942980" y="535502"/>
                </a:lnTo>
                <a:lnTo>
                  <a:pt x="1318275" y="318825"/>
                </a:lnTo>
                <a:cubicBezTo>
                  <a:pt x="1335279" y="309007"/>
                  <a:pt x="1357024" y="314834"/>
                  <a:pt x="1366842" y="331838"/>
                </a:cubicBezTo>
                <a:lnTo>
                  <a:pt x="1437945" y="454992"/>
                </a:lnTo>
                <a:cubicBezTo>
                  <a:pt x="1447762" y="471997"/>
                  <a:pt x="1441936" y="493741"/>
                  <a:pt x="1424931" y="503559"/>
                </a:cubicBezTo>
                <a:lnTo>
                  <a:pt x="1177936" y="646161"/>
                </a:lnTo>
                <a:lnTo>
                  <a:pt x="1447356" y="646161"/>
                </a:lnTo>
                <a:cubicBezTo>
                  <a:pt x="1466990" y="646161"/>
                  <a:pt x="1482908" y="662079"/>
                  <a:pt x="1482909" y="681714"/>
                </a:cubicBezTo>
                <a:lnTo>
                  <a:pt x="1482909" y="823920"/>
                </a:lnTo>
                <a:cubicBezTo>
                  <a:pt x="1482908" y="843555"/>
                  <a:pt x="1466990" y="859473"/>
                  <a:pt x="1447356" y="859473"/>
                </a:cubicBezTo>
                <a:lnTo>
                  <a:pt x="1092603" y="859472"/>
                </a:lnTo>
                <a:lnTo>
                  <a:pt x="1428832" y="1053595"/>
                </a:lnTo>
                <a:cubicBezTo>
                  <a:pt x="1445837" y="1063413"/>
                  <a:pt x="1451663" y="1085157"/>
                  <a:pt x="1441846" y="1102162"/>
                </a:cubicBezTo>
                <a:lnTo>
                  <a:pt x="1370743" y="1225316"/>
                </a:lnTo>
                <a:cubicBezTo>
                  <a:pt x="1360925" y="1242320"/>
                  <a:pt x="1339181" y="1248147"/>
                  <a:pt x="1322176" y="1238330"/>
                </a:cubicBezTo>
                <a:lnTo>
                  <a:pt x="956871" y="1027420"/>
                </a:lnTo>
                <a:lnTo>
                  <a:pt x="1173548" y="1402716"/>
                </a:lnTo>
                <a:cubicBezTo>
                  <a:pt x="1183365" y="1419720"/>
                  <a:pt x="1177539" y="1441464"/>
                  <a:pt x="1160534" y="1451282"/>
                </a:cubicBezTo>
                <a:lnTo>
                  <a:pt x="1037380" y="1522385"/>
                </a:lnTo>
                <a:cubicBezTo>
                  <a:pt x="1020376" y="1532202"/>
                  <a:pt x="998632" y="1526376"/>
                  <a:pt x="988814" y="1509372"/>
                </a:cubicBezTo>
                <a:lnTo>
                  <a:pt x="854179" y="1276176"/>
                </a:lnTo>
                <a:lnTo>
                  <a:pt x="854179" y="1570852"/>
                </a:lnTo>
                <a:cubicBezTo>
                  <a:pt x="854178" y="1590487"/>
                  <a:pt x="838260" y="1606404"/>
                  <a:pt x="818626" y="1606405"/>
                </a:cubicBezTo>
                <a:lnTo>
                  <a:pt x="676420" y="1606405"/>
                </a:lnTo>
                <a:cubicBezTo>
                  <a:pt x="656784" y="1606405"/>
                  <a:pt x="640867" y="1590487"/>
                  <a:pt x="640866" y="1570852"/>
                </a:cubicBezTo>
                <a:lnTo>
                  <a:pt x="640866" y="1244178"/>
                </a:lnTo>
                <a:lnTo>
                  <a:pt x="482507" y="1518466"/>
                </a:lnTo>
                <a:cubicBezTo>
                  <a:pt x="472689" y="1535471"/>
                  <a:pt x="450945" y="1541296"/>
                  <a:pt x="433940" y="1531480"/>
                </a:cubicBezTo>
                <a:lnTo>
                  <a:pt x="310786" y="1460377"/>
                </a:lnTo>
                <a:cubicBezTo>
                  <a:pt x="293782" y="1450559"/>
                  <a:pt x="287955" y="1428814"/>
                  <a:pt x="297773" y="1411810"/>
                </a:cubicBezTo>
                <a:lnTo>
                  <a:pt x="508683" y="1046504"/>
                </a:lnTo>
                <a:lnTo>
                  <a:pt x="133386" y="1263181"/>
                </a:lnTo>
                <a:cubicBezTo>
                  <a:pt x="116382" y="1272999"/>
                  <a:pt x="94637" y="1267172"/>
                  <a:pt x="84820" y="1250168"/>
                </a:cubicBezTo>
                <a:lnTo>
                  <a:pt x="13717" y="1127014"/>
                </a:lnTo>
                <a:cubicBezTo>
                  <a:pt x="3899" y="1110009"/>
                  <a:pt x="9726" y="1088265"/>
                  <a:pt x="26730" y="1078448"/>
                </a:cubicBezTo>
                <a:lnTo>
                  <a:pt x="308264" y="915904"/>
                </a:lnTo>
                <a:lnTo>
                  <a:pt x="35554" y="915904"/>
                </a:lnTo>
                <a:cubicBezTo>
                  <a:pt x="15918" y="915904"/>
                  <a:pt x="0" y="899986"/>
                  <a:pt x="0" y="880351"/>
                </a:cubicBezTo>
                <a:close/>
              </a:path>
            </a:pathLst>
          </a:custGeom>
          <a:solidFill>
            <a:srgbClr val="EBA02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任意多边形 50"/>
          <p:cNvSpPr/>
          <p:nvPr/>
        </p:nvSpPr>
        <p:spPr>
          <a:xfrm rot="5400000">
            <a:off x="7558783" y="1135384"/>
            <a:ext cx="373283" cy="404369"/>
          </a:xfrm>
          <a:custGeom>
            <a:avLst/>
            <a:gdLst>
              <a:gd name="connsiteX0" fmla="*/ 458919 w 1482909"/>
              <a:gd name="connsiteY0" fmla="*/ 806919 h 1606405"/>
              <a:gd name="connsiteX1" fmla="*/ 716256 w 1482909"/>
              <a:gd name="connsiteY1" fmla="*/ 1064256 h 1606405"/>
              <a:gd name="connsiteX2" fmla="*/ 973593 w 1482909"/>
              <a:gd name="connsiteY2" fmla="*/ 806919 h 1606405"/>
              <a:gd name="connsiteX3" fmla="*/ 716256 w 1482909"/>
              <a:gd name="connsiteY3" fmla="*/ 549582 h 1606405"/>
              <a:gd name="connsiteX4" fmla="*/ 458919 w 1482909"/>
              <a:gd name="connsiteY4" fmla="*/ 806919 h 1606405"/>
              <a:gd name="connsiteX5" fmla="*/ 0 w 1482909"/>
              <a:gd name="connsiteY5" fmla="*/ 880351 h 1606405"/>
              <a:gd name="connsiteX6" fmla="*/ 0 w 1482909"/>
              <a:gd name="connsiteY6" fmla="*/ 738145 h 1606405"/>
              <a:gd name="connsiteX7" fmla="*/ 35553 w 1482909"/>
              <a:gd name="connsiteY7" fmla="*/ 702592 h 1606405"/>
              <a:gd name="connsiteX8" fmla="*/ 301266 w 1482909"/>
              <a:gd name="connsiteY8" fmla="*/ 702592 h 1606405"/>
              <a:gd name="connsiteX9" fmla="*/ 26979 w 1482909"/>
              <a:gd name="connsiteY9" fmla="*/ 544233 h 1606405"/>
              <a:gd name="connsiteX10" fmla="*/ 13966 w 1482909"/>
              <a:gd name="connsiteY10" fmla="*/ 495666 h 1606405"/>
              <a:gd name="connsiteX11" fmla="*/ 85069 w 1482909"/>
              <a:gd name="connsiteY11" fmla="*/ 372512 h 1606405"/>
              <a:gd name="connsiteX12" fmla="*/ 133635 w 1482909"/>
              <a:gd name="connsiteY12" fmla="*/ 359498 h 1606405"/>
              <a:gd name="connsiteX13" fmla="*/ 498941 w 1482909"/>
              <a:gd name="connsiteY13" fmla="*/ 570407 h 1606405"/>
              <a:gd name="connsiteX14" fmla="*/ 282265 w 1482909"/>
              <a:gd name="connsiteY14" fmla="*/ 195112 h 1606405"/>
              <a:gd name="connsiteX15" fmla="*/ 295277 w 1482909"/>
              <a:gd name="connsiteY15" fmla="*/ 146546 h 1606405"/>
              <a:gd name="connsiteX16" fmla="*/ 418431 w 1482909"/>
              <a:gd name="connsiteY16" fmla="*/ 75444 h 1606405"/>
              <a:gd name="connsiteX17" fmla="*/ 466997 w 1482909"/>
              <a:gd name="connsiteY17" fmla="*/ 88456 h 1606405"/>
              <a:gd name="connsiteX18" fmla="*/ 609600 w 1482909"/>
              <a:gd name="connsiteY18" fmla="*/ 335450 h 1606405"/>
              <a:gd name="connsiteX19" fmla="*/ 609600 w 1482909"/>
              <a:gd name="connsiteY19" fmla="*/ 35552 h 1606405"/>
              <a:gd name="connsiteX20" fmla="*/ 645153 w 1482909"/>
              <a:gd name="connsiteY20" fmla="*/ 0 h 1606405"/>
              <a:gd name="connsiteX21" fmla="*/ 787359 w 1482909"/>
              <a:gd name="connsiteY21" fmla="*/ 0 h 1606405"/>
              <a:gd name="connsiteX22" fmla="*/ 822912 w 1482909"/>
              <a:gd name="connsiteY22" fmla="*/ 35552 h 1606405"/>
              <a:gd name="connsiteX23" fmla="*/ 822912 w 1482909"/>
              <a:gd name="connsiteY23" fmla="*/ 316841 h 1606405"/>
              <a:gd name="connsiteX24" fmla="*/ 969156 w 1482909"/>
              <a:gd name="connsiteY24" fmla="*/ 63540 h 1606405"/>
              <a:gd name="connsiteX25" fmla="*/ 1017722 w 1482909"/>
              <a:gd name="connsiteY25" fmla="*/ 50526 h 1606405"/>
              <a:gd name="connsiteX26" fmla="*/ 1140876 w 1482909"/>
              <a:gd name="connsiteY26" fmla="*/ 121630 h 1606405"/>
              <a:gd name="connsiteX27" fmla="*/ 1153889 w 1482909"/>
              <a:gd name="connsiteY27" fmla="*/ 170196 h 1606405"/>
              <a:gd name="connsiteX28" fmla="*/ 942980 w 1482909"/>
              <a:gd name="connsiteY28" fmla="*/ 535502 h 1606405"/>
              <a:gd name="connsiteX29" fmla="*/ 1318275 w 1482909"/>
              <a:gd name="connsiteY29" fmla="*/ 318825 h 1606405"/>
              <a:gd name="connsiteX30" fmla="*/ 1366842 w 1482909"/>
              <a:gd name="connsiteY30" fmla="*/ 331838 h 1606405"/>
              <a:gd name="connsiteX31" fmla="*/ 1437945 w 1482909"/>
              <a:gd name="connsiteY31" fmla="*/ 454992 h 1606405"/>
              <a:gd name="connsiteX32" fmla="*/ 1424931 w 1482909"/>
              <a:gd name="connsiteY32" fmla="*/ 503559 h 1606405"/>
              <a:gd name="connsiteX33" fmla="*/ 1177936 w 1482909"/>
              <a:gd name="connsiteY33" fmla="*/ 646161 h 1606405"/>
              <a:gd name="connsiteX34" fmla="*/ 1447356 w 1482909"/>
              <a:gd name="connsiteY34" fmla="*/ 646161 h 1606405"/>
              <a:gd name="connsiteX35" fmla="*/ 1482909 w 1482909"/>
              <a:gd name="connsiteY35" fmla="*/ 681714 h 1606405"/>
              <a:gd name="connsiteX36" fmla="*/ 1482909 w 1482909"/>
              <a:gd name="connsiteY36" fmla="*/ 823920 h 1606405"/>
              <a:gd name="connsiteX37" fmla="*/ 1447356 w 1482909"/>
              <a:gd name="connsiteY37" fmla="*/ 859473 h 1606405"/>
              <a:gd name="connsiteX38" fmla="*/ 1092603 w 1482909"/>
              <a:gd name="connsiteY38" fmla="*/ 859472 h 1606405"/>
              <a:gd name="connsiteX39" fmla="*/ 1428832 w 1482909"/>
              <a:gd name="connsiteY39" fmla="*/ 1053595 h 1606405"/>
              <a:gd name="connsiteX40" fmla="*/ 1441846 w 1482909"/>
              <a:gd name="connsiteY40" fmla="*/ 1102162 h 1606405"/>
              <a:gd name="connsiteX41" fmla="*/ 1370743 w 1482909"/>
              <a:gd name="connsiteY41" fmla="*/ 1225316 h 1606405"/>
              <a:gd name="connsiteX42" fmla="*/ 1322176 w 1482909"/>
              <a:gd name="connsiteY42" fmla="*/ 1238330 h 1606405"/>
              <a:gd name="connsiteX43" fmla="*/ 956871 w 1482909"/>
              <a:gd name="connsiteY43" fmla="*/ 1027420 h 1606405"/>
              <a:gd name="connsiteX44" fmla="*/ 1173548 w 1482909"/>
              <a:gd name="connsiteY44" fmla="*/ 1402716 h 1606405"/>
              <a:gd name="connsiteX45" fmla="*/ 1160534 w 1482909"/>
              <a:gd name="connsiteY45" fmla="*/ 1451282 h 1606405"/>
              <a:gd name="connsiteX46" fmla="*/ 1037380 w 1482909"/>
              <a:gd name="connsiteY46" fmla="*/ 1522385 h 1606405"/>
              <a:gd name="connsiteX47" fmla="*/ 988814 w 1482909"/>
              <a:gd name="connsiteY47" fmla="*/ 1509372 h 1606405"/>
              <a:gd name="connsiteX48" fmla="*/ 854179 w 1482909"/>
              <a:gd name="connsiteY48" fmla="*/ 1276176 h 1606405"/>
              <a:gd name="connsiteX49" fmla="*/ 854179 w 1482909"/>
              <a:gd name="connsiteY49" fmla="*/ 1570852 h 1606405"/>
              <a:gd name="connsiteX50" fmla="*/ 818626 w 1482909"/>
              <a:gd name="connsiteY50" fmla="*/ 1606405 h 1606405"/>
              <a:gd name="connsiteX51" fmla="*/ 676420 w 1482909"/>
              <a:gd name="connsiteY51" fmla="*/ 1606405 h 1606405"/>
              <a:gd name="connsiteX52" fmla="*/ 640866 w 1482909"/>
              <a:gd name="connsiteY52" fmla="*/ 1570852 h 1606405"/>
              <a:gd name="connsiteX53" fmla="*/ 640866 w 1482909"/>
              <a:gd name="connsiteY53" fmla="*/ 1244178 h 1606405"/>
              <a:gd name="connsiteX54" fmla="*/ 482507 w 1482909"/>
              <a:gd name="connsiteY54" fmla="*/ 1518466 h 1606405"/>
              <a:gd name="connsiteX55" fmla="*/ 433940 w 1482909"/>
              <a:gd name="connsiteY55" fmla="*/ 1531480 h 1606405"/>
              <a:gd name="connsiteX56" fmla="*/ 310786 w 1482909"/>
              <a:gd name="connsiteY56" fmla="*/ 1460377 h 1606405"/>
              <a:gd name="connsiteX57" fmla="*/ 297773 w 1482909"/>
              <a:gd name="connsiteY57" fmla="*/ 1411810 h 1606405"/>
              <a:gd name="connsiteX58" fmla="*/ 508683 w 1482909"/>
              <a:gd name="connsiteY58" fmla="*/ 1046504 h 1606405"/>
              <a:gd name="connsiteX59" fmla="*/ 133386 w 1482909"/>
              <a:gd name="connsiteY59" fmla="*/ 1263181 h 1606405"/>
              <a:gd name="connsiteX60" fmla="*/ 84820 w 1482909"/>
              <a:gd name="connsiteY60" fmla="*/ 1250168 h 1606405"/>
              <a:gd name="connsiteX61" fmla="*/ 13717 w 1482909"/>
              <a:gd name="connsiteY61" fmla="*/ 1127014 h 1606405"/>
              <a:gd name="connsiteX62" fmla="*/ 26730 w 1482909"/>
              <a:gd name="connsiteY62" fmla="*/ 1078448 h 1606405"/>
              <a:gd name="connsiteX63" fmla="*/ 308264 w 1482909"/>
              <a:gd name="connsiteY63" fmla="*/ 915904 h 1606405"/>
              <a:gd name="connsiteX64" fmla="*/ 35554 w 1482909"/>
              <a:gd name="connsiteY64" fmla="*/ 915904 h 1606405"/>
              <a:gd name="connsiteX65" fmla="*/ 0 w 1482909"/>
              <a:gd name="connsiteY65" fmla="*/ 880351 h 160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482909" h="1606405">
                <a:moveTo>
                  <a:pt x="458919" y="806919"/>
                </a:moveTo>
                <a:cubicBezTo>
                  <a:pt x="458919" y="949042"/>
                  <a:pt x="574133" y="1064256"/>
                  <a:pt x="716256" y="1064256"/>
                </a:cubicBezTo>
                <a:cubicBezTo>
                  <a:pt x="858379" y="1064256"/>
                  <a:pt x="973593" y="949042"/>
                  <a:pt x="973593" y="806919"/>
                </a:cubicBezTo>
                <a:cubicBezTo>
                  <a:pt x="973593" y="664796"/>
                  <a:pt x="858379" y="549582"/>
                  <a:pt x="716256" y="549582"/>
                </a:cubicBezTo>
                <a:cubicBezTo>
                  <a:pt x="574133" y="549582"/>
                  <a:pt x="458919" y="664796"/>
                  <a:pt x="458919" y="806919"/>
                </a:cubicBezTo>
                <a:close/>
                <a:moveTo>
                  <a:pt x="0" y="880351"/>
                </a:moveTo>
                <a:lnTo>
                  <a:pt x="0" y="738145"/>
                </a:lnTo>
                <a:cubicBezTo>
                  <a:pt x="0" y="718510"/>
                  <a:pt x="15918" y="702592"/>
                  <a:pt x="35553" y="702592"/>
                </a:cubicBezTo>
                <a:lnTo>
                  <a:pt x="301266" y="702592"/>
                </a:lnTo>
                <a:lnTo>
                  <a:pt x="26979" y="544233"/>
                </a:lnTo>
                <a:cubicBezTo>
                  <a:pt x="9975" y="534415"/>
                  <a:pt x="4148" y="512671"/>
                  <a:pt x="13966" y="495666"/>
                </a:cubicBezTo>
                <a:lnTo>
                  <a:pt x="85069" y="372512"/>
                </a:lnTo>
                <a:cubicBezTo>
                  <a:pt x="94887" y="355508"/>
                  <a:pt x="116631" y="349681"/>
                  <a:pt x="133635" y="359498"/>
                </a:cubicBezTo>
                <a:lnTo>
                  <a:pt x="498941" y="570407"/>
                </a:lnTo>
                <a:lnTo>
                  <a:pt x="282265" y="195112"/>
                </a:lnTo>
                <a:cubicBezTo>
                  <a:pt x="272446" y="178108"/>
                  <a:pt x="278273" y="156364"/>
                  <a:pt x="295277" y="146546"/>
                </a:cubicBezTo>
                <a:lnTo>
                  <a:pt x="418431" y="75444"/>
                </a:lnTo>
                <a:cubicBezTo>
                  <a:pt x="435436" y="65626"/>
                  <a:pt x="457180" y="71452"/>
                  <a:pt x="466997" y="88456"/>
                </a:cubicBezTo>
                <a:lnTo>
                  <a:pt x="609600" y="335450"/>
                </a:lnTo>
                <a:lnTo>
                  <a:pt x="609600" y="35552"/>
                </a:lnTo>
                <a:cubicBezTo>
                  <a:pt x="609600" y="15918"/>
                  <a:pt x="625518" y="0"/>
                  <a:pt x="645153" y="0"/>
                </a:cubicBezTo>
                <a:lnTo>
                  <a:pt x="787359" y="0"/>
                </a:lnTo>
                <a:cubicBezTo>
                  <a:pt x="806994" y="0"/>
                  <a:pt x="822912" y="15918"/>
                  <a:pt x="822912" y="35552"/>
                </a:cubicBezTo>
                <a:lnTo>
                  <a:pt x="822912" y="316841"/>
                </a:lnTo>
                <a:lnTo>
                  <a:pt x="969156" y="63540"/>
                </a:lnTo>
                <a:cubicBezTo>
                  <a:pt x="978973" y="46536"/>
                  <a:pt x="1000716" y="40710"/>
                  <a:pt x="1017722" y="50526"/>
                </a:cubicBezTo>
                <a:lnTo>
                  <a:pt x="1140876" y="121630"/>
                </a:lnTo>
                <a:cubicBezTo>
                  <a:pt x="1157879" y="131448"/>
                  <a:pt x="1163706" y="153192"/>
                  <a:pt x="1153889" y="170196"/>
                </a:cubicBezTo>
                <a:lnTo>
                  <a:pt x="942980" y="535502"/>
                </a:lnTo>
                <a:lnTo>
                  <a:pt x="1318275" y="318825"/>
                </a:lnTo>
                <a:cubicBezTo>
                  <a:pt x="1335279" y="309007"/>
                  <a:pt x="1357024" y="314834"/>
                  <a:pt x="1366842" y="331838"/>
                </a:cubicBezTo>
                <a:lnTo>
                  <a:pt x="1437945" y="454992"/>
                </a:lnTo>
                <a:cubicBezTo>
                  <a:pt x="1447762" y="471997"/>
                  <a:pt x="1441936" y="493741"/>
                  <a:pt x="1424931" y="503559"/>
                </a:cubicBezTo>
                <a:lnTo>
                  <a:pt x="1177936" y="646161"/>
                </a:lnTo>
                <a:lnTo>
                  <a:pt x="1447356" y="646161"/>
                </a:lnTo>
                <a:cubicBezTo>
                  <a:pt x="1466990" y="646161"/>
                  <a:pt x="1482908" y="662079"/>
                  <a:pt x="1482909" y="681714"/>
                </a:cubicBezTo>
                <a:lnTo>
                  <a:pt x="1482909" y="823920"/>
                </a:lnTo>
                <a:cubicBezTo>
                  <a:pt x="1482908" y="843555"/>
                  <a:pt x="1466990" y="859473"/>
                  <a:pt x="1447356" y="859473"/>
                </a:cubicBezTo>
                <a:lnTo>
                  <a:pt x="1092603" y="859472"/>
                </a:lnTo>
                <a:lnTo>
                  <a:pt x="1428832" y="1053595"/>
                </a:lnTo>
                <a:cubicBezTo>
                  <a:pt x="1445837" y="1063413"/>
                  <a:pt x="1451663" y="1085157"/>
                  <a:pt x="1441846" y="1102162"/>
                </a:cubicBezTo>
                <a:lnTo>
                  <a:pt x="1370743" y="1225316"/>
                </a:lnTo>
                <a:cubicBezTo>
                  <a:pt x="1360925" y="1242320"/>
                  <a:pt x="1339181" y="1248147"/>
                  <a:pt x="1322176" y="1238330"/>
                </a:cubicBezTo>
                <a:lnTo>
                  <a:pt x="956871" y="1027420"/>
                </a:lnTo>
                <a:lnTo>
                  <a:pt x="1173548" y="1402716"/>
                </a:lnTo>
                <a:cubicBezTo>
                  <a:pt x="1183365" y="1419720"/>
                  <a:pt x="1177539" y="1441464"/>
                  <a:pt x="1160534" y="1451282"/>
                </a:cubicBezTo>
                <a:lnTo>
                  <a:pt x="1037380" y="1522385"/>
                </a:lnTo>
                <a:cubicBezTo>
                  <a:pt x="1020376" y="1532202"/>
                  <a:pt x="998632" y="1526376"/>
                  <a:pt x="988814" y="1509372"/>
                </a:cubicBezTo>
                <a:lnTo>
                  <a:pt x="854179" y="1276176"/>
                </a:lnTo>
                <a:lnTo>
                  <a:pt x="854179" y="1570852"/>
                </a:lnTo>
                <a:cubicBezTo>
                  <a:pt x="854178" y="1590487"/>
                  <a:pt x="838260" y="1606404"/>
                  <a:pt x="818626" y="1606405"/>
                </a:cubicBezTo>
                <a:lnTo>
                  <a:pt x="676420" y="1606405"/>
                </a:lnTo>
                <a:cubicBezTo>
                  <a:pt x="656784" y="1606405"/>
                  <a:pt x="640867" y="1590487"/>
                  <a:pt x="640866" y="1570852"/>
                </a:cubicBezTo>
                <a:lnTo>
                  <a:pt x="640866" y="1244178"/>
                </a:lnTo>
                <a:lnTo>
                  <a:pt x="482507" y="1518466"/>
                </a:lnTo>
                <a:cubicBezTo>
                  <a:pt x="472689" y="1535471"/>
                  <a:pt x="450945" y="1541296"/>
                  <a:pt x="433940" y="1531480"/>
                </a:cubicBezTo>
                <a:lnTo>
                  <a:pt x="310786" y="1460377"/>
                </a:lnTo>
                <a:cubicBezTo>
                  <a:pt x="293782" y="1450559"/>
                  <a:pt x="287955" y="1428814"/>
                  <a:pt x="297773" y="1411810"/>
                </a:cubicBezTo>
                <a:lnTo>
                  <a:pt x="508683" y="1046504"/>
                </a:lnTo>
                <a:lnTo>
                  <a:pt x="133386" y="1263181"/>
                </a:lnTo>
                <a:cubicBezTo>
                  <a:pt x="116382" y="1272999"/>
                  <a:pt x="94637" y="1267172"/>
                  <a:pt x="84820" y="1250168"/>
                </a:cubicBezTo>
                <a:lnTo>
                  <a:pt x="13717" y="1127014"/>
                </a:lnTo>
                <a:cubicBezTo>
                  <a:pt x="3899" y="1110009"/>
                  <a:pt x="9726" y="1088265"/>
                  <a:pt x="26730" y="1078448"/>
                </a:cubicBezTo>
                <a:lnTo>
                  <a:pt x="308264" y="915904"/>
                </a:lnTo>
                <a:lnTo>
                  <a:pt x="35554" y="915904"/>
                </a:lnTo>
                <a:cubicBezTo>
                  <a:pt x="15918" y="915904"/>
                  <a:pt x="0" y="899986"/>
                  <a:pt x="0" y="880351"/>
                </a:cubicBezTo>
                <a:close/>
              </a:path>
            </a:pathLst>
          </a:custGeom>
          <a:solidFill>
            <a:srgbClr val="7030A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52"/>
          <p:cNvSpPr/>
          <p:nvPr/>
        </p:nvSpPr>
        <p:spPr>
          <a:xfrm rot="8286032">
            <a:off x="2977434" y="4720634"/>
            <a:ext cx="312138" cy="312138"/>
          </a:xfrm>
          <a:custGeom>
            <a:avLst/>
            <a:gdLst>
              <a:gd name="connsiteX0" fmla="*/ 0 w 777240"/>
              <a:gd name="connsiteY0" fmla="*/ 459723 h 777240"/>
              <a:gd name="connsiteX1" fmla="*/ 0 w 777240"/>
              <a:gd name="connsiteY1" fmla="*/ 317517 h 777240"/>
              <a:gd name="connsiteX2" fmla="*/ 35553 w 777240"/>
              <a:gd name="connsiteY2" fmla="*/ 281964 h 777240"/>
              <a:gd name="connsiteX3" fmla="*/ 281964 w 777240"/>
              <a:gd name="connsiteY3" fmla="*/ 281964 h 777240"/>
              <a:gd name="connsiteX4" fmla="*/ 281964 w 777240"/>
              <a:gd name="connsiteY4" fmla="*/ 35553 h 777240"/>
              <a:gd name="connsiteX5" fmla="*/ 317517 w 777240"/>
              <a:gd name="connsiteY5" fmla="*/ 0 h 777240"/>
              <a:gd name="connsiteX6" fmla="*/ 459723 w 777240"/>
              <a:gd name="connsiteY6" fmla="*/ 0 h 777240"/>
              <a:gd name="connsiteX7" fmla="*/ 495276 w 777240"/>
              <a:gd name="connsiteY7" fmla="*/ 35553 h 777240"/>
              <a:gd name="connsiteX8" fmla="*/ 495276 w 777240"/>
              <a:gd name="connsiteY8" fmla="*/ 281964 h 777240"/>
              <a:gd name="connsiteX9" fmla="*/ 741687 w 777240"/>
              <a:gd name="connsiteY9" fmla="*/ 281964 h 777240"/>
              <a:gd name="connsiteX10" fmla="*/ 777240 w 777240"/>
              <a:gd name="connsiteY10" fmla="*/ 317517 h 777240"/>
              <a:gd name="connsiteX11" fmla="*/ 777240 w 777240"/>
              <a:gd name="connsiteY11" fmla="*/ 459723 h 777240"/>
              <a:gd name="connsiteX12" fmla="*/ 741687 w 777240"/>
              <a:gd name="connsiteY12" fmla="*/ 495276 h 777240"/>
              <a:gd name="connsiteX13" fmla="*/ 495276 w 777240"/>
              <a:gd name="connsiteY13" fmla="*/ 495276 h 777240"/>
              <a:gd name="connsiteX14" fmla="*/ 495276 w 777240"/>
              <a:gd name="connsiteY14" fmla="*/ 741687 h 777240"/>
              <a:gd name="connsiteX15" fmla="*/ 459723 w 777240"/>
              <a:gd name="connsiteY15" fmla="*/ 777240 h 777240"/>
              <a:gd name="connsiteX16" fmla="*/ 317517 w 777240"/>
              <a:gd name="connsiteY16" fmla="*/ 777240 h 777240"/>
              <a:gd name="connsiteX17" fmla="*/ 281964 w 777240"/>
              <a:gd name="connsiteY17" fmla="*/ 741687 h 777240"/>
              <a:gd name="connsiteX18" fmla="*/ 281964 w 777240"/>
              <a:gd name="connsiteY18" fmla="*/ 495276 h 777240"/>
              <a:gd name="connsiteX19" fmla="*/ 35553 w 777240"/>
              <a:gd name="connsiteY19" fmla="*/ 495276 h 777240"/>
              <a:gd name="connsiteX20" fmla="*/ 0 w 777240"/>
              <a:gd name="connsiteY20" fmla="*/ 459723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7240" h="777240">
                <a:moveTo>
                  <a:pt x="0" y="459723"/>
                </a:moveTo>
                <a:lnTo>
                  <a:pt x="0" y="317517"/>
                </a:lnTo>
                <a:cubicBezTo>
                  <a:pt x="0" y="297882"/>
                  <a:pt x="15918" y="281964"/>
                  <a:pt x="35553" y="281964"/>
                </a:cubicBezTo>
                <a:lnTo>
                  <a:pt x="281964" y="281964"/>
                </a:lnTo>
                <a:lnTo>
                  <a:pt x="281964" y="35553"/>
                </a:lnTo>
                <a:cubicBezTo>
                  <a:pt x="281964" y="15918"/>
                  <a:pt x="297882" y="0"/>
                  <a:pt x="317517" y="0"/>
                </a:cubicBezTo>
                <a:lnTo>
                  <a:pt x="459723" y="0"/>
                </a:lnTo>
                <a:cubicBezTo>
                  <a:pt x="479358" y="0"/>
                  <a:pt x="495276" y="15918"/>
                  <a:pt x="495276" y="35553"/>
                </a:cubicBezTo>
                <a:lnTo>
                  <a:pt x="495276" y="281964"/>
                </a:lnTo>
                <a:lnTo>
                  <a:pt x="741687" y="281964"/>
                </a:lnTo>
                <a:cubicBezTo>
                  <a:pt x="761322" y="281964"/>
                  <a:pt x="777240" y="297882"/>
                  <a:pt x="777240" y="317517"/>
                </a:cubicBezTo>
                <a:lnTo>
                  <a:pt x="777240" y="459723"/>
                </a:lnTo>
                <a:cubicBezTo>
                  <a:pt x="777240" y="479358"/>
                  <a:pt x="761322" y="495276"/>
                  <a:pt x="741687" y="495276"/>
                </a:cubicBezTo>
                <a:lnTo>
                  <a:pt x="495276" y="495276"/>
                </a:lnTo>
                <a:lnTo>
                  <a:pt x="495276" y="741687"/>
                </a:lnTo>
                <a:cubicBezTo>
                  <a:pt x="495276" y="761322"/>
                  <a:pt x="479358" y="777240"/>
                  <a:pt x="459723" y="777240"/>
                </a:cubicBezTo>
                <a:lnTo>
                  <a:pt x="317517" y="777240"/>
                </a:lnTo>
                <a:cubicBezTo>
                  <a:pt x="297882" y="777240"/>
                  <a:pt x="281964" y="761322"/>
                  <a:pt x="281964" y="741687"/>
                </a:cubicBezTo>
                <a:lnTo>
                  <a:pt x="281964" y="495276"/>
                </a:lnTo>
                <a:lnTo>
                  <a:pt x="35553" y="495276"/>
                </a:lnTo>
                <a:cubicBezTo>
                  <a:pt x="15918" y="495276"/>
                  <a:pt x="0" y="479358"/>
                  <a:pt x="0" y="459723"/>
                </a:cubicBezTo>
                <a:close/>
              </a:path>
            </a:pathLst>
          </a:custGeom>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53"/>
          <p:cNvSpPr/>
          <p:nvPr/>
        </p:nvSpPr>
        <p:spPr>
          <a:xfrm rot="8286032">
            <a:off x="1181885" y="1893195"/>
            <a:ext cx="312138" cy="312138"/>
          </a:xfrm>
          <a:custGeom>
            <a:avLst/>
            <a:gdLst>
              <a:gd name="connsiteX0" fmla="*/ 0 w 777240"/>
              <a:gd name="connsiteY0" fmla="*/ 459723 h 777240"/>
              <a:gd name="connsiteX1" fmla="*/ 0 w 777240"/>
              <a:gd name="connsiteY1" fmla="*/ 317517 h 777240"/>
              <a:gd name="connsiteX2" fmla="*/ 35553 w 777240"/>
              <a:gd name="connsiteY2" fmla="*/ 281964 h 777240"/>
              <a:gd name="connsiteX3" fmla="*/ 281964 w 777240"/>
              <a:gd name="connsiteY3" fmla="*/ 281964 h 777240"/>
              <a:gd name="connsiteX4" fmla="*/ 281964 w 777240"/>
              <a:gd name="connsiteY4" fmla="*/ 35553 h 777240"/>
              <a:gd name="connsiteX5" fmla="*/ 317517 w 777240"/>
              <a:gd name="connsiteY5" fmla="*/ 0 h 777240"/>
              <a:gd name="connsiteX6" fmla="*/ 459723 w 777240"/>
              <a:gd name="connsiteY6" fmla="*/ 0 h 777240"/>
              <a:gd name="connsiteX7" fmla="*/ 495276 w 777240"/>
              <a:gd name="connsiteY7" fmla="*/ 35553 h 777240"/>
              <a:gd name="connsiteX8" fmla="*/ 495276 w 777240"/>
              <a:gd name="connsiteY8" fmla="*/ 281964 h 777240"/>
              <a:gd name="connsiteX9" fmla="*/ 741687 w 777240"/>
              <a:gd name="connsiteY9" fmla="*/ 281964 h 777240"/>
              <a:gd name="connsiteX10" fmla="*/ 777240 w 777240"/>
              <a:gd name="connsiteY10" fmla="*/ 317517 h 777240"/>
              <a:gd name="connsiteX11" fmla="*/ 777240 w 777240"/>
              <a:gd name="connsiteY11" fmla="*/ 459723 h 777240"/>
              <a:gd name="connsiteX12" fmla="*/ 741687 w 777240"/>
              <a:gd name="connsiteY12" fmla="*/ 495276 h 777240"/>
              <a:gd name="connsiteX13" fmla="*/ 495276 w 777240"/>
              <a:gd name="connsiteY13" fmla="*/ 495276 h 777240"/>
              <a:gd name="connsiteX14" fmla="*/ 495276 w 777240"/>
              <a:gd name="connsiteY14" fmla="*/ 741687 h 777240"/>
              <a:gd name="connsiteX15" fmla="*/ 459723 w 777240"/>
              <a:gd name="connsiteY15" fmla="*/ 777240 h 777240"/>
              <a:gd name="connsiteX16" fmla="*/ 317517 w 777240"/>
              <a:gd name="connsiteY16" fmla="*/ 777240 h 777240"/>
              <a:gd name="connsiteX17" fmla="*/ 281964 w 777240"/>
              <a:gd name="connsiteY17" fmla="*/ 741687 h 777240"/>
              <a:gd name="connsiteX18" fmla="*/ 281964 w 777240"/>
              <a:gd name="connsiteY18" fmla="*/ 495276 h 777240"/>
              <a:gd name="connsiteX19" fmla="*/ 35553 w 777240"/>
              <a:gd name="connsiteY19" fmla="*/ 495276 h 777240"/>
              <a:gd name="connsiteX20" fmla="*/ 0 w 777240"/>
              <a:gd name="connsiteY20" fmla="*/ 459723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7240" h="777240">
                <a:moveTo>
                  <a:pt x="0" y="459723"/>
                </a:moveTo>
                <a:lnTo>
                  <a:pt x="0" y="317517"/>
                </a:lnTo>
                <a:cubicBezTo>
                  <a:pt x="0" y="297882"/>
                  <a:pt x="15918" y="281964"/>
                  <a:pt x="35553" y="281964"/>
                </a:cubicBezTo>
                <a:lnTo>
                  <a:pt x="281964" y="281964"/>
                </a:lnTo>
                <a:lnTo>
                  <a:pt x="281964" y="35553"/>
                </a:lnTo>
                <a:cubicBezTo>
                  <a:pt x="281964" y="15918"/>
                  <a:pt x="297882" y="0"/>
                  <a:pt x="317517" y="0"/>
                </a:cubicBezTo>
                <a:lnTo>
                  <a:pt x="459723" y="0"/>
                </a:lnTo>
                <a:cubicBezTo>
                  <a:pt x="479358" y="0"/>
                  <a:pt x="495276" y="15918"/>
                  <a:pt x="495276" y="35553"/>
                </a:cubicBezTo>
                <a:lnTo>
                  <a:pt x="495276" y="281964"/>
                </a:lnTo>
                <a:lnTo>
                  <a:pt x="741687" y="281964"/>
                </a:lnTo>
                <a:cubicBezTo>
                  <a:pt x="761322" y="281964"/>
                  <a:pt x="777240" y="297882"/>
                  <a:pt x="777240" y="317517"/>
                </a:cubicBezTo>
                <a:lnTo>
                  <a:pt x="777240" y="459723"/>
                </a:lnTo>
                <a:cubicBezTo>
                  <a:pt x="777240" y="479358"/>
                  <a:pt x="761322" y="495276"/>
                  <a:pt x="741687" y="495276"/>
                </a:cubicBezTo>
                <a:lnTo>
                  <a:pt x="495276" y="495276"/>
                </a:lnTo>
                <a:lnTo>
                  <a:pt x="495276" y="741687"/>
                </a:lnTo>
                <a:cubicBezTo>
                  <a:pt x="495276" y="761322"/>
                  <a:pt x="479358" y="777240"/>
                  <a:pt x="459723" y="777240"/>
                </a:cubicBezTo>
                <a:lnTo>
                  <a:pt x="317517" y="777240"/>
                </a:lnTo>
                <a:cubicBezTo>
                  <a:pt x="297882" y="777240"/>
                  <a:pt x="281964" y="761322"/>
                  <a:pt x="281964" y="741687"/>
                </a:cubicBezTo>
                <a:lnTo>
                  <a:pt x="281964" y="495276"/>
                </a:lnTo>
                <a:lnTo>
                  <a:pt x="35553" y="495276"/>
                </a:lnTo>
                <a:cubicBezTo>
                  <a:pt x="15918" y="495276"/>
                  <a:pt x="0" y="479358"/>
                  <a:pt x="0" y="459723"/>
                </a:cubicBezTo>
                <a:close/>
              </a:path>
            </a:pathLst>
          </a:custGeom>
          <a:solidFill>
            <a:srgbClr val="EBA02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rot="8286032">
            <a:off x="6690716" y="708698"/>
            <a:ext cx="170999" cy="170999"/>
          </a:xfrm>
          <a:custGeom>
            <a:avLst/>
            <a:gdLst>
              <a:gd name="connsiteX0" fmla="*/ 0 w 777240"/>
              <a:gd name="connsiteY0" fmla="*/ 459723 h 777240"/>
              <a:gd name="connsiteX1" fmla="*/ 0 w 777240"/>
              <a:gd name="connsiteY1" fmla="*/ 317517 h 777240"/>
              <a:gd name="connsiteX2" fmla="*/ 35553 w 777240"/>
              <a:gd name="connsiteY2" fmla="*/ 281964 h 777240"/>
              <a:gd name="connsiteX3" fmla="*/ 281964 w 777240"/>
              <a:gd name="connsiteY3" fmla="*/ 281964 h 777240"/>
              <a:gd name="connsiteX4" fmla="*/ 281964 w 777240"/>
              <a:gd name="connsiteY4" fmla="*/ 35553 h 777240"/>
              <a:gd name="connsiteX5" fmla="*/ 317517 w 777240"/>
              <a:gd name="connsiteY5" fmla="*/ 0 h 777240"/>
              <a:gd name="connsiteX6" fmla="*/ 459723 w 777240"/>
              <a:gd name="connsiteY6" fmla="*/ 0 h 777240"/>
              <a:gd name="connsiteX7" fmla="*/ 495276 w 777240"/>
              <a:gd name="connsiteY7" fmla="*/ 35553 h 777240"/>
              <a:gd name="connsiteX8" fmla="*/ 495276 w 777240"/>
              <a:gd name="connsiteY8" fmla="*/ 281964 h 777240"/>
              <a:gd name="connsiteX9" fmla="*/ 741687 w 777240"/>
              <a:gd name="connsiteY9" fmla="*/ 281964 h 777240"/>
              <a:gd name="connsiteX10" fmla="*/ 777240 w 777240"/>
              <a:gd name="connsiteY10" fmla="*/ 317517 h 777240"/>
              <a:gd name="connsiteX11" fmla="*/ 777240 w 777240"/>
              <a:gd name="connsiteY11" fmla="*/ 459723 h 777240"/>
              <a:gd name="connsiteX12" fmla="*/ 741687 w 777240"/>
              <a:gd name="connsiteY12" fmla="*/ 495276 h 777240"/>
              <a:gd name="connsiteX13" fmla="*/ 495276 w 777240"/>
              <a:gd name="connsiteY13" fmla="*/ 495276 h 777240"/>
              <a:gd name="connsiteX14" fmla="*/ 495276 w 777240"/>
              <a:gd name="connsiteY14" fmla="*/ 741687 h 777240"/>
              <a:gd name="connsiteX15" fmla="*/ 459723 w 777240"/>
              <a:gd name="connsiteY15" fmla="*/ 777240 h 777240"/>
              <a:gd name="connsiteX16" fmla="*/ 317517 w 777240"/>
              <a:gd name="connsiteY16" fmla="*/ 777240 h 777240"/>
              <a:gd name="connsiteX17" fmla="*/ 281964 w 777240"/>
              <a:gd name="connsiteY17" fmla="*/ 741687 h 777240"/>
              <a:gd name="connsiteX18" fmla="*/ 281964 w 777240"/>
              <a:gd name="connsiteY18" fmla="*/ 495276 h 777240"/>
              <a:gd name="connsiteX19" fmla="*/ 35553 w 777240"/>
              <a:gd name="connsiteY19" fmla="*/ 495276 h 777240"/>
              <a:gd name="connsiteX20" fmla="*/ 0 w 777240"/>
              <a:gd name="connsiteY20" fmla="*/ 459723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7240" h="777240">
                <a:moveTo>
                  <a:pt x="0" y="459723"/>
                </a:moveTo>
                <a:lnTo>
                  <a:pt x="0" y="317517"/>
                </a:lnTo>
                <a:cubicBezTo>
                  <a:pt x="0" y="297882"/>
                  <a:pt x="15918" y="281964"/>
                  <a:pt x="35553" y="281964"/>
                </a:cubicBezTo>
                <a:lnTo>
                  <a:pt x="281964" y="281964"/>
                </a:lnTo>
                <a:lnTo>
                  <a:pt x="281964" y="35553"/>
                </a:lnTo>
                <a:cubicBezTo>
                  <a:pt x="281964" y="15918"/>
                  <a:pt x="297882" y="0"/>
                  <a:pt x="317517" y="0"/>
                </a:cubicBezTo>
                <a:lnTo>
                  <a:pt x="459723" y="0"/>
                </a:lnTo>
                <a:cubicBezTo>
                  <a:pt x="479358" y="0"/>
                  <a:pt x="495276" y="15918"/>
                  <a:pt x="495276" y="35553"/>
                </a:cubicBezTo>
                <a:lnTo>
                  <a:pt x="495276" y="281964"/>
                </a:lnTo>
                <a:lnTo>
                  <a:pt x="741687" y="281964"/>
                </a:lnTo>
                <a:cubicBezTo>
                  <a:pt x="761322" y="281964"/>
                  <a:pt x="777240" y="297882"/>
                  <a:pt x="777240" y="317517"/>
                </a:cubicBezTo>
                <a:lnTo>
                  <a:pt x="777240" y="459723"/>
                </a:lnTo>
                <a:cubicBezTo>
                  <a:pt x="777240" y="479358"/>
                  <a:pt x="761322" y="495276"/>
                  <a:pt x="741687" y="495276"/>
                </a:cubicBezTo>
                <a:lnTo>
                  <a:pt x="495276" y="495276"/>
                </a:lnTo>
                <a:lnTo>
                  <a:pt x="495276" y="741687"/>
                </a:lnTo>
                <a:cubicBezTo>
                  <a:pt x="495276" y="761322"/>
                  <a:pt x="479358" y="777240"/>
                  <a:pt x="459723" y="777240"/>
                </a:cubicBezTo>
                <a:lnTo>
                  <a:pt x="317517" y="777240"/>
                </a:lnTo>
                <a:cubicBezTo>
                  <a:pt x="297882" y="777240"/>
                  <a:pt x="281964" y="761322"/>
                  <a:pt x="281964" y="741687"/>
                </a:cubicBezTo>
                <a:lnTo>
                  <a:pt x="281964" y="495276"/>
                </a:lnTo>
                <a:lnTo>
                  <a:pt x="35553" y="495276"/>
                </a:lnTo>
                <a:cubicBezTo>
                  <a:pt x="15918" y="495276"/>
                  <a:pt x="0" y="479358"/>
                  <a:pt x="0" y="459723"/>
                </a:cubicBezTo>
                <a:close/>
              </a:path>
            </a:pathLst>
          </a:custGeom>
          <a:solidFill>
            <a:schemeClr val="accent2">
              <a:lumMod val="60000"/>
              <a:lumOff val="40000"/>
            </a:scheme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任意多边形 55"/>
          <p:cNvSpPr/>
          <p:nvPr/>
        </p:nvSpPr>
        <p:spPr>
          <a:xfrm rot="8286032">
            <a:off x="6816710" y="4696806"/>
            <a:ext cx="196511" cy="196511"/>
          </a:xfrm>
          <a:custGeom>
            <a:avLst/>
            <a:gdLst>
              <a:gd name="connsiteX0" fmla="*/ 0 w 777240"/>
              <a:gd name="connsiteY0" fmla="*/ 459723 h 777240"/>
              <a:gd name="connsiteX1" fmla="*/ 0 w 777240"/>
              <a:gd name="connsiteY1" fmla="*/ 317517 h 777240"/>
              <a:gd name="connsiteX2" fmla="*/ 35553 w 777240"/>
              <a:gd name="connsiteY2" fmla="*/ 281964 h 777240"/>
              <a:gd name="connsiteX3" fmla="*/ 281964 w 777240"/>
              <a:gd name="connsiteY3" fmla="*/ 281964 h 777240"/>
              <a:gd name="connsiteX4" fmla="*/ 281964 w 777240"/>
              <a:gd name="connsiteY4" fmla="*/ 35553 h 777240"/>
              <a:gd name="connsiteX5" fmla="*/ 317517 w 777240"/>
              <a:gd name="connsiteY5" fmla="*/ 0 h 777240"/>
              <a:gd name="connsiteX6" fmla="*/ 459723 w 777240"/>
              <a:gd name="connsiteY6" fmla="*/ 0 h 777240"/>
              <a:gd name="connsiteX7" fmla="*/ 495276 w 777240"/>
              <a:gd name="connsiteY7" fmla="*/ 35553 h 777240"/>
              <a:gd name="connsiteX8" fmla="*/ 495276 w 777240"/>
              <a:gd name="connsiteY8" fmla="*/ 281964 h 777240"/>
              <a:gd name="connsiteX9" fmla="*/ 741687 w 777240"/>
              <a:gd name="connsiteY9" fmla="*/ 281964 h 777240"/>
              <a:gd name="connsiteX10" fmla="*/ 777240 w 777240"/>
              <a:gd name="connsiteY10" fmla="*/ 317517 h 777240"/>
              <a:gd name="connsiteX11" fmla="*/ 777240 w 777240"/>
              <a:gd name="connsiteY11" fmla="*/ 459723 h 777240"/>
              <a:gd name="connsiteX12" fmla="*/ 741687 w 777240"/>
              <a:gd name="connsiteY12" fmla="*/ 495276 h 777240"/>
              <a:gd name="connsiteX13" fmla="*/ 495276 w 777240"/>
              <a:gd name="connsiteY13" fmla="*/ 495276 h 777240"/>
              <a:gd name="connsiteX14" fmla="*/ 495276 w 777240"/>
              <a:gd name="connsiteY14" fmla="*/ 741687 h 777240"/>
              <a:gd name="connsiteX15" fmla="*/ 459723 w 777240"/>
              <a:gd name="connsiteY15" fmla="*/ 777240 h 777240"/>
              <a:gd name="connsiteX16" fmla="*/ 317517 w 777240"/>
              <a:gd name="connsiteY16" fmla="*/ 777240 h 777240"/>
              <a:gd name="connsiteX17" fmla="*/ 281964 w 777240"/>
              <a:gd name="connsiteY17" fmla="*/ 741687 h 777240"/>
              <a:gd name="connsiteX18" fmla="*/ 281964 w 777240"/>
              <a:gd name="connsiteY18" fmla="*/ 495276 h 777240"/>
              <a:gd name="connsiteX19" fmla="*/ 35553 w 777240"/>
              <a:gd name="connsiteY19" fmla="*/ 495276 h 777240"/>
              <a:gd name="connsiteX20" fmla="*/ 0 w 777240"/>
              <a:gd name="connsiteY20" fmla="*/ 459723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7240" h="777240">
                <a:moveTo>
                  <a:pt x="0" y="459723"/>
                </a:moveTo>
                <a:lnTo>
                  <a:pt x="0" y="317517"/>
                </a:lnTo>
                <a:cubicBezTo>
                  <a:pt x="0" y="297882"/>
                  <a:pt x="15918" y="281964"/>
                  <a:pt x="35553" y="281964"/>
                </a:cubicBezTo>
                <a:lnTo>
                  <a:pt x="281964" y="281964"/>
                </a:lnTo>
                <a:lnTo>
                  <a:pt x="281964" y="35553"/>
                </a:lnTo>
                <a:cubicBezTo>
                  <a:pt x="281964" y="15918"/>
                  <a:pt x="297882" y="0"/>
                  <a:pt x="317517" y="0"/>
                </a:cubicBezTo>
                <a:lnTo>
                  <a:pt x="459723" y="0"/>
                </a:lnTo>
                <a:cubicBezTo>
                  <a:pt x="479358" y="0"/>
                  <a:pt x="495276" y="15918"/>
                  <a:pt x="495276" y="35553"/>
                </a:cubicBezTo>
                <a:lnTo>
                  <a:pt x="495276" y="281964"/>
                </a:lnTo>
                <a:lnTo>
                  <a:pt x="741687" y="281964"/>
                </a:lnTo>
                <a:cubicBezTo>
                  <a:pt x="761322" y="281964"/>
                  <a:pt x="777240" y="297882"/>
                  <a:pt x="777240" y="317517"/>
                </a:cubicBezTo>
                <a:lnTo>
                  <a:pt x="777240" y="459723"/>
                </a:lnTo>
                <a:cubicBezTo>
                  <a:pt x="777240" y="479358"/>
                  <a:pt x="761322" y="495276"/>
                  <a:pt x="741687" y="495276"/>
                </a:cubicBezTo>
                <a:lnTo>
                  <a:pt x="495276" y="495276"/>
                </a:lnTo>
                <a:lnTo>
                  <a:pt x="495276" y="741687"/>
                </a:lnTo>
                <a:cubicBezTo>
                  <a:pt x="495276" y="761322"/>
                  <a:pt x="479358" y="777240"/>
                  <a:pt x="459723" y="777240"/>
                </a:cubicBezTo>
                <a:lnTo>
                  <a:pt x="317517" y="777240"/>
                </a:lnTo>
                <a:cubicBezTo>
                  <a:pt x="297882" y="777240"/>
                  <a:pt x="281964" y="761322"/>
                  <a:pt x="281964" y="741687"/>
                </a:cubicBezTo>
                <a:lnTo>
                  <a:pt x="281964" y="495276"/>
                </a:lnTo>
                <a:lnTo>
                  <a:pt x="35553" y="495276"/>
                </a:lnTo>
                <a:cubicBezTo>
                  <a:pt x="15918" y="495276"/>
                  <a:pt x="0" y="479358"/>
                  <a:pt x="0" y="459723"/>
                </a:cubicBezTo>
                <a:close/>
              </a:path>
            </a:pathLst>
          </a:custGeom>
          <a:solidFill>
            <a:srgbClr val="22B4B9"/>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4169917" y="906919"/>
            <a:ext cx="243840" cy="243840"/>
          </a:xfrm>
          <a:prstGeom prst="ellipse">
            <a:avLst/>
          </a:prstGeom>
          <a:noFill/>
          <a:ln w="57150">
            <a:solidFill>
              <a:srgbClr val="FD88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十字星 21"/>
          <p:cNvSpPr/>
          <p:nvPr/>
        </p:nvSpPr>
        <p:spPr>
          <a:xfrm>
            <a:off x="3094028" y="1104202"/>
            <a:ext cx="259868" cy="259868"/>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22B4B9"/>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rot="5400000">
            <a:off x="5062249" y="516622"/>
            <a:ext cx="289560" cy="313674"/>
          </a:xfrm>
          <a:custGeom>
            <a:avLst/>
            <a:gdLst>
              <a:gd name="connsiteX0" fmla="*/ 458919 w 1482909"/>
              <a:gd name="connsiteY0" fmla="*/ 806919 h 1606405"/>
              <a:gd name="connsiteX1" fmla="*/ 716256 w 1482909"/>
              <a:gd name="connsiteY1" fmla="*/ 1064256 h 1606405"/>
              <a:gd name="connsiteX2" fmla="*/ 973593 w 1482909"/>
              <a:gd name="connsiteY2" fmla="*/ 806919 h 1606405"/>
              <a:gd name="connsiteX3" fmla="*/ 716256 w 1482909"/>
              <a:gd name="connsiteY3" fmla="*/ 549582 h 1606405"/>
              <a:gd name="connsiteX4" fmla="*/ 458919 w 1482909"/>
              <a:gd name="connsiteY4" fmla="*/ 806919 h 1606405"/>
              <a:gd name="connsiteX5" fmla="*/ 0 w 1482909"/>
              <a:gd name="connsiteY5" fmla="*/ 880351 h 1606405"/>
              <a:gd name="connsiteX6" fmla="*/ 0 w 1482909"/>
              <a:gd name="connsiteY6" fmla="*/ 738145 h 1606405"/>
              <a:gd name="connsiteX7" fmla="*/ 35553 w 1482909"/>
              <a:gd name="connsiteY7" fmla="*/ 702592 h 1606405"/>
              <a:gd name="connsiteX8" fmla="*/ 301266 w 1482909"/>
              <a:gd name="connsiteY8" fmla="*/ 702592 h 1606405"/>
              <a:gd name="connsiteX9" fmla="*/ 26979 w 1482909"/>
              <a:gd name="connsiteY9" fmla="*/ 544233 h 1606405"/>
              <a:gd name="connsiteX10" fmla="*/ 13966 w 1482909"/>
              <a:gd name="connsiteY10" fmla="*/ 495666 h 1606405"/>
              <a:gd name="connsiteX11" fmla="*/ 85069 w 1482909"/>
              <a:gd name="connsiteY11" fmla="*/ 372512 h 1606405"/>
              <a:gd name="connsiteX12" fmla="*/ 133635 w 1482909"/>
              <a:gd name="connsiteY12" fmla="*/ 359498 h 1606405"/>
              <a:gd name="connsiteX13" fmla="*/ 498941 w 1482909"/>
              <a:gd name="connsiteY13" fmla="*/ 570407 h 1606405"/>
              <a:gd name="connsiteX14" fmla="*/ 282265 w 1482909"/>
              <a:gd name="connsiteY14" fmla="*/ 195112 h 1606405"/>
              <a:gd name="connsiteX15" fmla="*/ 295277 w 1482909"/>
              <a:gd name="connsiteY15" fmla="*/ 146546 h 1606405"/>
              <a:gd name="connsiteX16" fmla="*/ 418431 w 1482909"/>
              <a:gd name="connsiteY16" fmla="*/ 75444 h 1606405"/>
              <a:gd name="connsiteX17" fmla="*/ 466997 w 1482909"/>
              <a:gd name="connsiteY17" fmla="*/ 88456 h 1606405"/>
              <a:gd name="connsiteX18" fmla="*/ 609600 w 1482909"/>
              <a:gd name="connsiteY18" fmla="*/ 335450 h 1606405"/>
              <a:gd name="connsiteX19" fmla="*/ 609600 w 1482909"/>
              <a:gd name="connsiteY19" fmla="*/ 35552 h 1606405"/>
              <a:gd name="connsiteX20" fmla="*/ 645153 w 1482909"/>
              <a:gd name="connsiteY20" fmla="*/ 0 h 1606405"/>
              <a:gd name="connsiteX21" fmla="*/ 787359 w 1482909"/>
              <a:gd name="connsiteY21" fmla="*/ 0 h 1606405"/>
              <a:gd name="connsiteX22" fmla="*/ 822912 w 1482909"/>
              <a:gd name="connsiteY22" fmla="*/ 35552 h 1606405"/>
              <a:gd name="connsiteX23" fmla="*/ 822912 w 1482909"/>
              <a:gd name="connsiteY23" fmla="*/ 316841 h 1606405"/>
              <a:gd name="connsiteX24" fmla="*/ 969156 w 1482909"/>
              <a:gd name="connsiteY24" fmla="*/ 63540 h 1606405"/>
              <a:gd name="connsiteX25" fmla="*/ 1017722 w 1482909"/>
              <a:gd name="connsiteY25" fmla="*/ 50526 h 1606405"/>
              <a:gd name="connsiteX26" fmla="*/ 1140876 w 1482909"/>
              <a:gd name="connsiteY26" fmla="*/ 121630 h 1606405"/>
              <a:gd name="connsiteX27" fmla="*/ 1153889 w 1482909"/>
              <a:gd name="connsiteY27" fmla="*/ 170196 h 1606405"/>
              <a:gd name="connsiteX28" fmla="*/ 942980 w 1482909"/>
              <a:gd name="connsiteY28" fmla="*/ 535502 h 1606405"/>
              <a:gd name="connsiteX29" fmla="*/ 1318275 w 1482909"/>
              <a:gd name="connsiteY29" fmla="*/ 318825 h 1606405"/>
              <a:gd name="connsiteX30" fmla="*/ 1366842 w 1482909"/>
              <a:gd name="connsiteY30" fmla="*/ 331838 h 1606405"/>
              <a:gd name="connsiteX31" fmla="*/ 1437945 w 1482909"/>
              <a:gd name="connsiteY31" fmla="*/ 454992 h 1606405"/>
              <a:gd name="connsiteX32" fmla="*/ 1424931 w 1482909"/>
              <a:gd name="connsiteY32" fmla="*/ 503559 h 1606405"/>
              <a:gd name="connsiteX33" fmla="*/ 1177936 w 1482909"/>
              <a:gd name="connsiteY33" fmla="*/ 646161 h 1606405"/>
              <a:gd name="connsiteX34" fmla="*/ 1447356 w 1482909"/>
              <a:gd name="connsiteY34" fmla="*/ 646161 h 1606405"/>
              <a:gd name="connsiteX35" fmla="*/ 1482909 w 1482909"/>
              <a:gd name="connsiteY35" fmla="*/ 681714 h 1606405"/>
              <a:gd name="connsiteX36" fmla="*/ 1482909 w 1482909"/>
              <a:gd name="connsiteY36" fmla="*/ 823920 h 1606405"/>
              <a:gd name="connsiteX37" fmla="*/ 1447356 w 1482909"/>
              <a:gd name="connsiteY37" fmla="*/ 859473 h 1606405"/>
              <a:gd name="connsiteX38" fmla="*/ 1092603 w 1482909"/>
              <a:gd name="connsiteY38" fmla="*/ 859472 h 1606405"/>
              <a:gd name="connsiteX39" fmla="*/ 1428832 w 1482909"/>
              <a:gd name="connsiteY39" fmla="*/ 1053595 h 1606405"/>
              <a:gd name="connsiteX40" fmla="*/ 1441846 w 1482909"/>
              <a:gd name="connsiteY40" fmla="*/ 1102162 h 1606405"/>
              <a:gd name="connsiteX41" fmla="*/ 1370743 w 1482909"/>
              <a:gd name="connsiteY41" fmla="*/ 1225316 h 1606405"/>
              <a:gd name="connsiteX42" fmla="*/ 1322176 w 1482909"/>
              <a:gd name="connsiteY42" fmla="*/ 1238330 h 1606405"/>
              <a:gd name="connsiteX43" fmla="*/ 956871 w 1482909"/>
              <a:gd name="connsiteY43" fmla="*/ 1027420 h 1606405"/>
              <a:gd name="connsiteX44" fmla="*/ 1173548 w 1482909"/>
              <a:gd name="connsiteY44" fmla="*/ 1402716 h 1606405"/>
              <a:gd name="connsiteX45" fmla="*/ 1160534 w 1482909"/>
              <a:gd name="connsiteY45" fmla="*/ 1451282 h 1606405"/>
              <a:gd name="connsiteX46" fmla="*/ 1037380 w 1482909"/>
              <a:gd name="connsiteY46" fmla="*/ 1522385 h 1606405"/>
              <a:gd name="connsiteX47" fmla="*/ 988814 w 1482909"/>
              <a:gd name="connsiteY47" fmla="*/ 1509372 h 1606405"/>
              <a:gd name="connsiteX48" fmla="*/ 854179 w 1482909"/>
              <a:gd name="connsiteY48" fmla="*/ 1276176 h 1606405"/>
              <a:gd name="connsiteX49" fmla="*/ 854179 w 1482909"/>
              <a:gd name="connsiteY49" fmla="*/ 1570852 h 1606405"/>
              <a:gd name="connsiteX50" fmla="*/ 818626 w 1482909"/>
              <a:gd name="connsiteY50" fmla="*/ 1606405 h 1606405"/>
              <a:gd name="connsiteX51" fmla="*/ 676420 w 1482909"/>
              <a:gd name="connsiteY51" fmla="*/ 1606405 h 1606405"/>
              <a:gd name="connsiteX52" fmla="*/ 640866 w 1482909"/>
              <a:gd name="connsiteY52" fmla="*/ 1570852 h 1606405"/>
              <a:gd name="connsiteX53" fmla="*/ 640866 w 1482909"/>
              <a:gd name="connsiteY53" fmla="*/ 1244178 h 1606405"/>
              <a:gd name="connsiteX54" fmla="*/ 482507 w 1482909"/>
              <a:gd name="connsiteY54" fmla="*/ 1518466 h 1606405"/>
              <a:gd name="connsiteX55" fmla="*/ 433940 w 1482909"/>
              <a:gd name="connsiteY55" fmla="*/ 1531480 h 1606405"/>
              <a:gd name="connsiteX56" fmla="*/ 310786 w 1482909"/>
              <a:gd name="connsiteY56" fmla="*/ 1460377 h 1606405"/>
              <a:gd name="connsiteX57" fmla="*/ 297773 w 1482909"/>
              <a:gd name="connsiteY57" fmla="*/ 1411810 h 1606405"/>
              <a:gd name="connsiteX58" fmla="*/ 508683 w 1482909"/>
              <a:gd name="connsiteY58" fmla="*/ 1046504 h 1606405"/>
              <a:gd name="connsiteX59" fmla="*/ 133386 w 1482909"/>
              <a:gd name="connsiteY59" fmla="*/ 1263181 h 1606405"/>
              <a:gd name="connsiteX60" fmla="*/ 84820 w 1482909"/>
              <a:gd name="connsiteY60" fmla="*/ 1250168 h 1606405"/>
              <a:gd name="connsiteX61" fmla="*/ 13717 w 1482909"/>
              <a:gd name="connsiteY61" fmla="*/ 1127014 h 1606405"/>
              <a:gd name="connsiteX62" fmla="*/ 26730 w 1482909"/>
              <a:gd name="connsiteY62" fmla="*/ 1078448 h 1606405"/>
              <a:gd name="connsiteX63" fmla="*/ 308264 w 1482909"/>
              <a:gd name="connsiteY63" fmla="*/ 915904 h 1606405"/>
              <a:gd name="connsiteX64" fmla="*/ 35554 w 1482909"/>
              <a:gd name="connsiteY64" fmla="*/ 915904 h 1606405"/>
              <a:gd name="connsiteX65" fmla="*/ 0 w 1482909"/>
              <a:gd name="connsiteY65" fmla="*/ 880351 h 160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482909" h="1606405">
                <a:moveTo>
                  <a:pt x="458919" y="806919"/>
                </a:moveTo>
                <a:cubicBezTo>
                  <a:pt x="458919" y="949042"/>
                  <a:pt x="574133" y="1064256"/>
                  <a:pt x="716256" y="1064256"/>
                </a:cubicBezTo>
                <a:cubicBezTo>
                  <a:pt x="858379" y="1064256"/>
                  <a:pt x="973593" y="949042"/>
                  <a:pt x="973593" y="806919"/>
                </a:cubicBezTo>
                <a:cubicBezTo>
                  <a:pt x="973593" y="664796"/>
                  <a:pt x="858379" y="549582"/>
                  <a:pt x="716256" y="549582"/>
                </a:cubicBezTo>
                <a:cubicBezTo>
                  <a:pt x="574133" y="549582"/>
                  <a:pt x="458919" y="664796"/>
                  <a:pt x="458919" y="806919"/>
                </a:cubicBezTo>
                <a:close/>
                <a:moveTo>
                  <a:pt x="0" y="880351"/>
                </a:moveTo>
                <a:lnTo>
                  <a:pt x="0" y="738145"/>
                </a:lnTo>
                <a:cubicBezTo>
                  <a:pt x="0" y="718510"/>
                  <a:pt x="15918" y="702592"/>
                  <a:pt x="35553" y="702592"/>
                </a:cubicBezTo>
                <a:lnTo>
                  <a:pt x="301266" y="702592"/>
                </a:lnTo>
                <a:lnTo>
                  <a:pt x="26979" y="544233"/>
                </a:lnTo>
                <a:cubicBezTo>
                  <a:pt x="9975" y="534415"/>
                  <a:pt x="4148" y="512671"/>
                  <a:pt x="13966" y="495666"/>
                </a:cubicBezTo>
                <a:lnTo>
                  <a:pt x="85069" y="372512"/>
                </a:lnTo>
                <a:cubicBezTo>
                  <a:pt x="94887" y="355508"/>
                  <a:pt x="116631" y="349681"/>
                  <a:pt x="133635" y="359498"/>
                </a:cubicBezTo>
                <a:lnTo>
                  <a:pt x="498941" y="570407"/>
                </a:lnTo>
                <a:lnTo>
                  <a:pt x="282265" y="195112"/>
                </a:lnTo>
                <a:cubicBezTo>
                  <a:pt x="272446" y="178108"/>
                  <a:pt x="278273" y="156364"/>
                  <a:pt x="295277" y="146546"/>
                </a:cubicBezTo>
                <a:lnTo>
                  <a:pt x="418431" y="75444"/>
                </a:lnTo>
                <a:cubicBezTo>
                  <a:pt x="435436" y="65626"/>
                  <a:pt x="457180" y="71452"/>
                  <a:pt x="466997" y="88456"/>
                </a:cubicBezTo>
                <a:lnTo>
                  <a:pt x="609600" y="335450"/>
                </a:lnTo>
                <a:lnTo>
                  <a:pt x="609600" y="35552"/>
                </a:lnTo>
                <a:cubicBezTo>
                  <a:pt x="609600" y="15918"/>
                  <a:pt x="625518" y="0"/>
                  <a:pt x="645153" y="0"/>
                </a:cubicBezTo>
                <a:lnTo>
                  <a:pt x="787359" y="0"/>
                </a:lnTo>
                <a:cubicBezTo>
                  <a:pt x="806994" y="0"/>
                  <a:pt x="822912" y="15918"/>
                  <a:pt x="822912" y="35552"/>
                </a:cubicBezTo>
                <a:lnTo>
                  <a:pt x="822912" y="316841"/>
                </a:lnTo>
                <a:lnTo>
                  <a:pt x="969156" y="63540"/>
                </a:lnTo>
                <a:cubicBezTo>
                  <a:pt x="978973" y="46536"/>
                  <a:pt x="1000716" y="40710"/>
                  <a:pt x="1017722" y="50526"/>
                </a:cubicBezTo>
                <a:lnTo>
                  <a:pt x="1140876" y="121630"/>
                </a:lnTo>
                <a:cubicBezTo>
                  <a:pt x="1157879" y="131448"/>
                  <a:pt x="1163706" y="153192"/>
                  <a:pt x="1153889" y="170196"/>
                </a:cubicBezTo>
                <a:lnTo>
                  <a:pt x="942980" y="535502"/>
                </a:lnTo>
                <a:lnTo>
                  <a:pt x="1318275" y="318825"/>
                </a:lnTo>
                <a:cubicBezTo>
                  <a:pt x="1335279" y="309007"/>
                  <a:pt x="1357024" y="314834"/>
                  <a:pt x="1366842" y="331838"/>
                </a:cubicBezTo>
                <a:lnTo>
                  <a:pt x="1437945" y="454992"/>
                </a:lnTo>
                <a:cubicBezTo>
                  <a:pt x="1447762" y="471997"/>
                  <a:pt x="1441936" y="493741"/>
                  <a:pt x="1424931" y="503559"/>
                </a:cubicBezTo>
                <a:lnTo>
                  <a:pt x="1177936" y="646161"/>
                </a:lnTo>
                <a:lnTo>
                  <a:pt x="1447356" y="646161"/>
                </a:lnTo>
                <a:cubicBezTo>
                  <a:pt x="1466990" y="646161"/>
                  <a:pt x="1482908" y="662079"/>
                  <a:pt x="1482909" y="681714"/>
                </a:cubicBezTo>
                <a:lnTo>
                  <a:pt x="1482909" y="823920"/>
                </a:lnTo>
                <a:cubicBezTo>
                  <a:pt x="1482908" y="843555"/>
                  <a:pt x="1466990" y="859473"/>
                  <a:pt x="1447356" y="859473"/>
                </a:cubicBezTo>
                <a:lnTo>
                  <a:pt x="1092603" y="859472"/>
                </a:lnTo>
                <a:lnTo>
                  <a:pt x="1428832" y="1053595"/>
                </a:lnTo>
                <a:cubicBezTo>
                  <a:pt x="1445837" y="1063413"/>
                  <a:pt x="1451663" y="1085157"/>
                  <a:pt x="1441846" y="1102162"/>
                </a:cubicBezTo>
                <a:lnTo>
                  <a:pt x="1370743" y="1225316"/>
                </a:lnTo>
                <a:cubicBezTo>
                  <a:pt x="1360925" y="1242320"/>
                  <a:pt x="1339181" y="1248147"/>
                  <a:pt x="1322176" y="1238330"/>
                </a:cubicBezTo>
                <a:lnTo>
                  <a:pt x="956871" y="1027420"/>
                </a:lnTo>
                <a:lnTo>
                  <a:pt x="1173548" y="1402716"/>
                </a:lnTo>
                <a:cubicBezTo>
                  <a:pt x="1183365" y="1419720"/>
                  <a:pt x="1177539" y="1441464"/>
                  <a:pt x="1160534" y="1451282"/>
                </a:cubicBezTo>
                <a:lnTo>
                  <a:pt x="1037380" y="1522385"/>
                </a:lnTo>
                <a:cubicBezTo>
                  <a:pt x="1020376" y="1532202"/>
                  <a:pt x="998632" y="1526376"/>
                  <a:pt x="988814" y="1509372"/>
                </a:cubicBezTo>
                <a:lnTo>
                  <a:pt x="854179" y="1276176"/>
                </a:lnTo>
                <a:lnTo>
                  <a:pt x="854179" y="1570852"/>
                </a:lnTo>
                <a:cubicBezTo>
                  <a:pt x="854178" y="1590487"/>
                  <a:pt x="838260" y="1606404"/>
                  <a:pt x="818626" y="1606405"/>
                </a:cubicBezTo>
                <a:lnTo>
                  <a:pt x="676420" y="1606405"/>
                </a:lnTo>
                <a:cubicBezTo>
                  <a:pt x="656784" y="1606405"/>
                  <a:pt x="640867" y="1590487"/>
                  <a:pt x="640866" y="1570852"/>
                </a:cubicBezTo>
                <a:lnTo>
                  <a:pt x="640866" y="1244178"/>
                </a:lnTo>
                <a:lnTo>
                  <a:pt x="482507" y="1518466"/>
                </a:lnTo>
                <a:cubicBezTo>
                  <a:pt x="472689" y="1535471"/>
                  <a:pt x="450945" y="1541296"/>
                  <a:pt x="433940" y="1531480"/>
                </a:cubicBezTo>
                <a:lnTo>
                  <a:pt x="310786" y="1460377"/>
                </a:lnTo>
                <a:cubicBezTo>
                  <a:pt x="293782" y="1450559"/>
                  <a:pt x="287955" y="1428814"/>
                  <a:pt x="297773" y="1411810"/>
                </a:cubicBezTo>
                <a:lnTo>
                  <a:pt x="508683" y="1046504"/>
                </a:lnTo>
                <a:lnTo>
                  <a:pt x="133386" y="1263181"/>
                </a:lnTo>
                <a:cubicBezTo>
                  <a:pt x="116382" y="1272999"/>
                  <a:pt x="94637" y="1267172"/>
                  <a:pt x="84820" y="1250168"/>
                </a:cubicBezTo>
                <a:lnTo>
                  <a:pt x="13717" y="1127014"/>
                </a:lnTo>
                <a:cubicBezTo>
                  <a:pt x="3899" y="1110009"/>
                  <a:pt x="9726" y="1088265"/>
                  <a:pt x="26730" y="1078448"/>
                </a:cubicBezTo>
                <a:lnTo>
                  <a:pt x="308264" y="915904"/>
                </a:lnTo>
                <a:lnTo>
                  <a:pt x="35554" y="915904"/>
                </a:lnTo>
                <a:cubicBezTo>
                  <a:pt x="15918" y="915904"/>
                  <a:pt x="0" y="899986"/>
                  <a:pt x="0" y="880351"/>
                </a:cubicBezTo>
                <a:close/>
              </a:path>
            </a:pathLst>
          </a:custGeom>
          <a:solidFill>
            <a:srgbClr val="22B4B9"/>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1926381" y="4298772"/>
            <a:ext cx="179383" cy="179383"/>
          </a:xfrm>
          <a:prstGeom prst="ellipse">
            <a:avLst/>
          </a:prstGeom>
          <a:noFill/>
          <a:ln w="57150">
            <a:solidFill>
              <a:srgbClr val="FD88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4575849" y="4644398"/>
            <a:ext cx="95134" cy="95134"/>
          </a:xfrm>
          <a:prstGeom prst="ellipse">
            <a:avLst/>
          </a:prstGeom>
          <a:noFill/>
          <a:ln w="57150">
            <a:solidFill>
              <a:srgbClr val="22B4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35"/>
          <p:cNvGrpSpPr/>
          <p:nvPr/>
        </p:nvGrpSpPr>
        <p:grpSpPr>
          <a:xfrm>
            <a:off x="1620744" y="506509"/>
            <a:ext cx="5742402" cy="4667424"/>
            <a:chOff x="1620744" y="506509"/>
            <a:chExt cx="5742402" cy="4667424"/>
          </a:xfrm>
        </p:grpSpPr>
        <p:grpSp>
          <p:nvGrpSpPr>
            <p:cNvPr id="57" name="组合 56"/>
            <p:cNvGrpSpPr/>
            <p:nvPr/>
          </p:nvGrpSpPr>
          <p:grpSpPr>
            <a:xfrm>
              <a:off x="1620744" y="506509"/>
              <a:ext cx="5742402" cy="4541919"/>
              <a:chOff x="1620744" y="506510"/>
              <a:chExt cx="5297161" cy="4189758"/>
            </a:xfrm>
          </p:grpSpPr>
          <p:sp>
            <p:nvSpPr>
              <p:cNvPr id="15" name="任意多边形 14"/>
              <p:cNvSpPr/>
              <p:nvPr/>
            </p:nvSpPr>
            <p:spPr>
              <a:xfrm rot="17936247">
                <a:off x="2187788" y="-60534"/>
                <a:ext cx="4046638" cy="5180726"/>
              </a:xfrm>
              <a:custGeom>
                <a:avLst/>
                <a:gdLst>
                  <a:gd name="connsiteX0" fmla="*/ 1911615 w 4046638"/>
                  <a:gd name="connsiteY0" fmla="*/ 183604 h 5180726"/>
                  <a:gd name="connsiteX1" fmla="*/ 4002176 w 4046638"/>
                  <a:gd name="connsiteY1" fmla="*/ 3964805 h 5180726"/>
                  <a:gd name="connsiteX2" fmla="*/ 3863034 w 4046638"/>
                  <a:gd name="connsiteY2" fmla="*/ 4448060 h 5180726"/>
                  <a:gd name="connsiteX3" fmla="*/ 2618278 w 4046638"/>
                  <a:gd name="connsiteY3" fmla="*/ 5136264 h 5180726"/>
                  <a:gd name="connsiteX4" fmla="*/ 2135023 w 4046638"/>
                  <a:gd name="connsiteY4" fmla="*/ 4997122 h 5180726"/>
                  <a:gd name="connsiteX5" fmla="*/ 2017858 w 4046638"/>
                  <a:gd name="connsiteY5" fmla="*/ 4785206 h 5180726"/>
                  <a:gd name="connsiteX6" fmla="*/ 1842165 w 4046638"/>
                  <a:gd name="connsiteY6" fmla="*/ 4785206 h 5180726"/>
                  <a:gd name="connsiteX7" fmla="*/ 1564625 w 4046638"/>
                  <a:gd name="connsiteY7" fmla="*/ 4507666 h 5180726"/>
                  <a:gd name="connsiteX8" fmla="*/ 1564625 w 4046638"/>
                  <a:gd name="connsiteY8" fmla="*/ 3965442 h 5180726"/>
                  <a:gd name="connsiteX9" fmla="*/ 44462 w 4046638"/>
                  <a:gd name="connsiteY9" fmla="*/ 1215921 h 5180726"/>
                  <a:gd name="connsiteX10" fmla="*/ 183604 w 4046638"/>
                  <a:gd name="connsiteY10" fmla="*/ 732666 h 5180726"/>
                  <a:gd name="connsiteX11" fmla="*/ 1428360 w 4046638"/>
                  <a:gd name="connsiteY11" fmla="*/ 44462 h 5180726"/>
                  <a:gd name="connsiteX12" fmla="*/ 1911615 w 4046638"/>
                  <a:gd name="connsiteY12" fmla="*/ 183604 h 518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46638" h="5180726">
                    <a:moveTo>
                      <a:pt x="1911615" y="183604"/>
                    </a:moveTo>
                    <a:lnTo>
                      <a:pt x="4002176" y="3964805"/>
                    </a:lnTo>
                    <a:cubicBezTo>
                      <a:pt x="4097200" y="4136676"/>
                      <a:pt x="4034904" y="4353036"/>
                      <a:pt x="3863034" y="4448060"/>
                    </a:cubicBezTo>
                    <a:lnTo>
                      <a:pt x="2618278" y="5136264"/>
                    </a:lnTo>
                    <a:cubicBezTo>
                      <a:pt x="2446408" y="5231288"/>
                      <a:pt x="2230048" y="5168993"/>
                      <a:pt x="2135023" y="4997122"/>
                    </a:cubicBezTo>
                    <a:lnTo>
                      <a:pt x="2017858" y="4785206"/>
                    </a:lnTo>
                    <a:lnTo>
                      <a:pt x="1842165" y="4785206"/>
                    </a:lnTo>
                    <a:cubicBezTo>
                      <a:pt x="1688884" y="4785206"/>
                      <a:pt x="1564625" y="4660947"/>
                      <a:pt x="1564625" y="4507666"/>
                    </a:cubicBezTo>
                    <a:lnTo>
                      <a:pt x="1564625" y="3965442"/>
                    </a:lnTo>
                    <a:lnTo>
                      <a:pt x="44462" y="1215921"/>
                    </a:lnTo>
                    <a:cubicBezTo>
                      <a:pt x="-50562" y="1044050"/>
                      <a:pt x="11734" y="827690"/>
                      <a:pt x="183604" y="732666"/>
                    </a:cubicBezTo>
                    <a:lnTo>
                      <a:pt x="1428360" y="44462"/>
                    </a:lnTo>
                    <a:cubicBezTo>
                      <a:pt x="1600231" y="-50562"/>
                      <a:pt x="1816591" y="11734"/>
                      <a:pt x="1911615" y="183604"/>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1775538" y="649630"/>
                <a:ext cx="5142367" cy="4046638"/>
                <a:chOff x="1775538" y="649630"/>
                <a:chExt cx="5142367" cy="4046638"/>
              </a:xfrm>
            </p:grpSpPr>
            <p:sp>
              <p:nvSpPr>
                <p:cNvPr id="16" name="任意多边形 15"/>
                <p:cNvSpPr/>
                <p:nvPr/>
              </p:nvSpPr>
              <p:spPr>
                <a:xfrm rot="17936247">
                  <a:off x="2323403" y="101765"/>
                  <a:ext cx="4046638" cy="5142367"/>
                </a:xfrm>
                <a:custGeom>
                  <a:avLst/>
                  <a:gdLst>
                    <a:gd name="connsiteX0" fmla="*/ 1911615 w 4046638"/>
                    <a:gd name="connsiteY0" fmla="*/ 183604 h 5180726"/>
                    <a:gd name="connsiteX1" fmla="*/ 4002176 w 4046638"/>
                    <a:gd name="connsiteY1" fmla="*/ 3964805 h 5180726"/>
                    <a:gd name="connsiteX2" fmla="*/ 3863034 w 4046638"/>
                    <a:gd name="connsiteY2" fmla="*/ 4448060 h 5180726"/>
                    <a:gd name="connsiteX3" fmla="*/ 2618278 w 4046638"/>
                    <a:gd name="connsiteY3" fmla="*/ 5136264 h 5180726"/>
                    <a:gd name="connsiteX4" fmla="*/ 2135023 w 4046638"/>
                    <a:gd name="connsiteY4" fmla="*/ 4997122 h 5180726"/>
                    <a:gd name="connsiteX5" fmla="*/ 2017858 w 4046638"/>
                    <a:gd name="connsiteY5" fmla="*/ 4785206 h 5180726"/>
                    <a:gd name="connsiteX6" fmla="*/ 1842165 w 4046638"/>
                    <a:gd name="connsiteY6" fmla="*/ 4785206 h 5180726"/>
                    <a:gd name="connsiteX7" fmla="*/ 1564625 w 4046638"/>
                    <a:gd name="connsiteY7" fmla="*/ 4507666 h 5180726"/>
                    <a:gd name="connsiteX8" fmla="*/ 1564625 w 4046638"/>
                    <a:gd name="connsiteY8" fmla="*/ 3965442 h 5180726"/>
                    <a:gd name="connsiteX9" fmla="*/ 44462 w 4046638"/>
                    <a:gd name="connsiteY9" fmla="*/ 1215921 h 5180726"/>
                    <a:gd name="connsiteX10" fmla="*/ 183604 w 4046638"/>
                    <a:gd name="connsiteY10" fmla="*/ 732666 h 5180726"/>
                    <a:gd name="connsiteX11" fmla="*/ 1428360 w 4046638"/>
                    <a:gd name="connsiteY11" fmla="*/ 44462 h 5180726"/>
                    <a:gd name="connsiteX12" fmla="*/ 1911615 w 4046638"/>
                    <a:gd name="connsiteY12" fmla="*/ 183604 h 5180726"/>
                    <a:gd name="connsiteX0" fmla="*/ 1911615 w 4046638"/>
                    <a:gd name="connsiteY0" fmla="*/ 183604 h 5180726"/>
                    <a:gd name="connsiteX1" fmla="*/ 2820421 w 4046638"/>
                    <a:gd name="connsiteY1" fmla="*/ 1795814 h 5180726"/>
                    <a:gd name="connsiteX2" fmla="*/ 4002176 w 4046638"/>
                    <a:gd name="connsiteY2" fmla="*/ 3964805 h 5180726"/>
                    <a:gd name="connsiteX3" fmla="*/ 3863034 w 4046638"/>
                    <a:gd name="connsiteY3" fmla="*/ 4448060 h 5180726"/>
                    <a:gd name="connsiteX4" fmla="*/ 2618278 w 4046638"/>
                    <a:gd name="connsiteY4" fmla="*/ 5136264 h 5180726"/>
                    <a:gd name="connsiteX5" fmla="*/ 2135023 w 4046638"/>
                    <a:gd name="connsiteY5" fmla="*/ 4997122 h 5180726"/>
                    <a:gd name="connsiteX6" fmla="*/ 2017858 w 4046638"/>
                    <a:gd name="connsiteY6" fmla="*/ 4785206 h 5180726"/>
                    <a:gd name="connsiteX7" fmla="*/ 1842165 w 4046638"/>
                    <a:gd name="connsiteY7" fmla="*/ 4785206 h 5180726"/>
                    <a:gd name="connsiteX8" fmla="*/ 1564625 w 4046638"/>
                    <a:gd name="connsiteY8" fmla="*/ 4507666 h 5180726"/>
                    <a:gd name="connsiteX9" fmla="*/ 1564625 w 4046638"/>
                    <a:gd name="connsiteY9" fmla="*/ 3965442 h 5180726"/>
                    <a:gd name="connsiteX10" fmla="*/ 44462 w 4046638"/>
                    <a:gd name="connsiteY10" fmla="*/ 1215921 h 5180726"/>
                    <a:gd name="connsiteX11" fmla="*/ 183604 w 4046638"/>
                    <a:gd name="connsiteY11" fmla="*/ 732666 h 5180726"/>
                    <a:gd name="connsiteX12" fmla="*/ 1428360 w 4046638"/>
                    <a:gd name="connsiteY12" fmla="*/ 44462 h 5180726"/>
                    <a:gd name="connsiteX13" fmla="*/ 1911615 w 4046638"/>
                    <a:gd name="connsiteY13" fmla="*/ 183604 h 5180726"/>
                    <a:gd name="connsiteX0" fmla="*/ 1911615 w 4046638"/>
                    <a:gd name="connsiteY0" fmla="*/ 183604 h 5180726"/>
                    <a:gd name="connsiteX1" fmla="*/ 2820421 w 4046638"/>
                    <a:gd name="connsiteY1" fmla="*/ 1795814 h 5180726"/>
                    <a:gd name="connsiteX2" fmla="*/ 3071135 w 4046638"/>
                    <a:gd name="connsiteY2" fmla="*/ 2249281 h 5180726"/>
                    <a:gd name="connsiteX3" fmla="*/ 4002176 w 4046638"/>
                    <a:gd name="connsiteY3" fmla="*/ 3964805 h 5180726"/>
                    <a:gd name="connsiteX4" fmla="*/ 3863034 w 4046638"/>
                    <a:gd name="connsiteY4" fmla="*/ 4448060 h 5180726"/>
                    <a:gd name="connsiteX5" fmla="*/ 2618278 w 4046638"/>
                    <a:gd name="connsiteY5" fmla="*/ 5136264 h 5180726"/>
                    <a:gd name="connsiteX6" fmla="*/ 2135023 w 4046638"/>
                    <a:gd name="connsiteY6" fmla="*/ 4997122 h 5180726"/>
                    <a:gd name="connsiteX7" fmla="*/ 2017858 w 4046638"/>
                    <a:gd name="connsiteY7" fmla="*/ 4785206 h 5180726"/>
                    <a:gd name="connsiteX8" fmla="*/ 1842165 w 4046638"/>
                    <a:gd name="connsiteY8" fmla="*/ 4785206 h 5180726"/>
                    <a:gd name="connsiteX9" fmla="*/ 1564625 w 4046638"/>
                    <a:gd name="connsiteY9" fmla="*/ 4507666 h 5180726"/>
                    <a:gd name="connsiteX10" fmla="*/ 1564625 w 4046638"/>
                    <a:gd name="connsiteY10" fmla="*/ 3965442 h 5180726"/>
                    <a:gd name="connsiteX11" fmla="*/ 44462 w 4046638"/>
                    <a:gd name="connsiteY11" fmla="*/ 1215921 h 5180726"/>
                    <a:gd name="connsiteX12" fmla="*/ 183604 w 4046638"/>
                    <a:gd name="connsiteY12" fmla="*/ 732666 h 5180726"/>
                    <a:gd name="connsiteX13" fmla="*/ 1428360 w 4046638"/>
                    <a:gd name="connsiteY13" fmla="*/ 44462 h 5180726"/>
                    <a:gd name="connsiteX14" fmla="*/ 1911615 w 4046638"/>
                    <a:gd name="connsiteY14" fmla="*/ 183604 h 5180726"/>
                    <a:gd name="connsiteX0" fmla="*/ 3071135 w 4046638"/>
                    <a:gd name="connsiteY0" fmla="*/ 2249281 h 5180726"/>
                    <a:gd name="connsiteX1" fmla="*/ 4002176 w 4046638"/>
                    <a:gd name="connsiteY1" fmla="*/ 3964805 h 5180726"/>
                    <a:gd name="connsiteX2" fmla="*/ 3863034 w 4046638"/>
                    <a:gd name="connsiteY2" fmla="*/ 4448060 h 5180726"/>
                    <a:gd name="connsiteX3" fmla="*/ 2618278 w 4046638"/>
                    <a:gd name="connsiteY3" fmla="*/ 5136264 h 5180726"/>
                    <a:gd name="connsiteX4" fmla="*/ 2135023 w 4046638"/>
                    <a:gd name="connsiteY4" fmla="*/ 4997122 h 5180726"/>
                    <a:gd name="connsiteX5" fmla="*/ 2017858 w 4046638"/>
                    <a:gd name="connsiteY5" fmla="*/ 4785206 h 5180726"/>
                    <a:gd name="connsiteX6" fmla="*/ 1842165 w 4046638"/>
                    <a:gd name="connsiteY6" fmla="*/ 4785206 h 5180726"/>
                    <a:gd name="connsiteX7" fmla="*/ 1564625 w 4046638"/>
                    <a:gd name="connsiteY7" fmla="*/ 4507666 h 5180726"/>
                    <a:gd name="connsiteX8" fmla="*/ 1564625 w 4046638"/>
                    <a:gd name="connsiteY8" fmla="*/ 3965442 h 5180726"/>
                    <a:gd name="connsiteX9" fmla="*/ 44462 w 4046638"/>
                    <a:gd name="connsiteY9" fmla="*/ 1215921 h 5180726"/>
                    <a:gd name="connsiteX10" fmla="*/ 183604 w 4046638"/>
                    <a:gd name="connsiteY10" fmla="*/ 732666 h 5180726"/>
                    <a:gd name="connsiteX11" fmla="*/ 1428360 w 4046638"/>
                    <a:gd name="connsiteY11" fmla="*/ 44462 h 5180726"/>
                    <a:gd name="connsiteX12" fmla="*/ 1911615 w 4046638"/>
                    <a:gd name="connsiteY12" fmla="*/ 183604 h 5180726"/>
                    <a:gd name="connsiteX13" fmla="*/ 2820421 w 4046638"/>
                    <a:gd name="connsiteY13" fmla="*/ 1795814 h 5180726"/>
                    <a:gd name="connsiteX14" fmla="*/ 3162575 w 4046638"/>
                    <a:gd name="connsiteY14" fmla="*/ 2340721 h 5180726"/>
                    <a:gd name="connsiteX0" fmla="*/ 3071135 w 4046638"/>
                    <a:gd name="connsiteY0" fmla="*/ 2249281 h 5180726"/>
                    <a:gd name="connsiteX1" fmla="*/ 4002176 w 4046638"/>
                    <a:gd name="connsiteY1" fmla="*/ 3964805 h 5180726"/>
                    <a:gd name="connsiteX2" fmla="*/ 3863034 w 4046638"/>
                    <a:gd name="connsiteY2" fmla="*/ 4448060 h 5180726"/>
                    <a:gd name="connsiteX3" fmla="*/ 2618278 w 4046638"/>
                    <a:gd name="connsiteY3" fmla="*/ 5136264 h 5180726"/>
                    <a:gd name="connsiteX4" fmla="*/ 2135023 w 4046638"/>
                    <a:gd name="connsiteY4" fmla="*/ 4997122 h 5180726"/>
                    <a:gd name="connsiteX5" fmla="*/ 2017858 w 4046638"/>
                    <a:gd name="connsiteY5" fmla="*/ 4785206 h 5180726"/>
                    <a:gd name="connsiteX6" fmla="*/ 1842165 w 4046638"/>
                    <a:gd name="connsiteY6" fmla="*/ 4785206 h 5180726"/>
                    <a:gd name="connsiteX7" fmla="*/ 1564625 w 4046638"/>
                    <a:gd name="connsiteY7" fmla="*/ 4507666 h 5180726"/>
                    <a:gd name="connsiteX8" fmla="*/ 1564625 w 4046638"/>
                    <a:gd name="connsiteY8" fmla="*/ 3965442 h 5180726"/>
                    <a:gd name="connsiteX9" fmla="*/ 44462 w 4046638"/>
                    <a:gd name="connsiteY9" fmla="*/ 1215921 h 5180726"/>
                    <a:gd name="connsiteX10" fmla="*/ 183604 w 4046638"/>
                    <a:gd name="connsiteY10" fmla="*/ 732666 h 5180726"/>
                    <a:gd name="connsiteX11" fmla="*/ 1428360 w 4046638"/>
                    <a:gd name="connsiteY11" fmla="*/ 44462 h 5180726"/>
                    <a:gd name="connsiteX12" fmla="*/ 1911615 w 4046638"/>
                    <a:gd name="connsiteY12" fmla="*/ 183604 h 5180726"/>
                    <a:gd name="connsiteX13" fmla="*/ 2820421 w 4046638"/>
                    <a:gd name="connsiteY13" fmla="*/ 1795814 h 5180726"/>
                    <a:gd name="connsiteX0" fmla="*/ 3071135 w 4046638"/>
                    <a:gd name="connsiteY0" fmla="*/ 2249281 h 5180726"/>
                    <a:gd name="connsiteX1" fmla="*/ 4002176 w 4046638"/>
                    <a:gd name="connsiteY1" fmla="*/ 3964805 h 5180726"/>
                    <a:gd name="connsiteX2" fmla="*/ 3863034 w 4046638"/>
                    <a:gd name="connsiteY2" fmla="*/ 4448060 h 5180726"/>
                    <a:gd name="connsiteX3" fmla="*/ 2618278 w 4046638"/>
                    <a:gd name="connsiteY3" fmla="*/ 5136264 h 5180726"/>
                    <a:gd name="connsiteX4" fmla="*/ 2135023 w 4046638"/>
                    <a:gd name="connsiteY4" fmla="*/ 4997122 h 5180726"/>
                    <a:gd name="connsiteX5" fmla="*/ 2017858 w 4046638"/>
                    <a:gd name="connsiteY5" fmla="*/ 4785206 h 5180726"/>
                    <a:gd name="connsiteX6" fmla="*/ 1842165 w 4046638"/>
                    <a:gd name="connsiteY6" fmla="*/ 4785206 h 5180726"/>
                    <a:gd name="connsiteX7" fmla="*/ 1564625 w 4046638"/>
                    <a:gd name="connsiteY7" fmla="*/ 4507666 h 5180726"/>
                    <a:gd name="connsiteX8" fmla="*/ 1564625 w 4046638"/>
                    <a:gd name="connsiteY8" fmla="*/ 3965442 h 5180726"/>
                    <a:gd name="connsiteX9" fmla="*/ 44462 w 4046638"/>
                    <a:gd name="connsiteY9" fmla="*/ 1215921 h 5180726"/>
                    <a:gd name="connsiteX10" fmla="*/ 183604 w 4046638"/>
                    <a:gd name="connsiteY10" fmla="*/ 732666 h 5180726"/>
                    <a:gd name="connsiteX11" fmla="*/ 1044325 w 4046638"/>
                    <a:gd name="connsiteY11" fmla="*/ 252730 h 5180726"/>
                    <a:gd name="connsiteX12" fmla="*/ 1428360 w 4046638"/>
                    <a:gd name="connsiteY12" fmla="*/ 44462 h 5180726"/>
                    <a:gd name="connsiteX13" fmla="*/ 1911615 w 4046638"/>
                    <a:gd name="connsiteY13" fmla="*/ 183604 h 5180726"/>
                    <a:gd name="connsiteX14" fmla="*/ 2820421 w 4046638"/>
                    <a:gd name="connsiteY14" fmla="*/ 1795814 h 5180726"/>
                    <a:gd name="connsiteX0" fmla="*/ 3071135 w 4046638"/>
                    <a:gd name="connsiteY0" fmla="*/ 2249281 h 5180726"/>
                    <a:gd name="connsiteX1" fmla="*/ 4002176 w 4046638"/>
                    <a:gd name="connsiteY1" fmla="*/ 3964805 h 5180726"/>
                    <a:gd name="connsiteX2" fmla="*/ 3863034 w 4046638"/>
                    <a:gd name="connsiteY2" fmla="*/ 4448060 h 5180726"/>
                    <a:gd name="connsiteX3" fmla="*/ 2618278 w 4046638"/>
                    <a:gd name="connsiteY3" fmla="*/ 5136264 h 5180726"/>
                    <a:gd name="connsiteX4" fmla="*/ 2135023 w 4046638"/>
                    <a:gd name="connsiteY4" fmla="*/ 4997122 h 5180726"/>
                    <a:gd name="connsiteX5" fmla="*/ 2017858 w 4046638"/>
                    <a:gd name="connsiteY5" fmla="*/ 4785206 h 5180726"/>
                    <a:gd name="connsiteX6" fmla="*/ 1842165 w 4046638"/>
                    <a:gd name="connsiteY6" fmla="*/ 4785206 h 5180726"/>
                    <a:gd name="connsiteX7" fmla="*/ 1564625 w 4046638"/>
                    <a:gd name="connsiteY7" fmla="*/ 4507666 h 5180726"/>
                    <a:gd name="connsiteX8" fmla="*/ 1564625 w 4046638"/>
                    <a:gd name="connsiteY8" fmla="*/ 3965442 h 5180726"/>
                    <a:gd name="connsiteX9" fmla="*/ 44462 w 4046638"/>
                    <a:gd name="connsiteY9" fmla="*/ 1215921 h 5180726"/>
                    <a:gd name="connsiteX10" fmla="*/ 183604 w 4046638"/>
                    <a:gd name="connsiteY10" fmla="*/ 732666 h 5180726"/>
                    <a:gd name="connsiteX11" fmla="*/ 1044325 w 4046638"/>
                    <a:gd name="connsiteY11" fmla="*/ 252730 h 5180726"/>
                    <a:gd name="connsiteX12" fmla="*/ 1428360 w 4046638"/>
                    <a:gd name="connsiteY12" fmla="*/ 44462 h 5180726"/>
                    <a:gd name="connsiteX13" fmla="*/ 1911615 w 4046638"/>
                    <a:gd name="connsiteY13" fmla="*/ 183604 h 5180726"/>
                    <a:gd name="connsiteX14" fmla="*/ 2391322 w 4046638"/>
                    <a:gd name="connsiteY14" fmla="*/ 988204 h 5180726"/>
                    <a:gd name="connsiteX15" fmla="*/ 2820421 w 4046638"/>
                    <a:gd name="connsiteY15" fmla="*/ 1795814 h 5180726"/>
                    <a:gd name="connsiteX0" fmla="*/ 3071135 w 4046638"/>
                    <a:gd name="connsiteY0" fmla="*/ 2249281 h 5180726"/>
                    <a:gd name="connsiteX1" fmla="*/ 4002176 w 4046638"/>
                    <a:gd name="connsiteY1" fmla="*/ 3964805 h 5180726"/>
                    <a:gd name="connsiteX2" fmla="*/ 3863034 w 4046638"/>
                    <a:gd name="connsiteY2" fmla="*/ 4448060 h 5180726"/>
                    <a:gd name="connsiteX3" fmla="*/ 2618278 w 4046638"/>
                    <a:gd name="connsiteY3" fmla="*/ 5136264 h 5180726"/>
                    <a:gd name="connsiteX4" fmla="*/ 2135023 w 4046638"/>
                    <a:gd name="connsiteY4" fmla="*/ 4997122 h 5180726"/>
                    <a:gd name="connsiteX5" fmla="*/ 2017858 w 4046638"/>
                    <a:gd name="connsiteY5" fmla="*/ 4785206 h 5180726"/>
                    <a:gd name="connsiteX6" fmla="*/ 1842165 w 4046638"/>
                    <a:gd name="connsiteY6" fmla="*/ 4785206 h 5180726"/>
                    <a:gd name="connsiteX7" fmla="*/ 1564625 w 4046638"/>
                    <a:gd name="connsiteY7" fmla="*/ 4507666 h 5180726"/>
                    <a:gd name="connsiteX8" fmla="*/ 1564625 w 4046638"/>
                    <a:gd name="connsiteY8" fmla="*/ 3965442 h 5180726"/>
                    <a:gd name="connsiteX9" fmla="*/ 44462 w 4046638"/>
                    <a:gd name="connsiteY9" fmla="*/ 1215921 h 5180726"/>
                    <a:gd name="connsiteX10" fmla="*/ 183604 w 4046638"/>
                    <a:gd name="connsiteY10" fmla="*/ 732666 h 5180726"/>
                    <a:gd name="connsiteX11" fmla="*/ 1044325 w 4046638"/>
                    <a:gd name="connsiteY11" fmla="*/ 252730 h 5180726"/>
                    <a:gd name="connsiteX12" fmla="*/ 1428360 w 4046638"/>
                    <a:gd name="connsiteY12" fmla="*/ 44462 h 5180726"/>
                    <a:gd name="connsiteX13" fmla="*/ 1911615 w 4046638"/>
                    <a:gd name="connsiteY13" fmla="*/ 183604 h 5180726"/>
                    <a:gd name="connsiteX14" fmla="*/ 2820421 w 4046638"/>
                    <a:gd name="connsiteY14" fmla="*/ 1795814 h 5180726"/>
                    <a:gd name="connsiteX0" fmla="*/ 3071135 w 4046638"/>
                    <a:gd name="connsiteY0" fmla="*/ 2249281 h 5180726"/>
                    <a:gd name="connsiteX1" fmla="*/ 4002176 w 4046638"/>
                    <a:gd name="connsiteY1" fmla="*/ 3964805 h 5180726"/>
                    <a:gd name="connsiteX2" fmla="*/ 3863034 w 4046638"/>
                    <a:gd name="connsiteY2" fmla="*/ 4448060 h 5180726"/>
                    <a:gd name="connsiteX3" fmla="*/ 2618278 w 4046638"/>
                    <a:gd name="connsiteY3" fmla="*/ 5136264 h 5180726"/>
                    <a:gd name="connsiteX4" fmla="*/ 2135023 w 4046638"/>
                    <a:gd name="connsiteY4" fmla="*/ 4997122 h 5180726"/>
                    <a:gd name="connsiteX5" fmla="*/ 2017858 w 4046638"/>
                    <a:gd name="connsiteY5" fmla="*/ 4785206 h 5180726"/>
                    <a:gd name="connsiteX6" fmla="*/ 1842165 w 4046638"/>
                    <a:gd name="connsiteY6" fmla="*/ 4785206 h 5180726"/>
                    <a:gd name="connsiteX7" fmla="*/ 1564625 w 4046638"/>
                    <a:gd name="connsiteY7" fmla="*/ 4507666 h 5180726"/>
                    <a:gd name="connsiteX8" fmla="*/ 1564625 w 4046638"/>
                    <a:gd name="connsiteY8" fmla="*/ 3965442 h 5180726"/>
                    <a:gd name="connsiteX9" fmla="*/ 44462 w 4046638"/>
                    <a:gd name="connsiteY9" fmla="*/ 1215921 h 5180726"/>
                    <a:gd name="connsiteX10" fmla="*/ 183604 w 4046638"/>
                    <a:gd name="connsiteY10" fmla="*/ 732666 h 5180726"/>
                    <a:gd name="connsiteX11" fmla="*/ 1044325 w 4046638"/>
                    <a:gd name="connsiteY11" fmla="*/ 252730 h 5180726"/>
                    <a:gd name="connsiteX12" fmla="*/ 1428360 w 4046638"/>
                    <a:gd name="connsiteY12" fmla="*/ 44462 h 5180726"/>
                    <a:gd name="connsiteX13" fmla="*/ 1911615 w 4046638"/>
                    <a:gd name="connsiteY13" fmla="*/ 183604 h 5180726"/>
                    <a:gd name="connsiteX14" fmla="*/ 2444350 w 4046638"/>
                    <a:gd name="connsiteY14" fmla="*/ 1115613 h 5180726"/>
                    <a:gd name="connsiteX15" fmla="*/ 2820421 w 4046638"/>
                    <a:gd name="connsiteY15" fmla="*/ 1795814 h 5180726"/>
                    <a:gd name="connsiteX0" fmla="*/ 3071135 w 4046638"/>
                    <a:gd name="connsiteY0" fmla="*/ 2249281 h 5180726"/>
                    <a:gd name="connsiteX1" fmla="*/ 4002176 w 4046638"/>
                    <a:gd name="connsiteY1" fmla="*/ 3964805 h 5180726"/>
                    <a:gd name="connsiteX2" fmla="*/ 3863034 w 4046638"/>
                    <a:gd name="connsiteY2" fmla="*/ 4448060 h 5180726"/>
                    <a:gd name="connsiteX3" fmla="*/ 2618278 w 4046638"/>
                    <a:gd name="connsiteY3" fmla="*/ 5136264 h 5180726"/>
                    <a:gd name="connsiteX4" fmla="*/ 2135023 w 4046638"/>
                    <a:gd name="connsiteY4" fmla="*/ 4997122 h 5180726"/>
                    <a:gd name="connsiteX5" fmla="*/ 2017858 w 4046638"/>
                    <a:gd name="connsiteY5" fmla="*/ 4785206 h 5180726"/>
                    <a:gd name="connsiteX6" fmla="*/ 1842165 w 4046638"/>
                    <a:gd name="connsiteY6" fmla="*/ 4785206 h 5180726"/>
                    <a:gd name="connsiteX7" fmla="*/ 1564625 w 4046638"/>
                    <a:gd name="connsiteY7" fmla="*/ 4507666 h 5180726"/>
                    <a:gd name="connsiteX8" fmla="*/ 1564625 w 4046638"/>
                    <a:gd name="connsiteY8" fmla="*/ 3965442 h 5180726"/>
                    <a:gd name="connsiteX9" fmla="*/ 44462 w 4046638"/>
                    <a:gd name="connsiteY9" fmla="*/ 1215921 h 5180726"/>
                    <a:gd name="connsiteX10" fmla="*/ 183604 w 4046638"/>
                    <a:gd name="connsiteY10" fmla="*/ 732666 h 5180726"/>
                    <a:gd name="connsiteX11" fmla="*/ 1044325 w 4046638"/>
                    <a:gd name="connsiteY11" fmla="*/ 252730 h 5180726"/>
                    <a:gd name="connsiteX12" fmla="*/ 1428360 w 4046638"/>
                    <a:gd name="connsiteY12" fmla="*/ 44462 h 5180726"/>
                    <a:gd name="connsiteX13" fmla="*/ 1911615 w 4046638"/>
                    <a:gd name="connsiteY13" fmla="*/ 183604 h 5180726"/>
                    <a:gd name="connsiteX14" fmla="*/ 2444350 w 4046638"/>
                    <a:gd name="connsiteY14" fmla="*/ 1115613 h 5180726"/>
                    <a:gd name="connsiteX15" fmla="*/ 2820421 w 4046638"/>
                    <a:gd name="connsiteY15" fmla="*/ 1795814 h 5180726"/>
                    <a:gd name="connsiteX16" fmla="*/ 3071135 w 4046638"/>
                    <a:gd name="connsiteY16" fmla="*/ 2249281 h 5180726"/>
                    <a:gd name="connsiteX0" fmla="*/ 3071135 w 4046638"/>
                    <a:gd name="connsiteY0" fmla="*/ 2249281 h 5180726"/>
                    <a:gd name="connsiteX1" fmla="*/ 4002176 w 4046638"/>
                    <a:gd name="connsiteY1" fmla="*/ 3964805 h 5180726"/>
                    <a:gd name="connsiteX2" fmla="*/ 3863034 w 4046638"/>
                    <a:gd name="connsiteY2" fmla="*/ 4448060 h 5180726"/>
                    <a:gd name="connsiteX3" fmla="*/ 2618278 w 4046638"/>
                    <a:gd name="connsiteY3" fmla="*/ 5136264 h 5180726"/>
                    <a:gd name="connsiteX4" fmla="*/ 2135023 w 4046638"/>
                    <a:gd name="connsiteY4" fmla="*/ 4997122 h 5180726"/>
                    <a:gd name="connsiteX5" fmla="*/ 2017858 w 4046638"/>
                    <a:gd name="connsiteY5" fmla="*/ 4785206 h 5180726"/>
                    <a:gd name="connsiteX6" fmla="*/ 1842165 w 4046638"/>
                    <a:gd name="connsiteY6" fmla="*/ 4785206 h 5180726"/>
                    <a:gd name="connsiteX7" fmla="*/ 1564625 w 4046638"/>
                    <a:gd name="connsiteY7" fmla="*/ 4507666 h 5180726"/>
                    <a:gd name="connsiteX8" fmla="*/ 1564625 w 4046638"/>
                    <a:gd name="connsiteY8" fmla="*/ 3965442 h 5180726"/>
                    <a:gd name="connsiteX9" fmla="*/ 44462 w 4046638"/>
                    <a:gd name="connsiteY9" fmla="*/ 1215921 h 5180726"/>
                    <a:gd name="connsiteX10" fmla="*/ 183604 w 4046638"/>
                    <a:gd name="connsiteY10" fmla="*/ 732666 h 5180726"/>
                    <a:gd name="connsiteX11" fmla="*/ 1044325 w 4046638"/>
                    <a:gd name="connsiteY11" fmla="*/ 252730 h 5180726"/>
                    <a:gd name="connsiteX12" fmla="*/ 1428360 w 4046638"/>
                    <a:gd name="connsiteY12" fmla="*/ 44462 h 5180726"/>
                    <a:gd name="connsiteX13" fmla="*/ 1911615 w 4046638"/>
                    <a:gd name="connsiteY13" fmla="*/ 183604 h 5180726"/>
                    <a:gd name="connsiteX14" fmla="*/ 2444350 w 4046638"/>
                    <a:gd name="connsiteY14" fmla="*/ 1115613 h 5180726"/>
                    <a:gd name="connsiteX15" fmla="*/ 2820421 w 4046638"/>
                    <a:gd name="connsiteY15" fmla="*/ 1795814 h 5180726"/>
                    <a:gd name="connsiteX16" fmla="*/ 3162575 w 4046638"/>
                    <a:gd name="connsiteY16" fmla="*/ 2340721 h 5180726"/>
                    <a:gd name="connsiteX0" fmla="*/ 3071135 w 4046638"/>
                    <a:gd name="connsiteY0" fmla="*/ 2249281 h 5180726"/>
                    <a:gd name="connsiteX1" fmla="*/ 4002176 w 4046638"/>
                    <a:gd name="connsiteY1" fmla="*/ 3964805 h 5180726"/>
                    <a:gd name="connsiteX2" fmla="*/ 3863034 w 4046638"/>
                    <a:gd name="connsiteY2" fmla="*/ 4448060 h 5180726"/>
                    <a:gd name="connsiteX3" fmla="*/ 2618278 w 4046638"/>
                    <a:gd name="connsiteY3" fmla="*/ 5136264 h 5180726"/>
                    <a:gd name="connsiteX4" fmla="*/ 2135023 w 4046638"/>
                    <a:gd name="connsiteY4" fmla="*/ 4997122 h 5180726"/>
                    <a:gd name="connsiteX5" fmla="*/ 2017858 w 4046638"/>
                    <a:gd name="connsiteY5" fmla="*/ 4785206 h 5180726"/>
                    <a:gd name="connsiteX6" fmla="*/ 1842165 w 4046638"/>
                    <a:gd name="connsiteY6" fmla="*/ 4785206 h 5180726"/>
                    <a:gd name="connsiteX7" fmla="*/ 1564625 w 4046638"/>
                    <a:gd name="connsiteY7" fmla="*/ 4507666 h 5180726"/>
                    <a:gd name="connsiteX8" fmla="*/ 1564625 w 4046638"/>
                    <a:gd name="connsiteY8" fmla="*/ 3965442 h 5180726"/>
                    <a:gd name="connsiteX9" fmla="*/ 44462 w 4046638"/>
                    <a:gd name="connsiteY9" fmla="*/ 1215921 h 5180726"/>
                    <a:gd name="connsiteX10" fmla="*/ 183604 w 4046638"/>
                    <a:gd name="connsiteY10" fmla="*/ 732666 h 5180726"/>
                    <a:gd name="connsiteX11" fmla="*/ 1044325 w 4046638"/>
                    <a:gd name="connsiteY11" fmla="*/ 252730 h 5180726"/>
                    <a:gd name="connsiteX12" fmla="*/ 1428360 w 4046638"/>
                    <a:gd name="connsiteY12" fmla="*/ 44462 h 5180726"/>
                    <a:gd name="connsiteX13" fmla="*/ 1911615 w 4046638"/>
                    <a:gd name="connsiteY13" fmla="*/ 183604 h 5180726"/>
                    <a:gd name="connsiteX14" fmla="*/ 2444350 w 4046638"/>
                    <a:gd name="connsiteY14" fmla="*/ 1115613 h 5180726"/>
                    <a:gd name="connsiteX15" fmla="*/ 2820421 w 4046638"/>
                    <a:gd name="connsiteY15" fmla="*/ 1795814 h 5180726"/>
                    <a:gd name="connsiteX0" fmla="*/ 3071135 w 4046638"/>
                    <a:gd name="connsiteY0" fmla="*/ 2249281 h 5180726"/>
                    <a:gd name="connsiteX1" fmla="*/ 4002176 w 4046638"/>
                    <a:gd name="connsiteY1" fmla="*/ 3964805 h 5180726"/>
                    <a:gd name="connsiteX2" fmla="*/ 3863034 w 4046638"/>
                    <a:gd name="connsiteY2" fmla="*/ 4448060 h 5180726"/>
                    <a:gd name="connsiteX3" fmla="*/ 2618278 w 4046638"/>
                    <a:gd name="connsiteY3" fmla="*/ 5136264 h 5180726"/>
                    <a:gd name="connsiteX4" fmla="*/ 2135023 w 4046638"/>
                    <a:gd name="connsiteY4" fmla="*/ 4997122 h 5180726"/>
                    <a:gd name="connsiteX5" fmla="*/ 2017858 w 4046638"/>
                    <a:gd name="connsiteY5" fmla="*/ 4785206 h 5180726"/>
                    <a:gd name="connsiteX6" fmla="*/ 1842165 w 4046638"/>
                    <a:gd name="connsiteY6" fmla="*/ 4785206 h 5180726"/>
                    <a:gd name="connsiteX7" fmla="*/ 1564625 w 4046638"/>
                    <a:gd name="connsiteY7" fmla="*/ 4507666 h 5180726"/>
                    <a:gd name="connsiteX8" fmla="*/ 1564625 w 4046638"/>
                    <a:gd name="connsiteY8" fmla="*/ 3965442 h 5180726"/>
                    <a:gd name="connsiteX9" fmla="*/ 44462 w 4046638"/>
                    <a:gd name="connsiteY9" fmla="*/ 1215921 h 5180726"/>
                    <a:gd name="connsiteX10" fmla="*/ 183604 w 4046638"/>
                    <a:gd name="connsiteY10" fmla="*/ 732666 h 5180726"/>
                    <a:gd name="connsiteX11" fmla="*/ 1044325 w 4046638"/>
                    <a:gd name="connsiteY11" fmla="*/ 252730 h 5180726"/>
                    <a:gd name="connsiteX12" fmla="*/ 1428360 w 4046638"/>
                    <a:gd name="connsiteY12" fmla="*/ 44462 h 5180726"/>
                    <a:gd name="connsiteX13" fmla="*/ 1911615 w 4046638"/>
                    <a:gd name="connsiteY13" fmla="*/ 183604 h 5180726"/>
                    <a:gd name="connsiteX14" fmla="*/ 2444350 w 4046638"/>
                    <a:gd name="connsiteY14" fmla="*/ 1115613 h 5180726"/>
                    <a:gd name="connsiteX0" fmla="*/ 3071135 w 4046638"/>
                    <a:gd name="connsiteY0" fmla="*/ 2249281 h 5180726"/>
                    <a:gd name="connsiteX1" fmla="*/ 4002176 w 4046638"/>
                    <a:gd name="connsiteY1" fmla="*/ 3964805 h 5180726"/>
                    <a:gd name="connsiteX2" fmla="*/ 3863034 w 4046638"/>
                    <a:gd name="connsiteY2" fmla="*/ 4448060 h 5180726"/>
                    <a:gd name="connsiteX3" fmla="*/ 2618278 w 4046638"/>
                    <a:gd name="connsiteY3" fmla="*/ 5136264 h 5180726"/>
                    <a:gd name="connsiteX4" fmla="*/ 2135023 w 4046638"/>
                    <a:gd name="connsiteY4" fmla="*/ 4997122 h 5180726"/>
                    <a:gd name="connsiteX5" fmla="*/ 2017858 w 4046638"/>
                    <a:gd name="connsiteY5" fmla="*/ 4785206 h 5180726"/>
                    <a:gd name="connsiteX6" fmla="*/ 1842165 w 4046638"/>
                    <a:gd name="connsiteY6" fmla="*/ 4785206 h 5180726"/>
                    <a:gd name="connsiteX7" fmla="*/ 1564625 w 4046638"/>
                    <a:gd name="connsiteY7" fmla="*/ 4507666 h 5180726"/>
                    <a:gd name="connsiteX8" fmla="*/ 1564625 w 4046638"/>
                    <a:gd name="connsiteY8" fmla="*/ 3965442 h 5180726"/>
                    <a:gd name="connsiteX9" fmla="*/ 333793 w 4046638"/>
                    <a:gd name="connsiteY9" fmla="*/ 1707836 h 5180726"/>
                    <a:gd name="connsiteX10" fmla="*/ 44462 w 4046638"/>
                    <a:gd name="connsiteY10" fmla="*/ 1215921 h 5180726"/>
                    <a:gd name="connsiteX11" fmla="*/ 183604 w 4046638"/>
                    <a:gd name="connsiteY11" fmla="*/ 732666 h 5180726"/>
                    <a:gd name="connsiteX12" fmla="*/ 1044325 w 4046638"/>
                    <a:gd name="connsiteY12" fmla="*/ 252730 h 5180726"/>
                    <a:gd name="connsiteX13" fmla="*/ 1428360 w 4046638"/>
                    <a:gd name="connsiteY13" fmla="*/ 44462 h 5180726"/>
                    <a:gd name="connsiteX14" fmla="*/ 1911615 w 4046638"/>
                    <a:gd name="connsiteY14" fmla="*/ 183604 h 5180726"/>
                    <a:gd name="connsiteX15" fmla="*/ 2444350 w 4046638"/>
                    <a:gd name="connsiteY15" fmla="*/ 1115613 h 5180726"/>
                    <a:gd name="connsiteX0" fmla="*/ 3071135 w 4046638"/>
                    <a:gd name="connsiteY0" fmla="*/ 2249281 h 5180726"/>
                    <a:gd name="connsiteX1" fmla="*/ 4002176 w 4046638"/>
                    <a:gd name="connsiteY1" fmla="*/ 3964805 h 5180726"/>
                    <a:gd name="connsiteX2" fmla="*/ 3863034 w 4046638"/>
                    <a:gd name="connsiteY2" fmla="*/ 4448060 h 5180726"/>
                    <a:gd name="connsiteX3" fmla="*/ 2618278 w 4046638"/>
                    <a:gd name="connsiteY3" fmla="*/ 5136264 h 5180726"/>
                    <a:gd name="connsiteX4" fmla="*/ 2135023 w 4046638"/>
                    <a:gd name="connsiteY4" fmla="*/ 4997122 h 5180726"/>
                    <a:gd name="connsiteX5" fmla="*/ 2017858 w 4046638"/>
                    <a:gd name="connsiteY5" fmla="*/ 4785206 h 5180726"/>
                    <a:gd name="connsiteX6" fmla="*/ 1842165 w 4046638"/>
                    <a:gd name="connsiteY6" fmla="*/ 4785206 h 5180726"/>
                    <a:gd name="connsiteX7" fmla="*/ 1564625 w 4046638"/>
                    <a:gd name="connsiteY7" fmla="*/ 4507666 h 5180726"/>
                    <a:gd name="connsiteX8" fmla="*/ 1564625 w 4046638"/>
                    <a:gd name="connsiteY8" fmla="*/ 3965442 h 5180726"/>
                    <a:gd name="connsiteX9" fmla="*/ 937046 w 4046638"/>
                    <a:gd name="connsiteY9" fmla="*/ 2767443 h 5180726"/>
                    <a:gd name="connsiteX10" fmla="*/ 333793 w 4046638"/>
                    <a:gd name="connsiteY10" fmla="*/ 1707836 h 5180726"/>
                    <a:gd name="connsiteX11" fmla="*/ 44462 w 4046638"/>
                    <a:gd name="connsiteY11" fmla="*/ 1215921 h 5180726"/>
                    <a:gd name="connsiteX12" fmla="*/ 183604 w 4046638"/>
                    <a:gd name="connsiteY12" fmla="*/ 732666 h 5180726"/>
                    <a:gd name="connsiteX13" fmla="*/ 1044325 w 4046638"/>
                    <a:gd name="connsiteY13" fmla="*/ 252730 h 5180726"/>
                    <a:gd name="connsiteX14" fmla="*/ 1428360 w 4046638"/>
                    <a:gd name="connsiteY14" fmla="*/ 44462 h 5180726"/>
                    <a:gd name="connsiteX15" fmla="*/ 1911615 w 4046638"/>
                    <a:gd name="connsiteY15" fmla="*/ 183604 h 5180726"/>
                    <a:gd name="connsiteX16" fmla="*/ 2444350 w 4046638"/>
                    <a:gd name="connsiteY16" fmla="*/ 1115613 h 5180726"/>
                    <a:gd name="connsiteX0" fmla="*/ 3071135 w 4046638"/>
                    <a:gd name="connsiteY0" fmla="*/ 2249281 h 5180726"/>
                    <a:gd name="connsiteX1" fmla="*/ 4002176 w 4046638"/>
                    <a:gd name="connsiteY1" fmla="*/ 3964805 h 5180726"/>
                    <a:gd name="connsiteX2" fmla="*/ 3863034 w 4046638"/>
                    <a:gd name="connsiteY2" fmla="*/ 4448060 h 5180726"/>
                    <a:gd name="connsiteX3" fmla="*/ 2618278 w 4046638"/>
                    <a:gd name="connsiteY3" fmla="*/ 5136264 h 5180726"/>
                    <a:gd name="connsiteX4" fmla="*/ 2135023 w 4046638"/>
                    <a:gd name="connsiteY4" fmla="*/ 4997122 h 5180726"/>
                    <a:gd name="connsiteX5" fmla="*/ 2017858 w 4046638"/>
                    <a:gd name="connsiteY5" fmla="*/ 4785206 h 5180726"/>
                    <a:gd name="connsiteX6" fmla="*/ 1842165 w 4046638"/>
                    <a:gd name="connsiteY6" fmla="*/ 4785206 h 5180726"/>
                    <a:gd name="connsiteX7" fmla="*/ 1564625 w 4046638"/>
                    <a:gd name="connsiteY7" fmla="*/ 4507666 h 5180726"/>
                    <a:gd name="connsiteX8" fmla="*/ 1564625 w 4046638"/>
                    <a:gd name="connsiteY8" fmla="*/ 3965442 h 5180726"/>
                    <a:gd name="connsiteX9" fmla="*/ 333793 w 4046638"/>
                    <a:gd name="connsiteY9" fmla="*/ 1707836 h 5180726"/>
                    <a:gd name="connsiteX10" fmla="*/ 44462 w 4046638"/>
                    <a:gd name="connsiteY10" fmla="*/ 1215921 h 5180726"/>
                    <a:gd name="connsiteX11" fmla="*/ 183604 w 4046638"/>
                    <a:gd name="connsiteY11" fmla="*/ 732666 h 5180726"/>
                    <a:gd name="connsiteX12" fmla="*/ 1044325 w 4046638"/>
                    <a:gd name="connsiteY12" fmla="*/ 252730 h 5180726"/>
                    <a:gd name="connsiteX13" fmla="*/ 1428360 w 4046638"/>
                    <a:gd name="connsiteY13" fmla="*/ 44462 h 5180726"/>
                    <a:gd name="connsiteX14" fmla="*/ 1911615 w 4046638"/>
                    <a:gd name="connsiteY14" fmla="*/ 183604 h 5180726"/>
                    <a:gd name="connsiteX15" fmla="*/ 2444350 w 4046638"/>
                    <a:gd name="connsiteY15" fmla="*/ 1115613 h 5180726"/>
                    <a:gd name="connsiteX0" fmla="*/ 3071135 w 4046638"/>
                    <a:gd name="connsiteY0" fmla="*/ 2249281 h 5180726"/>
                    <a:gd name="connsiteX1" fmla="*/ 4002176 w 4046638"/>
                    <a:gd name="connsiteY1" fmla="*/ 3964805 h 5180726"/>
                    <a:gd name="connsiteX2" fmla="*/ 3863034 w 4046638"/>
                    <a:gd name="connsiteY2" fmla="*/ 4448060 h 5180726"/>
                    <a:gd name="connsiteX3" fmla="*/ 2618278 w 4046638"/>
                    <a:gd name="connsiteY3" fmla="*/ 5136264 h 5180726"/>
                    <a:gd name="connsiteX4" fmla="*/ 2135023 w 4046638"/>
                    <a:gd name="connsiteY4" fmla="*/ 4997122 h 5180726"/>
                    <a:gd name="connsiteX5" fmla="*/ 2017858 w 4046638"/>
                    <a:gd name="connsiteY5" fmla="*/ 4785206 h 5180726"/>
                    <a:gd name="connsiteX6" fmla="*/ 1842165 w 4046638"/>
                    <a:gd name="connsiteY6" fmla="*/ 4785206 h 5180726"/>
                    <a:gd name="connsiteX7" fmla="*/ 1564625 w 4046638"/>
                    <a:gd name="connsiteY7" fmla="*/ 4507666 h 5180726"/>
                    <a:gd name="connsiteX8" fmla="*/ 1564625 w 4046638"/>
                    <a:gd name="connsiteY8" fmla="*/ 3965442 h 5180726"/>
                    <a:gd name="connsiteX9" fmla="*/ 44462 w 4046638"/>
                    <a:gd name="connsiteY9" fmla="*/ 1215921 h 5180726"/>
                    <a:gd name="connsiteX10" fmla="*/ 183604 w 4046638"/>
                    <a:gd name="connsiteY10" fmla="*/ 732666 h 5180726"/>
                    <a:gd name="connsiteX11" fmla="*/ 1044325 w 4046638"/>
                    <a:gd name="connsiteY11" fmla="*/ 252730 h 5180726"/>
                    <a:gd name="connsiteX12" fmla="*/ 1428360 w 4046638"/>
                    <a:gd name="connsiteY12" fmla="*/ 44462 h 5180726"/>
                    <a:gd name="connsiteX13" fmla="*/ 1911615 w 4046638"/>
                    <a:gd name="connsiteY13" fmla="*/ 183604 h 5180726"/>
                    <a:gd name="connsiteX14" fmla="*/ 2444350 w 4046638"/>
                    <a:gd name="connsiteY14" fmla="*/ 1115613 h 5180726"/>
                    <a:gd name="connsiteX0" fmla="*/ 3071135 w 4046638"/>
                    <a:gd name="connsiteY0" fmla="*/ 2249281 h 5142367"/>
                    <a:gd name="connsiteX1" fmla="*/ 4002176 w 4046638"/>
                    <a:gd name="connsiteY1" fmla="*/ 3964805 h 5142367"/>
                    <a:gd name="connsiteX2" fmla="*/ 3863034 w 4046638"/>
                    <a:gd name="connsiteY2" fmla="*/ 4448060 h 5142367"/>
                    <a:gd name="connsiteX3" fmla="*/ 2618278 w 4046638"/>
                    <a:gd name="connsiteY3" fmla="*/ 5136264 h 5142367"/>
                    <a:gd name="connsiteX4" fmla="*/ 2017858 w 4046638"/>
                    <a:gd name="connsiteY4" fmla="*/ 4785206 h 5142367"/>
                    <a:gd name="connsiteX5" fmla="*/ 1842165 w 4046638"/>
                    <a:gd name="connsiteY5" fmla="*/ 4785206 h 5142367"/>
                    <a:gd name="connsiteX6" fmla="*/ 1564625 w 4046638"/>
                    <a:gd name="connsiteY6" fmla="*/ 4507666 h 5142367"/>
                    <a:gd name="connsiteX7" fmla="*/ 1564625 w 4046638"/>
                    <a:gd name="connsiteY7" fmla="*/ 3965442 h 5142367"/>
                    <a:gd name="connsiteX8" fmla="*/ 44462 w 4046638"/>
                    <a:gd name="connsiteY8" fmla="*/ 1215921 h 5142367"/>
                    <a:gd name="connsiteX9" fmla="*/ 183604 w 4046638"/>
                    <a:gd name="connsiteY9" fmla="*/ 732666 h 5142367"/>
                    <a:gd name="connsiteX10" fmla="*/ 1044325 w 4046638"/>
                    <a:gd name="connsiteY10" fmla="*/ 252730 h 5142367"/>
                    <a:gd name="connsiteX11" fmla="*/ 1428360 w 4046638"/>
                    <a:gd name="connsiteY11" fmla="*/ 44462 h 5142367"/>
                    <a:gd name="connsiteX12" fmla="*/ 1911615 w 4046638"/>
                    <a:gd name="connsiteY12" fmla="*/ 183604 h 5142367"/>
                    <a:gd name="connsiteX13" fmla="*/ 2444350 w 4046638"/>
                    <a:gd name="connsiteY13" fmla="*/ 1115613 h 5142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46638" h="5142367">
                      <a:moveTo>
                        <a:pt x="3071135" y="2249281"/>
                      </a:moveTo>
                      <a:lnTo>
                        <a:pt x="4002176" y="3964805"/>
                      </a:lnTo>
                      <a:cubicBezTo>
                        <a:pt x="4097200" y="4136676"/>
                        <a:pt x="4034904" y="4353036"/>
                        <a:pt x="3863034" y="4448060"/>
                      </a:cubicBezTo>
                      <a:lnTo>
                        <a:pt x="2618278" y="5136264"/>
                      </a:lnTo>
                      <a:cubicBezTo>
                        <a:pt x="2310749" y="5192455"/>
                        <a:pt x="2147210" y="4843716"/>
                        <a:pt x="2017858" y="4785206"/>
                      </a:cubicBezTo>
                      <a:lnTo>
                        <a:pt x="1842165" y="4785206"/>
                      </a:lnTo>
                      <a:cubicBezTo>
                        <a:pt x="1688884" y="4785206"/>
                        <a:pt x="1564625" y="4660947"/>
                        <a:pt x="1564625" y="4507666"/>
                      </a:cubicBezTo>
                      <a:lnTo>
                        <a:pt x="1564625" y="3965442"/>
                      </a:lnTo>
                      <a:lnTo>
                        <a:pt x="44462" y="1215921"/>
                      </a:lnTo>
                      <a:cubicBezTo>
                        <a:pt x="-50562" y="1044050"/>
                        <a:pt x="11734" y="827690"/>
                        <a:pt x="183604" y="732666"/>
                      </a:cubicBezTo>
                      <a:lnTo>
                        <a:pt x="1044325" y="252730"/>
                      </a:lnTo>
                      <a:lnTo>
                        <a:pt x="1428360" y="44462"/>
                      </a:lnTo>
                      <a:cubicBezTo>
                        <a:pt x="1600231" y="-50562"/>
                        <a:pt x="1816591" y="11734"/>
                        <a:pt x="1911615" y="183604"/>
                      </a:cubicBezTo>
                      <a:lnTo>
                        <a:pt x="2444350" y="1115613"/>
                      </a:lnTo>
                    </a:path>
                  </a:pathLst>
                </a:cu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3594137" y="1600273"/>
                  <a:ext cx="662690" cy="0"/>
                </a:xfrm>
                <a:prstGeom prst="line">
                  <a:avLst/>
                </a:prstGeom>
                <a:solidFill>
                  <a:srgbClr val="FFC000"/>
                </a:solidFill>
                <a:ln w="38100" cap="rnd">
                  <a:solidFill>
                    <a:srgbClr val="002060"/>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98" name="任意多边形 97"/>
            <p:cNvSpPr/>
            <p:nvPr/>
          </p:nvSpPr>
          <p:spPr>
            <a:xfrm rot="17936247">
              <a:off x="2749545" y="753766"/>
              <a:ext cx="4384750" cy="4455584"/>
            </a:xfrm>
            <a:custGeom>
              <a:avLst/>
              <a:gdLst>
                <a:gd name="connsiteX0" fmla="*/ 4368223 w 4384750"/>
                <a:gd name="connsiteY0" fmla="*/ 3213765 h 4455584"/>
                <a:gd name="connsiteX1" fmla="*/ 4382641 w 4384750"/>
                <a:gd name="connsiteY1" fmla="*/ 3283434 h 4455584"/>
                <a:gd name="connsiteX2" fmla="*/ 4185713 w 4384750"/>
                <a:gd name="connsiteY2" fmla="*/ 3661335 h 4455584"/>
                <a:gd name="connsiteX3" fmla="*/ 2836333 w 4384750"/>
                <a:gd name="connsiteY3" fmla="*/ 4407385 h 4455584"/>
                <a:gd name="connsiteX4" fmla="*/ 2312458 w 4384750"/>
                <a:gd name="connsiteY4" fmla="*/ 4256548 h 4455584"/>
                <a:gd name="connsiteX5" fmla="*/ 2185446 w 4384750"/>
                <a:gd name="connsiteY5" fmla="*/ 4026819 h 4455584"/>
                <a:gd name="connsiteX6" fmla="*/ 1994985 w 4384750"/>
                <a:gd name="connsiteY6" fmla="*/ 4026820 h 4455584"/>
                <a:gd name="connsiteX7" fmla="*/ 1694117 w 4384750"/>
                <a:gd name="connsiteY7" fmla="*/ 3725951 h 4455584"/>
                <a:gd name="connsiteX8" fmla="*/ 1694117 w 4384750"/>
                <a:gd name="connsiteY8" fmla="*/ 3138152 h 4455584"/>
                <a:gd name="connsiteX9" fmla="*/ 46180 w 4384750"/>
                <a:gd name="connsiteY9" fmla="*/ 157526 h 4455584"/>
                <a:gd name="connsiteX10" fmla="*/ 90 w 4384750"/>
                <a:gd name="connsiteY10" fmla="*/ 11554 h 4455584"/>
                <a:gd name="connsiteX11" fmla="*/ 0 w 4384750"/>
                <a:gd name="connsiteY11" fmla="*/ 0 h 4455584"/>
                <a:gd name="connsiteX12" fmla="*/ 19153 w 4384750"/>
                <a:gd name="connsiteY12" fmla="*/ 16362 h 4455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4750" h="4455584">
                  <a:moveTo>
                    <a:pt x="4368223" y="3213765"/>
                  </a:moveTo>
                  <a:lnTo>
                    <a:pt x="4382641" y="3283434"/>
                  </a:lnTo>
                  <a:cubicBezTo>
                    <a:pt x="4398372" y="3432831"/>
                    <a:pt x="4325450" y="3584077"/>
                    <a:pt x="4185713" y="3661335"/>
                  </a:cubicBezTo>
                  <a:lnTo>
                    <a:pt x="2836333" y="4407385"/>
                  </a:lnTo>
                  <a:cubicBezTo>
                    <a:pt x="2650016" y="4510396"/>
                    <a:pt x="2415471" y="4442865"/>
                    <a:pt x="2312458" y="4256548"/>
                  </a:cubicBezTo>
                  <a:lnTo>
                    <a:pt x="2185446" y="4026819"/>
                  </a:lnTo>
                  <a:lnTo>
                    <a:pt x="1994985" y="4026820"/>
                  </a:lnTo>
                  <a:cubicBezTo>
                    <a:pt x="1828820" y="4026819"/>
                    <a:pt x="1694117" y="3892116"/>
                    <a:pt x="1694117" y="3725951"/>
                  </a:cubicBezTo>
                  <a:lnTo>
                    <a:pt x="1694117" y="3138152"/>
                  </a:lnTo>
                  <a:lnTo>
                    <a:pt x="46180" y="157526"/>
                  </a:lnTo>
                  <a:cubicBezTo>
                    <a:pt x="20427" y="110947"/>
                    <a:pt x="5334" y="61354"/>
                    <a:pt x="90" y="11554"/>
                  </a:cubicBezTo>
                  <a:lnTo>
                    <a:pt x="0" y="0"/>
                  </a:lnTo>
                  <a:lnTo>
                    <a:pt x="19153" y="16362"/>
                  </a:lnTo>
                  <a:close/>
                </a:path>
              </a:pathLst>
            </a:cu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32" name="十字星 21"/>
          <p:cNvSpPr/>
          <p:nvPr/>
        </p:nvSpPr>
        <p:spPr>
          <a:xfrm>
            <a:off x="3773677" y="4113119"/>
            <a:ext cx="185653" cy="185653"/>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7030A0"/>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2607917" y="3104878"/>
            <a:ext cx="3730054" cy="523220"/>
          </a:xfrm>
          <a:prstGeom prst="rect">
            <a:avLst/>
          </a:prstGeom>
          <a:noFill/>
        </p:spPr>
        <p:txBody>
          <a:bodyPr wrap="square" rtlCol="0">
            <a:spAutoFit/>
          </a:bodyPr>
          <a:lstStyle/>
          <a:p>
            <a:pPr algn="ctr"/>
            <a:r>
              <a:rPr lang="zh-CN" altLang="en-US" sz="2800" dirty="0">
                <a:solidFill>
                  <a:schemeClr val="bg1"/>
                </a:solidFill>
                <a:latin typeface="印品粗朗体" panose="02000000000000000000" pitchFamily="2" charset="-122"/>
                <a:ea typeface="印品粗朗体" panose="02000000000000000000" pitchFamily="2" charset="-122"/>
              </a:rPr>
              <a:t>羅名威 </a:t>
            </a:r>
            <a:r>
              <a:rPr lang="zh-TW" altLang="en-US" sz="2800" dirty="0">
                <a:solidFill>
                  <a:schemeClr val="bg1"/>
                </a:solidFill>
                <a:latin typeface="印品粗朗体" panose="02000000000000000000" pitchFamily="2" charset="-122"/>
                <a:ea typeface="印品粗朗体" panose="02000000000000000000" pitchFamily="2" charset="-122"/>
              </a:rPr>
              <a:t>老師</a:t>
            </a:r>
            <a:endParaRPr lang="zh-CN" altLang="en-US" sz="2800" dirty="0">
              <a:solidFill>
                <a:schemeClr val="bg1"/>
              </a:solidFill>
              <a:latin typeface="印品粗朗体" panose="02000000000000000000" pitchFamily="2" charset="-122"/>
              <a:ea typeface="印品粗朗体" panose="02000000000000000000" pitchFamily="2" charset="-122"/>
            </a:endParaRPr>
          </a:p>
        </p:txBody>
      </p:sp>
      <p:pic>
        <p:nvPicPr>
          <p:cNvPr id="94" name="图片 9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1249790">
            <a:off x="-870077" y="3168081"/>
            <a:ext cx="5066069" cy="3571846"/>
          </a:xfrm>
          <a:prstGeom prst="rect">
            <a:avLst/>
          </a:prstGeom>
        </p:spPr>
      </p:pic>
      <p:sp>
        <p:nvSpPr>
          <p:cNvPr id="99" name="十字星 21"/>
          <p:cNvSpPr/>
          <p:nvPr/>
        </p:nvSpPr>
        <p:spPr>
          <a:xfrm>
            <a:off x="1975830" y="2431270"/>
            <a:ext cx="259868" cy="259868"/>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chemeClr val="bg1"/>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十字星 21"/>
          <p:cNvSpPr/>
          <p:nvPr/>
        </p:nvSpPr>
        <p:spPr>
          <a:xfrm>
            <a:off x="5103998" y="2973202"/>
            <a:ext cx="259868" cy="259868"/>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FD8876"/>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十字星 21"/>
          <p:cNvSpPr/>
          <p:nvPr/>
        </p:nvSpPr>
        <p:spPr>
          <a:xfrm>
            <a:off x="5393079" y="1457195"/>
            <a:ext cx="259868" cy="259868"/>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22B4B9"/>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十字星 21"/>
          <p:cNvSpPr/>
          <p:nvPr/>
        </p:nvSpPr>
        <p:spPr>
          <a:xfrm>
            <a:off x="6001895" y="3499906"/>
            <a:ext cx="259868" cy="259868"/>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DCEEF8"/>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文本框 102"/>
          <p:cNvSpPr txBox="1"/>
          <p:nvPr/>
        </p:nvSpPr>
        <p:spPr>
          <a:xfrm>
            <a:off x="1866316" y="1843209"/>
            <a:ext cx="5399418" cy="1107996"/>
          </a:xfrm>
          <a:prstGeom prst="rect">
            <a:avLst/>
          </a:prstGeom>
          <a:noFill/>
        </p:spPr>
        <p:txBody>
          <a:bodyPr wrap="square" rtlCol="0">
            <a:spAutoFit/>
          </a:bodyPr>
          <a:lstStyle/>
          <a:p>
            <a:pPr algn="ctr"/>
            <a:r>
              <a:rPr lang="zh-TW" altLang="en-US" sz="6600" dirty="0">
                <a:solidFill>
                  <a:schemeClr val="bg1"/>
                </a:solidFill>
                <a:latin typeface="印品粗朗体" panose="02000000000000000000" pitchFamily="2" charset="-122"/>
                <a:ea typeface="印品粗朗体" panose="02000000000000000000" pitchFamily="2" charset="-122"/>
              </a:rPr>
              <a:t>魔術科學社</a:t>
            </a:r>
            <a:endParaRPr lang="zh-CN" altLang="en-US" sz="6600" dirty="0">
              <a:solidFill>
                <a:schemeClr val="bg1"/>
              </a:solidFill>
              <a:latin typeface="印品粗朗体" panose="02000000000000000000" pitchFamily="2" charset="-122"/>
              <a:ea typeface="印品粗朗体" panose="02000000000000000000" pitchFamily="2" charset="-122"/>
            </a:endParaRPr>
          </a:p>
        </p:txBody>
      </p:sp>
      <p:sp>
        <p:nvSpPr>
          <p:cNvPr id="2" name="日期版面配置區 1">
            <a:extLst>
              <a:ext uri="{FF2B5EF4-FFF2-40B4-BE49-F238E27FC236}">
                <a16:creationId xmlns:a16="http://schemas.microsoft.com/office/drawing/2014/main" id="{3EE6619D-6607-48EF-8F6F-E3790BBB8F09}"/>
              </a:ext>
            </a:extLst>
          </p:cNvPr>
          <p:cNvSpPr>
            <a:spLocks noGrp="1"/>
          </p:cNvSpPr>
          <p:nvPr>
            <p:ph type="dt" sz="half" idx="10"/>
          </p:nvPr>
        </p:nvSpPr>
        <p:spPr/>
        <p:txBody>
          <a:bodyPr/>
          <a:lstStyle/>
          <a:p>
            <a:fld id="{5EBE9B2B-AEF1-44E6-BFE9-51A6A7BDF0AB}" type="datetime3">
              <a:rPr lang="zh-CN" altLang="en-US" smtClean="0"/>
              <a:t>2024年5月25日星期六</a:t>
            </a:fld>
            <a:endParaRPr lang="zh-CN" altLang="en-US"/>
          </a:p>
        </p:txBody>
      </p:sp>
      <p:sp>
        <p:nvSpPr>
          <p:cNvPr id="4" name="投影片編號版面配置區 3">
            <a:extLst>
              <a:ext uri="{FF2B5EF4-FFF2-40B4-BE49-F238E27FC236}">
                <a16:creationId xmlns:a16="http://schemas.microsoft.com/office/drawing/2014/main" id="{467EE080-3552-4BA0-A6D8-D9DD619EA754}"/>
              </a:ext>
            </a:extLst>
          </p:cNvPr>
          <p:cNvSpPr>
            <a:spLocks noGrp="1"/>
          </p:cNvSpPr>
          <p:nvPr>
            <p:ph type="sldNum" sz="quarter" idx="12"/>
          </p:nvPr>
        </p:nvSpPr>
        <p:spPr/>
        <p:txBody>
          <a:bodyPr/>
          <a:lstStyle/>
          <a:p>
            <a:fld id="{4F2C8810-9F3D-4F9A-81B8-042C148954C9}" type="slidenum">
              <a:rPr lang="zh-CN" altLang="en-US" smtClean="0"/>
              <a:t>1</a:t>
            </a:fld>
            <a:endParaRPr lang="zh-CN" altLang="en-US"/>
          </a:p>
        </p:txBody>
      </p:sp>
    </p:spTree>
    <p:extLst>
      <p:ext uri="{BB962C8B-B14F-4D97-AF65-F5344CB8AC3E}">
        <p14:creationId xmlns:p14="http://schemas.microsoft.com/office/powerpoint/2010/main" val="3546629484"/>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94"/>
                                        </p:tgtEl>
                                        <p:attrNameLst>
                                          <p:attrName>style.visibility</p:attrName>
                                        </p:attrNameLst>
                                      </p:cBhvr>
                                      <p:to>
                                        <p:strVal val="visible"/>
                                      </p:to>
                                    </p:set>
                                    <p:animEffect transition="in" filter="fade">
                                      <p:cBhvr>
                                        <p:cTn id="24" dur="1000"/>
                                        <p:tgtEl>
                                          <p:spTgt spid="94"/>
                                        </p:tgtEl>
                                      </p:cBhvr>
                                    </p:animEffect>
                                    <p:anim calcmode="lin" valueType="num">
                                      <p:cBhvr>
                                        <p:cTn id="25" dur="1000" fill="hold"/>
                                        <p:tgtEl>
                                          <p:spTgt spid="94"/>
                                        </p:tgtEl>
                                        <p:attrNameLst>
                                          <p:attrName>ppt_x</p:attrName>
                                        </p:attrNameLst>
                                      </p:cBhvr>
                                      <p:tavLst>
                                        <p:tav tm="0">
                                          <p:val>
                                            <p:strVal val="#ppt_x"/>
                                          </p:val>
                                        </p:tav>
                                        <p:tav tm="100000">
                                          <p:val>
                                            <p:strVal val="#ppt_x"/>
                                          </p:val>
                                        </p:tav>
                                      </p:tavLst>
                                    </p:anim>
                                    <p:anim calcmode="lin" valueType="num">
                                      <p:cBhvr>
                                        <p:cTn id="26" dur="1000" fill="hold"/>
                                        <p:tgtEl>
                                          <p:spTgt spid="94"/>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36"/>
                                        </p:tgtEl>
                                        <p:attrNameLst>
                                          <p:attrName>style.visibility</p:attrName>
                                        </p:attrNameLst>
                                      </p:cBhvr>
                                      <p:to>
                                        <p:strVal val="visible"/>
                                      </p:to>
                                    </p:set>
                                    <p:anim calcmode="lin" valueType="num">
                                      <p:cBhvr>
                                        <p:cTn id="36" dur="500" fill="hold"/>
                                        <p:tgtEl>
                                          <p:spTgt spid="36"/>
                                        </p:tgtEl>
                                        <p:attrNameLst>
                                          <p:attrName>ppt_w</p:attrName>
                                        </p:attrNameLst>
                                      </p:cBhvr>
                                      <p:tavLst>
                                        <p:tav tm="0">
                                          <p:val>
                                            <p:fltVal val="0"/>
                                          </p:val>
                                        </p:tav>
                                        <p:tav tm="100000">
                                          <p:val>
                                            <p:strVal val="#ppt_w"/>
                                          </p:val>
                                        </p:tav>
                                      </p:tavLst>
                                    </p:anim>
                                    <p:anim calcmode="lin" valueType="num">
                                      <p:cBhvr>
                                        <p:cTn id="37" dur="500" fill="hold"/>
                                        <p:tgtEl>
                                          <p:spTgt spid="36"/>
                                        </p:tgtEl>
                                        <p:attrNameLst>
                                          <p:attrName>ppt_h</p:attrName>
                                        </p:attrNameLst>
                                      </p:cBhvr>
                                      <p:tavLst>
                                        <p:tav tm="0">
                                          <p:val>
                                            <p:fltVal val="0"/>
                                          </p:val>
                                        </p:tav>
                                        <p:tav tm="100000">
                                          <p:val>
                                            <p:strVal val="#ppt_h"/>
                                          </p:val>
                                        </p:tav>
                                      </p:tavLst>
                                    </p:anim>
                                    <p:animEffect transition="in" filter="fade">
                                      <p:cBhvr>
                                        <p:cTn id="38" dur="500"/>
                                        <p:tgtEl>
                                          <p:spTgt spid="3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500" fill="hold"/>
                                        <p:tgtEl>
                                          <p:spTgt spid="22"/>
                                        </p:tgtEl>
                                        <p:attrNameLst>
                                          <p:attrName>ppt_w</p:attrName>
                                        </p:attrNameLst>
                                      </p:cBhvr>
                                      <p:tavLst>
                                        <p:tav tm="0">
                                          <p:val>
                                            <p:fltVal val="0"/>
                                          </p:val>
                                        </p:tav>
                                        <p:tav tm="100000">
                                          <p:val>
                                            <p:strVal val="#ppt_w"/>
                                          </p:val>
                                        </p:tav>
                                      </p:tavLst>
                                    </p:anim>
                                    <p:anim calcmode="lin" valueType="num">
                                      <p:cBhvr>
                                        <p:cTn id="42" dur="500" fill="hold"/>
                                        <p:tgtEl>
                                          <p:spTgt spid="22"/>
                                        </p:tgtEl>
                                        <p:attrNameLst>
                                          <p:attrName>ppt_h</p:attrName>
                                        </p:attrNameLst>
                                      </p:cBhvr>
                                      <p:tavLst>
                                        <p:tav tm="0">
                                          <p:val>
                                            <p:fltVal val="0"/>
                                          </p:val>
                                        </p:tav>
                                        <p:tav tm="100000">
                                          <p:val>
                                            <p:strVal val="#ppt_h"/>
                                          </p:val>
                                        </p:tav>
                                      </p:tavLst>
                                    </p:anim>
                                    <p:animEffect transition="in" filter="fade">
                                      <p:cBhvr>
                                        <p:cTn id="43" dur="500"/>
                                        <p:tgtEl>
                                          <p:spTgt spid="22"/>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p:cTn id="51" dur="500" fill="hold"/>
                                        <p:tgtEl>
                                          <p:spTgt spid="26"/>
                                        </p:tgtEl>
                                        <p:attrNameLst>
                                          <p:attrName>ppt_w</p:attrName>
                                        </p:attrNameLst>
                                      </p:cBhvr>
                                      <p:tavLst>
                                        <p:tav tm="0">
                                          <p:val>
                                            <p:fltVal val="0"/>
                                          </p:val>
                                        </p:tav>
                                        <p:tav tm="100000">
                                          <p:val>
                                            <p:strVal val="#ppt_w"/>
                                          </p:val>
                                        </p:tav>
                                      </p:tavLst>
                                    </p:anim>
                                    <p:anim calcmode="lin" valueType="num">
                                      <p:cBhvr>
                                        <p:cTn id="52" dur="500" fill="hold"/>
                                        <p:tgtEl>
                                          <p:spTgt spid="26"/>
                                        </p:tgtEl>
                                        <p:attrNameLst>
                                          <p:attrName>ppt_h</p:attrName>
                                        </p:attrNameLst>
                                      </p:cBhvr>
                                      <p:tavLst>
                                        <p:tav tm="0">
                                          <p:val>
                                            <p:fltVal val="0"/>
                                          </p:val>
                                        </p:tav>
                                        <p:tav tm="100000">
                                          <p:val>
                                            <p:strVal val="#ppt_h"/>
                                          </p:val>
                                        </p:tav>
                                      </p:tavLst>
                                    </p:anim>
                                    <p:animEffect transition="in" filter="fade">
                                      <p:cBhvr>
                                        <p:cTn id="53" dur="500"/>
                                        <p:tgtEl>
                                          <p:spTgt spid="26"/>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p:cTn id="56" dur="500" fill="hold"/>
                                        <p:tgtEl>
                                          <p:spTgt spid="50"/>
                                        </p:tgtEl>
                                        <p:attrNameLst>
                                          <p:attrName>ppt_w</p:attrName>
                                        </p:attrNameLst>
                                      </p:cBhvr>
                                      <p:tavLst>
                                        <p:tav tm="0">
                                          <p:val>
                                            <p:fltVal val="0"/>
                                          </p:val>
                                        </p:tav>
                                        <p:tav tm="100000">
                                          <p:val>
                                            <p:strVal val="#ppt_w"/>
                                          </p:val>
                                        </p:tav>
                                      </p:tavLst>
                                    </p:anim>
                                    <p:anim calcmode="lin" valueType="num">
                                      <p:cBhvr>
                                        <p:cTn id="57" dur="500" fill="hold"/>
                                        <p:tgtEl>
                                          <p:spTgt spid="50"/>
                                        </p:tgtEl>
                                        <p:attrNameLst>
                                          <p:attrName>ppt_h</p:attrName>
                                        </p:attrNameLst>
                                      </p:cBhvr>
                                      <p:tavLst>
                                        <p:tav tm="0">
                                          <p:val>
                                            <p:fltVal val="0"/>
                                          </p:val>
                                        </p:tav>
                                        <p:tav tm="100000">
                                          <p:val>
                                            <p:strVal val="#ppt_h"/>
                                          </p:val>
                                        </p:tav>
                                      </p:tavLst>
                                    </p:anim>
                                    <p:animEffect transition="in" filter="fade">
                                      <p:cBhvr>
                                        <p:cTn id="58" dur="500"/>
                                        <p:tgtEl>
                                          <p:spTgt spid="50"/>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500" fill="hold"/>
                                        <p:tgtEl>
                                          <p:spTgt spid="51"/>
                                        </p:tgtEl>
                                        <p:attrNameLst>
                                          <p:attrName>ppt_w</p:attrName>
                                        </p:attrNameLst>
                                      </p:cBhvr>
                                      <p:tavLst>
                                        <p:tav tm="0">
                                          <p:val>
                                            <p:fltVal val="0"/>
                                          </p:val>
                                        </p:tav>
                                        <p:tav tm="100000">
                                          <p:val>
                                            <p:strVal val="#ppt_w"/>
                                          </p:val>
                                        </p:tav>
                                      </p:tavLst>
                                    </p:anim>
                                    <p:anim calcmode="lin" valueType="num">
                                      <p:cBhvr>
                                        <p:cTn id="62" dur="500" fill="hold"/>
                                        <p:tgtEl>
                                          <p:spTgt spid="51"/>
                                        </p:tgtEl>
                                        <p:attrNameLst>
                                          <p:attrName>ppt_h</p:attrName>
                                        </p:attrNameLst>
                                      </p:cBhvr>
                                      <p:tavLst>
                                        <p:tav tm="0">
                                          <p:val>
                                            <p:fltVal val="0"/>
                                          </p:val>
                                        </p:tav>
                                        <p:tav tm="100000">
                                          <p:val>
                                            <p:strVal val="#ppt_h"/>
                                          </p:val>
                                        </p:tav>
                                      </p:tavLst>
                                    </p:anim>
                                    <p:animEffect transition="in" filter="fade">
                                      <p:cBhvr>
                                        <p:cTn id="63" dur="500"/>
                                        <p:tgtEl>
                                          <p:spTgt spid="5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p:cTn id="66" dur="500" fill="hold"/>
                                        <p:tgtEl>
                                          <p:spTgt spid="53"/>
                                        </p:tgtEl>
                                        <p:attrNameLst>
                                          <p:attrName>ppt_w</p:attrName>
                                        </p:attrNameLst>
                                      </p:cBhvr>
                                      <p:tavLst>
                                        <p:tav tm="0">
                                          <p:val>
                                            <p:fltVal val="0"/>
                                          </p:val>
                                        </p:tav>
                                        <p:tav tm="100000">
                                          <p:val>
                                            <p:strVal val="#ppt_w"/>
                                          </p:val>
                                        </p:tav>
                                      </p:tavLst>
                                    </p:anim>
                                    <p:anim calcmode="lin" valueType="num">
                                      <p:cBhvr>
                                        <p:cTn id="67" dur="500" fill="hold"/>
                                        <p:tgtEl>
                                          <p:spTgt spid="53"/>
                                        </p:tgtEl>
                                        <p:attrNameLst>
                                          <p:attrName>ppt_h</p:attrName>
                                        </p:attrNameLst>
                                      </p:cBhvr>
                                      <p:tavLst>
                                        <p:tav tm="0">
                                          <p:val>
                                            <p:fltVal val="0"/>
                                          </p:val>
                                        </p:tav>
                                        <p:tav tm="100000">
                                          <p:val>
                                            <p:strVal val="#ppt_h"/>
                                          </p:val>
                                        </p:tav>
                                      </p:tavLst>
                                    </p:anim>
                                    <p:animEffect transition="in" filter="fade">
                                      <p:cBhvr>
                                        <p:cTn id="68" dur="500"/>
                                        <p:tgtEl>
                                          <p:spTgt spid="53"/>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p:cTn id="71" dur="500" fill="hold"/>
                                        <p:tgtEl>
                                          <p:spTgt spid="54"/>
                                        </p:tgtEl>
                                        <p:attrNameLst>
                                          <p:attrName>ppt_w</p:attrName>
                                        </p:attrNameLst>
                                      </p:cBhvr>
                                      <p:tavLst>
                                        <p:tav tm="0">
                                          <p:val>
                                            <p:fltVal val="0"/>
                                          </p:val>
                                        </p:tav>
                                        <p:tav tm="100000">
                                          <p:val>
                                            <p:strVal val="#ppt_w"/>
                                          </p:val>
                                        </p:tav>
                                      </p:tavLst>
                                    </p:anim>
                                    <p:anim calcmode="lin" valueType="num">
                                      <p:cBhvr>
                                        <p:cTn id="72" dur="500" fill="hold"/>
                                        <p:tgtEl>
                                          <p:spTgt spid="54"/>
                                        </p:tgtEl>
                                        <p:attrNameLst>
                                          <p:attrName>ppt_h</p:attrName>
                                        </p:attrNameLst>
                                      </p:cBhvr>
                                      <p:tavLst>
                                        <p:tav tm="0">
                                          <p:val>
                                            <p:fltVal val="0"/>
                                          </p:val>
                                        </p:tav>
                                        <p:tav tm="100000">
                                          <p:val>
                                            <p:strVal val="#ppt_h"/>
                                          </p:val>
                                        </p:tav>
                                      </p:tavLst>
                                    </p:anim>
                                    <p:animEffect transition="in" filter="fade">
                                      <p:cBhvr>
                                        <p:cTn id="73" dur="500"/>
                                        <p:tgtEl>
                                          <p:spTgt spid="54"/>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Effect transition="in" filter="fade">
                                      <p:cBhvr>
                                        <p:cTn id="78" dur="500"/>
                                        <p:tgtEl>
                                          <p:spTgt spid="5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56"/>
                                        </p:tgtEl>
                                        <p:attrNameLst>
                                          <p:attrName>style.visibility</p:attrName>
                                        </p:attrNameLst>
                                      </p:cBhvr>
                                      <p:to>
                                        <p:strVal val="visible"/>
                                      </p:to>
                                    </p:set>
                                    <p:anim calcmode="lin" valueType="num">
                                      <p:cBhvr>
                                        <p:cTn id="81" dur="500" fill="hold"/>
                                        <p:tgtEl>
                                          <p:spTgt spid="56"/>
                                        </p:tgtEl>
                                        <p:attrNameLst>
                                          <p:attrName>ppt_w</p:attrName>
                                        </p:attrNameLst>
                                      </p:cBhvr>
                                      <p:tavLst>
                                        <p:tav tm="0">
                                          <p:val>
                                            <p:fltVal val="0"/>
                                          </p:val>
                                        </p:tav>
                                        <p:tav tm="100000">
                                          <p:val>
                                            <p:strVal val="#ppt_w"/>
                                          </p:val>
                                        </p:tav>
                                      </p:tavLst>
                                    </p:anim>
                                    <p:anim calcmode="lin" valueType="num">
                                      <p:cBhvr>
                                        <p:cTn id="82" dur="500" fill="hold"/>
                                        <p:tgtEl>
                                          <p:spTgt spid="56"/>
                                        </p:tgtEl>
                                        <p:attrNameLst>
                                          <p:attrName>ppt_h</p:attrName>
                                        </p:attrNameLst>
                                      </p:cBhvr>
                                      <p:tavLst>
                                        <p:tav tm="0">
                                          <p:val>
                                            <p:fltVal val="0"/>
                                          </p:val>
                                        </p:tav>
                                        <p:tav tm="100000">
                                          <p:val>
                                            <p:strVal val="#ppt_h"/>
                                          </p:val>
                                        </p:tav>
                                      </p:tavLst>
                                    </p:anim>
                                    <p:animEffect transition="in" filter="fade">
                                      <p:cBhvr>
                                        <p:cTn id="83" dur="500"/>
                                        <p:tgtEl>
                                          <p:spTgt spid="5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p:cTn id="91" dur="500" fill="hold"/>
                                        <p:tgtEl>
                                          <p:spTgt spid="23"/>
                                        </p:tgtEl>
                                        <p:attrNameLst>
                                          <p:attrName>ppt_w</p:attrName>
                                        </p:attrNameLst>
                                      </p:cBhvr>
                                      <p:tavLst>
                                        <p:tav tm="0">
                                          <p:val>
                                            <p:fltVal val="0"/>
                                          </p:val>
                                        </p:tav>
                                        <p:tav tm="100000">
                                          <p:val>
                                            <p:strVal val="#ppt_w"/>
                                          </p:val>
                                        </p:tav>
                                      </p:tavLst>
                                    </p:anim>
                                    <p:anim calcmode="lin" valueType="num">
                                      <p:cBhvr>
                                        <p:cTn id="92" dur="500" fill="hold"/>
                                        <p:tgtEl>
                                          <p:spTgt spid="23"/>
                                        </p:tgtEl>
                                        <p:attrNameLst>
                                          <p:attrName>ppt_h</p:attrName>
                                        </p:attrNameLst>
                                      </p:cBhvr>
                                      <p:tavLst>
                                        <p:tav tm="0">
                                          <p:val>
                                            <p:fltVal val="0"/>
                                          </p:val>
                                        </p:tav>
                                        <p:tav tm="100000">
                                          <p:val>
                                            <p:strVal val="#ppt_h"/>
                                          </p:val>
                                        </p:tav>
                                      </p:tavLst>
                                    </p:anim>
                                    <p:animEffect transition="in" filter="fade">
                                      <p:cBhvr>
                                        <p:cTn id="93" dur="500"/>
                                        <p:tgtEl>
                                          <p:spTgt spid="23"/>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5"/>
                                        </p:tgtEl>
                                        <p:attrNameLst>
                                          <p:attrName>style.visibility</p:attrName>
                                        </p:attrNameLst>
                                      </p:cBhvr>
                                      <p:to>
                                        <p:strVal val="visible"/>
                                      </p:to>
                                    </p:set>
                                    <p:anim calcmode="lin" valueType="num">
                                      <p:cBhvr>
                                        <p:cTn id="96" dur="500" fill="hold"/>
                                        <p:tgtEl>
                                          <p:spTgt spid="25"/>
                                        </p:tgtEl>
                                        <p:attrNameLst>
                                          <p:attrName>ppt_w</p:attrName>
                                        </p:attrNameLst>
                                      </p:cBhvr>
                                      <p:tavLst>
                                        <p:tav tm="0">
                                          <p:val>
                                            <p:fltVal val="0"/>
                                          </p:val>
                                        </p:tav>
                                        <p:tav tm="100000">
                                          <p:val>
                                            <p:strVal val="#ppt_w"/>
                                          </p:val>
                                        </p:tav>
                                      </p:tavLst>
                                    </p:anim>
                                    <p:anim calcmode="lin" valueType="num">
                                      <p:cBhvr>
                                        <p:cTn id="97" dur="500" fill="hold"/>
                                        <p:tgtEl>
                                          <p:spTgt spid="25"/>
                                        </p:tgtEl>
                                        <p:attrNameLst>
                                          <p:attrName>ppt_h</p:attrName>
                                        </p:attrNameLst>
                                      </p:cBhvr>
                                      <p:tavLst>
                                        <p:tav tm="0">
                                          <p:val>
                                            <p:fltVal val="0"/>
                                          </p:val>
                                        </p:tav>
                                        <p:tav tm="100000">
                                          <p:val>
                                            <p:strVal val="#ppt_h"/>
                                          </p:val>
                                        </p:tav>
                                      </p:tavLst>
                                    </p:anim>
                                    <p:animEffect transition="in" filter="fade">
                                      <p:cBhvr>
                                        <p:cTn id="98" dur="500"/>
                                        <p:tgtEl>
                                          <p:spTgt spid="25"/>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p:cTn id="101" dur="500" fill="hold"/>
                                        <p:tgtEl>
                                          <p:spTgt spid="27"/>
                                        </p:tgtEl>
                                        <p:attrNameLst>
                                          <p:attrName>ppt_w</p:attrName>
                                        </p:attrNameLst>
                                      </p:cBhvr>
                                      <p:tavLst>
                                        <p:tav tm="0">
                                          <p:val>
                                            <p:fltVal val="0"/>
                                          </p:val>
                                        </p:tav>
                                        <p:tav tm="100000">
                                          <p:val>
                                            <p:strVal val="#ppt_w"/>
                                          </p:val>
                                        </p:tav>
                                      </p:tavLst>
                                    </p:anim>
                                    <p:anim calcmode="lin" valueType="num">
                                      <p:cBhvr>
                                        <p:cTn id="102" dur="500" fill="hold"/>
                                        <p:tgtEl>
                                          <p:spTgt spid="27"/>
                                        </p:tgtEl>
                                        <p:attrNameLst>
                                          <p:attrName>ppt_h</p:attrName>
                                        </p:attrNameLst>
                                      </p:cBhvr>
                                      <p:tavLst>
                                        <p:tav tm="0">
                                          <p:val>
                                            <p:fltVal val="0"/>
                                          </p:val>
                                        </p:tav>
                                        <p:tav tm="100000">
                                          <p:val>
                                            <p:strVal val="#ppt_h"/>
                                          </p:val>
                                        </p:tav>
                                      </p:tavLst>
                                    </p:anim>
                                    <p:animEffect transition="in" filter="fade">
                                      <p:cBhvr>
                                        <p:cTn id="103" dur="500"/>
                                        <p:tgtEl>
                                          <p:spTgt spid="27"/>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28"/>
                                        </p:tgtEl>
                                        <p:attrNameLst>
                                          <p:attrName>style.visibility</p:attrName>
                                        </p:attrNameLst>
                                      </p:cBhvr>
                                      <p:to>
                                        <p:strVal val="visible"/>
                                      </p:to>
                                    </p:set>
                                    <p:anim calcmode="lin" valueType="num">
                                      <p:cBhvr>
                                        <p:cTn id="106" dur="500" fill="hold"/>
                                        <p:tgtEl>
                                          <p:spTgt spid="28"/>
                                        </p:tgtEl>
                                        <p:attrNameLst>
                                          <p:attrName>ppt_w</p:attrName>
                                        </p:attrNameLst>
                                      </p:cBhvr>
                                      <p:tavLst>
                                        <p:tav tm="0">
                                          <p:val>
                                            <p:fltVal val="0"/>
                                          </p:val>
                                        </p:tav>
                                        <p:tav tm="100000">
                                          <p:val>
                                            <p:strVal val="#ppt_w"/>
                                          </p:val>
                                        </p:tav>
                                      </p:tavLst>
                                    </p:anim>
                                    <p:anim calcmode="lin" valueType="num">
                                      <p:cBhvr>
                                        <p:cTn id="107" dur="500" fill="hold"/>
                                        <p:tgtEl>
                                          <p:spTgt spid="28"/>
                                        </p:tgtEl>
                                        <p:attrNameLst>
                                          <p:attrName>ppt_h</p:attrName>
                                        </p:attrNameLst>
                                      </p:cBhvr>
                                      <p:tavLst>
                                        <p:tav tm="0">
                                          <p:val>
                                            <p:fltVal val="0"/>
                                          </p:val>
                                        </p:tav>
                                        <p:tav tm="100000">
                                          <p:val>
                                            <p:strVal val="#ppt_h"/>
                                          </p:val>
                                        </p:tav>
                                      </p:tavLst>
                                    </p:anim>
                                    <p:animEffect transition="in" filter="fade">
                                      <p:cBhvr>
                                        <p:cTn id="108" dur="500"/>
                                        <p:tgtEl>
                                          <p:spTgt spid="28"/>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32"/>
                                        </p:tgtEl>
                                        <p:attrNameLst>
                                          <p:attrName>style.visibility</p:attrName>
                                        </p:attrNameLst>
                                      </p:cBhvr>
                                      <p:to>
                                        <p:strVal val="visible"/>
                                      </p:to>
                                    </p:set>
                                    <p:anim calcmode="lin" valueType="num">
                                      <p:cBhvr>
                                        <p:cTn id="111" dur="500" fill="hold"/>
                                        <p:tgtEl>
                                          <p:spTgt spid="32"/>
                                        </p:tgtEl>
                                        <p:attrNameLst>
                                          <p:attrName>ppt_w</p:attrName>
                                        </p:attrNameLst>
                                      </p:cBhvr>
                                      <p:tavLst>
                                        <p:tav tm="0">
                                          <p:val>
                                            <p:fltVal val="0"/>
                                          </p:val>
                                        </p:tav>
                                        <p:tav tm="100000">
                                          <p:val>
                                            <p:strVal val="#ppt_w"/>
                                          </p:val>
                                        </p:tav>
                                      </p:tavLst>
                                    </p:anim>
                                    <p:anim calcmode="lin" valueType="num">
                                      <p:cBhvr>
                                        <p:cTn id="112" dur="500" fill="hold"/>
                                        <p:tgtEl>
                                          <p:spTgt spid="32"/>
                                        </p:tgtEl>
                                        <p:attrNameLst>
                                          <p:attrName>ppt_h</p:attrName>
                                        </p:attrNameLst>
                                      </p:cBhvr>
                                      <p:tavLst>
                                        <p:tav tm="0">
                                          <p:val>
                                            <p:fltVal val="0"/>
                                          </p:val>
                                        </p:tav>
                                        <p:tav tm="100000">
                                          <p:val>
                                            <p:strVal val="#ppt_h"/>
                                          </p:val>
                                        </p:tav>
                                      </p:tavLst>
                                    </p:anim>
                                    <p:animEffect transition="in" filter="fade">
                                      <p:cBhvr>
                                        <p:cTn id="113" dur="500"/>
                                        <p:tgtEl>
                                          <p:spTgt spid="32"/>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99"/>
                                        </p:tgtEl>
                                        <p:attrNameLst>
                                          <p:attrName>style.visibility</p:attrName>
                                        </p:attrNameLst>
                                      </p:cBhvr>
                                      <p:to>
                                        <p:strVal val="visible"/>
                                      </p:to>
                                    </p:set>
                                    <p:anim calcmode="lin" valueType="num">
                                      <p:cBhvr>
                                        <p:cTn id="116" dur="500" fill="hold"/>
                                        <p:tgtEl>
                                          <p:spTgt spid="99"/>
                                        </p:tgtEl>
                                        <p:attrNameLst>
                                          <p:attrName>ppt_w</p:attrName>
                                        </p:attrNameLst>
                                      </p:cBhvr>
                                      <p:tavLst>
                                        <p:tav tm="0">
                                          <p:val>
                                            <p:fltVal val="0"/>
                                          </p:val>
                                        </p:tav>
                                        <p:tav tm="100000">
                                          <p:val>
                                            <p:strVal val="#ppt_w"/>
                                          </p:val>
                                        </p:tav>
                                      </p:tavLst>
                                    </p:anim>
                                    <p:anim calcmode="lin" valueType="num">
                                      <p:cBhvr>
                                        <p:cTn id="117" dur="500" fill="hold"/>
                                        <p:tgtEl>
                                          <p:spTgt spid="99"/>
                                        </p:tgtEl>
                                        <p:attrNameLst>
                                          <p:attrName>ppt_h</p:attrName>
                                        </p:attrNameLst>
                                      </p:cBhvr>
                                      <p:tavLst>
                                        <p:tav tm="0">
                                          <p:val>
                                            <p:fltVal val="0"/>
                                          </p:val>
                                        </p:tav>
                                        <p:tav tm="100000">
                                          <p:val>
                                            <p:strVal val="#ppt_h"/>
                                          </p:val>
                                        </p:tav>
                                      </p:tavLst>
                                    </p:anim>
                                    <p:animEffect transition="in" filter="fade">
                                      <p:cBhvr>
                                        <p:cTn id="118" dur="500"/>
                                        <p:tgtEl>
                                          <p:spTgt spid="99"/>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100"/>
                                        </p:tgtEl>
                                        <p:attrNameLst>
                                          <p:attrName>style.visibility</p:attrName>
                                        </p:attrNameLst>
                                      </p:cBhvr>
                                      <p:to>
                                        <p:strVal val="visible"/>
                                      </p:to>
                                    </p:set>
                                    <p:anim calcmode="lin" valueType="num">
                                      <p:cBhvr>
                                        <p:cTn id="121" dur="500" fill="hold"/>
                                        <p:tgtEl>
                                          <p:spTgt spid="100"/>
                                        </p:tgtEl>
                                        <p:attrNameLst>
                                          <p:attrName>ppt_w</p:attrName>
                                        </p:attrNameLst>
                                      </p:cBhvr>
                                      <p:tavLst>
                                        <p:tav tm="0">
                                          <p:val>
                                            <p:fltVal val="0"/>
                                          </p:val>
                                        </p:tav>
                                        <p:tav tm="100000">
                                          <p:val>
                                            <p:strVal val="#ppt_w"/>
                                          </p:val>
                                        </p:tav>
                                      </p:tavLst>
                                    </p:anim>
                                    <p:anim calcmode="lin" valueType="num">
                                      <p:cBhvr>
                                        <p:cTn id="122" dur="500" fill="hold"/>
                                        <p:tgtEl>
                                          <p:spTgt spid="100"/>
                                        </p:tgtEl>
                                        <p:attrNameLst>
                                          <p:attrName>ppt_h</p:attrName>
                                        </p:attrNameLst>
                                      </p:cBhvr>
                                      <p:tavLst>
                                        <p:tav tm="0">
                                          <p:val>
                                            <p:fltVal val="0"/>
                                          </p:val>
                                        </p:tav>
                                        <p:tav tm="100000">
                                          <p:val>
                                            <p:strVal val="#ppt_h"/>
                                          </p:val>
                                        </p:tav>
                                      </p:tavLst>
                                    </p:anim>
                                    <p:animEffect transition="in" filter="fade">
                                      <p:cBhvr>
                                        <p:cTn id="123" dur="500"/>
                                        <p:tgtEl>
                                          <p:spTgt spid="10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102"/>
                                        </p:tgtEl>
                                        <p:attrNameLst>
                                          <p:attrName>style.visibility</p:attrName>
                                        </p:attrNameLst>
                                      </p:cBhvr>
                                      <p:to>
                                        <p:strVal val="visible"/>
                                      </p:to>
                                    </p:set>
                                    <p:anim calcmode="lin" valueType="num">
                                      <p:cBhvr>
                                        <p:cTn id="131" dur="500" fill="hold"/>
                                        <p:tgtEl>
                                          <p:spTgt spid="102"/>
                                        </p:tgtEl>
                                        <p:attrNameLst>
                                          <p:attrName>ppt_w</p:attrName>
                                        </p:attrNameLst>
                                      </p:cBhvr>
                                      <p:tavLst>
                                        <p:tav tm="0">
                                          <p:val>
                                            <p:fltVal val="0"/>
                                          </p:val>
                                        </p:tav>
                                        <p:tav tm="100000">
                                          <p:val>
                                            <p:strVal val="#ppt_w"/>
                                          </p:val>
                                        </p:tav>
                                      </p:tavLst>
                                    </p:anim>
                                    <p:anim calcmode="lin" valueType="num">
                                      <p:cBhvr>
                                        <p:cTn id="132" dur="500" fill="hold"/>
                                        <p:tgtEl>
                                          <p:spTgt spid="102"/>
                                        </p:tgtEl>
                                        <p:attrNameLst>
                                          <p:attrName>ppt_h</p:attrName>
                                        </p:attrNameLst>
                                      </p:cBhvr>
                                      <p:tavLst>
                                        <p:tav tm="0">
                                          <p:val>
                                            <p:fltVal val="0"/>
                                          </p:val>
                                        </p:tav>
                                        <p:tav tm="100000">
                                          <p:val>
                                            <p:strVal val="#ppt_h"/>
                                          </p:val>
                                        </p:tav>
                                      </p:tavLst>
                                    </p:anim>
                                    <p:animEffect transition="in" filter="fade">
                                      <p:cBhvr>
                                        <p:cTn id="133" dur="500"/>
                                        <p:tgtEl>
                                          <p:spTgt spid="102"/>
                                        </p:tgtEl>
                                      </p:cBhvr>
                                    </p:animEffect>
                                  </p:childTnLst>
                                </p:cTn>
                              </p:par>
                            </p:childTnLst>
                          </p:cTn>
                        </p:par>
                      </p:childTnLst>
                    </p:cTn>
                  </p:par>
                  <p:par>
                    <p:cTn id="134" fill="hold">
                      <p:stCondLst>
                        <p:cond delay="indefinite"/>
                      </p:stCondLst>
                      <p:childTnLst>
                        <p:par>
                          <p:cTn id="135" fill="hold">
                            <p:stCondLst>
                              <p:cond delay="0"/>
                            </p:stCondLst>
                            <p:childTnLst>
                              <p:par>
                                <p:cTn id="136" presetID="42" presetClass="entr" presetSubtype="0" fill="hold" grpId="0" nodeType="clickEffect">
                                  <p:stCondLst>
                                    <p:cond delay="0"/>
                                  </p:stCondLst>
                                  <p:childTnLst>
                                    <p:set>
                                      <p:cBhvr>
                                        <p:cTn id="137" dur="1" fill="hold">
                                          <p:stCondLst>
                                            <p:cond delay="0"/>
                                          </p:stCondLst>
                                        </p:cTn>
                                        <p:tgtEl>
                                          <p:spTgt spid="103"/>
                                        </p:tgtEl>
                                        <p:attrNameLst>
                                          <p:attrName>style.visibility</p:attrName>
                                        </p:attrNameLst>
                                      </p:cBhvr>
                                      <p:to>
                                        <p:strVal val="visible"/>
                                      </p:to>
                                    </p:set>
                                    <p:animEffect transition="in" filter="fade">
                                      <p:cBhvr>
                                        <p:cTn id="138" dur="1000"/>
                                        <p:tgtEl>
                                          <p:spTgt spid="103"/>
                                        </p:tgtEl>
                                      </p:cBhvr>
                                    </p:animEffect>
                                    <p:anim calcmode="lin" valueType="num">
                                      <p:cBhvr>
                                        <p:cTn id="139" dur="1000" fill="hold"/>
                                        <p:tgtEl>
                                          <p:spTgt spid="103"/>
                                        </p:tgtEl>
                                        <p:attrNameLst>
                                          <p:attrName>ppt_x</p:attrName>
                                        </p:attrNameLst>
                                      </p:cBhvr>
                                      <p:tavLst>
                                        <p:tav tm="0">
                                          <p:val>
                                            <p:strVal val="#ppt_x"/>
                                          </p:val>
                                        </p:tav>
                                        <p:tav tm="100000">
                                          <p:val>
                                            <p:strVal val="#ppt_x"/>
                                          </p:val>
                                        </p:tav>
                                      </p:tavLst>
                                    </p:anim>
                                    <p:anim calcmode="lin" valueType="num">
                                      <p:cBhvr>
                                        <p:cTn id="140"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42" presetClass="entr" presetSubtype="0" fill="hold" grpId="0" nodeType="clickEffect">
                                  <p:stCondLst>
                                    <p:cond delay="0"/>
                                  </p:stCondLst>
                                  <p:childTnLst>
                                    <p:set>
                                      <p:cBhvr>
                                        <p:cTn id="144" dur="1" fill="hold">
                                          <p:stCondLst>
                                            <p:cond delay="0"/>
                                          </p:stCondLst>
                                        </p:cTn>
                                        <p:tgtEl>
                                          <p:spTgt spid="9"/>
                                        </p:tgtEl>
                                        <p:attrNameLst>
                                          <p:attrName>style.visibility</p:attrName>
                                        </p:attrNameLst>
                                      </p:cBhvr>
                                      <p:to>
                                        <p:strVal val="visible"/>
                                      </p:to>
                                    </p:set>
                                    <p:animEffect transition="in" filter="fade">
                                      <p:cBhvr>
                                        <p:cTn id="145" dur="1000"/>
                                        <p:tgtEl>
                                          <p:spTgt spid="9"/>
                                        </p:tgtEl>
                                      </p:cBhvr>
                                    </p:animEffect>
                                    <p:anim calcmode="lin" valueType="num">
                                      <p:cBhvr>
                                        <p:cTn id="146" dur="1000" fill="hold"/>
                                        <p:tgtEl>
                                          <p:spTgt spid="9"/>
                                        </p:tgtEl>
                                        <p:attrNameLst>
                                          <p:attrName>ppt_x</p:attrName>
                                        </p:attrNameLst>
                                      </p:cBhvr>
                                      <p:tavLst>
                                        <p:tav tm="0">
                                          <p:val>
                                            <p:strVal val="#ppt_x"/>
                                          </p:val>
                                        </p:tav>
                                        <p:tav tm="100000">
                                          <p:val>
                                            <p:strVal val="#ppt_x"/>
                                          </p:val>
                                        </p:tav>
                                      </p:tavLst>
                                    </p:anim>
                                    <p:anim calcmode="lin" valueType="num">
                                      <p:cBhvr>
                                        <p:cTn id="14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6" grpId="0" animBg="1"/>
      <p:bldP spid="50" grpId="0" animBg="1"/>
      <p:bldP spid="51" grpId="0" animBg="1"/>
      <p:bldP spid="53" grpId="0" animBg="1"/>
      <p:bldP spid="54" grpId="0" animBg="1"/>
      <p:bldP spid="55" grpId="0" animBg="1"/>
      <p:bldP spid="56" grpId="0" animBg="1"/>
      <p:bldP spid="3" grpId="0" animBg="1"/>
      <p:bldP spid="23" grpId="0" animBg="1"/>
      <p:bldP spid="25" grpId="0" animBg="1"/>
      <p:bldP spid="27" grpId="0" animBg="1"/>
      <p:bldP spid="28" grpId="0" animBg="1"/>
      <p:bldP spid="32" grpId="0" animBg="1"/>
      <p:bldP spid="9" grpId="0"/>
      <p:bldP spid="99" grpId="0" animBg="1"/>
      <p:bldP spid="100" grpId="0" animBg="1"/>
      <p:bldP spid="101" grpId="0" animBg="1"/>
      <p:bldP spid="102" grpId="0" animBg="1"/>
      <p:bldP spid="10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361115" y="1241958"/>
            <a:ext cx="2096235" cy="963645"/>
            <a:chOff x="3216377" y="2104244"/>
            <a:chExt cx="2096235" cy="963645"/>
          </a:xfrm>
        </p:grpSpPr>
        <p:sp>
          <p:nvSpPr>
            <p:cNvPr id="46" name="任意多边形 45"/>
            <p:cNvSpPr/>
            <p:nvPr/>
          </p:nvSpPr>
          <p:spPr>
            <a:xfrm rot="5400000">
              <a:off x="5010995" y="2092187"/>
              <a:ext cx="289560" cy="313674"/>
            </a:xfrm>
            <a:custGeom>
              <a:avLst/>
              <a:gdLst>
                <a:gd name="connsiteX0" fmla="*/ 458919 w 1482909"/>
                <a:gd name="connsiteY0" fmla="*/ 806919 h 1606405"/>
                <a:gd name="connsiteX1" fmla="*/ 716256 w 1482909"/>
                <a:gd name="connsiteY1" fmla="*/ 1064256 h 1606405"/>
                <a:gd name="connsiteX2" fmla="*/ 973593 w 1482909"/>
                <a:gd name="connsiteY2" fmla="*/ 806919 h 1606405"/>
                <a:gd name="connsiteX3" fmla="*/ 716256 w 1482909"/>
                <a:gd name="connsiteY3" fmla="*/ 549582 h 1606405"/>
                <a:gd name="connsiteX4" fmla="*/ 458919 w 1482909"/>
                <a:gd name="connsiteY4" fmla="*/ 806919 h 1606405"/>
                <a:gd name="connsiteX5" fmla="*/ 0 w 1482909"/>
                <a:gd name="connsiteY5" fmla="*/ 880351 h 1606405"/>
                <a:gd name="connsiteX6" fmla="*/ 0 w 1482909"/>
                <a:gd name="connsiteY6" fmla="*/ 738145 h 1606405"/>
                <a:gd name="connsiteX7" fmla="*/ 35553 w 1482909"/>
                <a:gd name="connsiteY7" fmla="*/ 702592 h 1606405"/>
                <a:gd name="connsiteX8" fmla="*/ 301266 w 1482909"/>
                <a:gd name="connsiteY8" fmla="*/ 702592 h 1606405"/>
                <a:gd name="connsiteX9" fmla="*/ 26979 w 1482909"/>
                <a:gd name="connsiteY9" fmla="*/ 544233 h 1606405"/>
                <a:gd name="connsiteX10" fmla="*/ 13966 w 1482909"/>
                <a:gd name="connsiteY10" fmla="*/ 495666 h 1606405"/>
                <a:gd name="connsiteX11" fmla="*/ 85069 w 1482909"/>
                <a:gd name="connsiteY11" fmla="*/ 372512 h 1606405"/>
                <a:gd name="connsiteX12" fmla="*/ 133635 w 1482909"/>
                <a:gd name="connsiteY12" fmla="*/ 359498 h 1606405"/>
                <a:gd name="connsiteX13" fmla="*/ 498941 w 1482909"/>
                <a:gd name="connsiteY13" fmla="*/ 570407 h 1606405"/>
                <a:gd name="connsiteX14" fmla="*/ 282265 w 1482909"/>
                <a:gd name="connsiteY14" fmla="*/ 195112 h 1606405"/>
                <a:gd name="connsiteX15" fmla="*/ 295277 w 1482909"/>
                <a:gd name="connsiteY15" fmla="*/ 146546 h 1606405"/>
                <a:gd name="connsiteX16" fmla="*/ 418431 w 1482909"/>
                <a:gd name="connsiteY16" fmla="*/ 75444 h 1606405"/>
                <a:gd name="connsiteX17" fmla="*/ 466997 w 1482909"/>
                <a:gd name="connsiteY17" fmla="*/ 88456 h 1606405"/>
                <a:gd name="connsiteX18" fmla="*/ 609600 w 1482909"/>
                <a:gd name="connsiteY18" fmla="*/ 335450 h 1606405"/>
                <a:gd name="connsiteX19" fmla="*/ 609600 w 1482909"/>
                <a:gd name="connsiteY19" fmla="*/ 35552 h 1606405"/>
                <a:gd name="connsiteX20" fmla="*/ 645153 w 1482909"/>
                <a:gd name="connsiteY20" fmla="*/ 0 h 1606405"/>
                <a:gd name="connsiteX21" fmla="*/ 787359 w 1482909"/>
                <a:gd name="connsiteY21" fmla="*/ 0 h 1606405"/>
                <a:gd name="connsiteX22" fmla="*/ 822912 w 1482909"/>
                <a:gd name="connsiteY22" fmla="*/ 35552 h 1606405"/>
                <a:gd name="connsiteX23" fmla="*/ 822912 w 1482909"/>
                <a:gd name="connsiteY23" fmla="*/ 316841 h 1606405"/>
                <a:gd name="connsiteX24" fmla="*/ 969156 w 1482909"/>
                <a:gd name="connsiteY24" fmla="*/ 63540 h 1606405"/>
                <a:gd name="connsiteX25" fmla="*/ 1017722 w 1482909"/>
                <a:gd name="connsiteY25" fmla="*/ 50526 h 1606405"/>
                <a:gd name="connsiteX26" fmla="*/ 1140876 w 1482909"/>
                <a:gd name="connsiteY26" fmla="*/ 121630 h 1606405"/>
                <a:gd name="connsiteX27" fmla="*/ 1153889 w 1482909"/>
                <a:gd name="connsiteY27" fmla="*/ 170196 h 1606405"/>
                <a:gd name="connsiteX28" fmla="*/ 942980 w 1482909"/>
                <a:gd name="connsiteY28" fmla="*/ 535502 h 1606405"/>
                <a:gd name="connsiteX29" fmla="*/ 1318275 w 1482909"/>
                <a:gd name="connsiteY29" fmla="*/ 318825 h 1606405"/>
                <a:gd name="connsiteX30" fmla="*/ 1366842 w 1482909"/>
                <a:gd name="connsiteY30" fmla="*/ 331838 h 1606405"/>
                <a:gd name="connsiteX31" fmla="*/ 1437945 w 1482909"/>
                <a:gd name="connsiteY31" fmla="*/ 454992 h 1606405"/>
                <a:gd name="connsiteX32" fmla="*/ 1424931 w 1482909"/>
                <a:gd name="connsiteY32" fmla="*/ 503559 h 1606405"/>
                <a:gd name="connsiteX33" fmla="*/ 1177936 w 1482909"/>
                <a:gd name="connsiteY33" fmla="*/ 646161 h 1606405"/>
                <a:gd name="connsiteX34" fmla="*/ 1447356 w 1482909"/>
                <a:gd name="connsiteY34" fmla="*/ 646161 h 1606405"/>
                <a:gd name="connsiteX35" fmla="*/ 1482909 w 1482909"/>
                <a:gd name="connsiteY35" fmla="*/ 681714 h 1606405"/>
                <a:gd name="connsiteX36" fmla="*/ 1482909 w 1482909"/>
                <a:gd name="connsiteY36" fmla="*/ 823920 h 1606405"/>
                <a:gd name="connsiteX37" fmla="*/ 1447356 w 1482909"/>
                <a:gd name="connsiteY37" fmla="*/ 859473 h 1606405"/>
                <a:gd name="connsiteX38" fmla="*/ 1092603 w 1482909"/>
                <a:gd name="connsiteY38" fmla="*/ 859472 h 1606405"/>
                <a:gd name="connsiteX39" fmla="*/ 1428832 w 1482909"/>
                <a:gd name="connsiteY39" fmla="*/ 1053595 h 1606405"/>
                <a:gd name="connsiteX40" fmla="*/ 1441846 w 1482909"/>
                <a:gd name="connsiteY40" fmla="*/ 1102162 h 1606405"/>
                <a:gd name="connsiteX41" fmla="*/ 1370743 w 1482909"/>
                <a:gd name="connsiteY41" fmla="*/ 1225316 h 1606405"/>
                <a:gd name="connsiteX42" fmla="*/ 1322176 w 1482909"/>
                <a:gd name="connsiteY42" fmla="*/ 1238330 h 1606405"/>
                <a:gd name="connsiteX43" fmla="*/ 956871 w 1482909"/>
                <a:gd name="connsiteY43" fmla="*/ 1027420 h 1606405"/>
                <a:gd name="connsiteX44" fmla="*/ 1173548 w 1482909"/>
                <a:gd name="connsiteY44" fmla="*/ 1402716 h 1606405"/>
                <a:gd name="connsiteX45" fmla="*/ 1160534 w 1482909"/>
                <a:gd name="connsiteY45" fmla="*/ 1451282 h 1606405"/>
                <a:gd name="connsiteX46" fmla="*/ 1037380 w 1482909"/>
                <a:gd name="connsiteY46" fmla="*/ 1522385 h 1606405"/>
                <a:gd name="connsiteX47" fmla="*/ 988814 w 1482909"/>
                <a:gd name="connsiteY47" fmla="*/ 1509372 h 1606405"/>
                <a:gd name="connsiteX48" fmla="*/ 854179 w 1482909"/>
                <a:gd name="connsiteY48" fmla="*/ 1276176 h 1606405"/>
                <a:gd name="connsiteX49" fmla="*/ 854179 w 1482909"/>
                <a:gd name="connsiteY49" fmla="*/ 1570852 h 1606405"/>
                <a:gd name="connsiteX50" fmla="*/ 818626 w 1482909"/>
                <a:gd name="connsiteY50" fmla="*/ 1606405 h 1606405"/>
                <a:gd name="connsiteX51" fmla="*/ 676420 w 1482909"/>
                <a:gd name="connsiteY51" fmla="*/ 1606405 h 1606405"/>
                <a:gd name="connsiteX52" fmla="*/ 640866 w 1482909"/>
                <a:gd name="connsiteY52" fmla="*/ 1570852 h 1606405"/>
                <a:gd name="connsiteX53" fmla="*/ 640866 w 1482909"/>
                <a:gd name="connsiteY53" fmla="*/ 1244178 h 1606405"/>
                <a:gd name="connsiteX54" fmla="*/ 482507 w 1482909"/>
                <a:gd name="connsiteY54" fmla="*/ 1518466 h 1606405"/>
                <a:gd name="connsiteX55" fmla="*/ 433940 w 1482909"/>
                <a:gd name="connsiteY55" fmla="*/ 1531480 h 1606405"/>
                <a:gd name="connsiteX56" fmla="*/ 310786 w 1482909"/>
                <a:gd name="connsiteY56" fmla="*/ 1460377 h 1606405"/>
                <a:gd name="connsiteX57" fmla="*/ 297773 w 1482909"/>
                <a:gd name="connsiteY57" fmla="*/ 1411810 h 1606405"/>
                <a:gd name="connsiteX58" fmla="*/ 508683 w 1482909"/>
                <a:gd name="connsiteY58" fmla="*/ 1046504 h 1606405"/>
                <a:gd name="connsiteX59" fmla="*/ 133386 w 1482909"/>
                <a:gd name="connsiteY59" fmla="*/ 1263181 h 1606405"/>
                <a:gd name="connsiteX60" fmla="*/ 84820 w 1482909"/>
                <a:gd name="connsiteY60" fmla="*/ 1250168 h 1606405"/>
                <a:gd name="connsiteX61" fmla="*/ 13717 w 1482909"/>
                <a:gd name="connsiteY61" fmla="*/ 1127014 h 1606405"/>
                <a:gd name="connsiteX62" fmla="*/ 26730 w 1482909"/>
                <a:gd name="connsiteY62" fmla="*/ 1078448 h 1606405"/>
                <a:gd name="connsiteX63" fmla="*/ 308264 w 1482909"/>
                <a:gd name="connsiteY63" fmla="*/ 915904 h 1606405"/>
                <a:gd name="connsiteX64" fmla="*/ 35554 w 1482909"/>
                <a:gd name="connsiteY64" fmla="*/ 915904 h 1606405"/>
                <a:gd name="connsiteX65" fmla="*/ 0 w 1482909"/>
                <a:gd name="connsiteY65" fmla="*/ 880351 h 160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482909" h="1606405">
                  <a:moveTo>
                    <a:pt x="458919" y="806919"/>
                  </a:moveTo>
                  <a:cubicBezTo>
                    <a:pt x="458919" y="949042"/>
                    <a:pt x="574133" y="1064256"/>
                    <a:pt x="716256" y="1064256"/>
                  </a:cubicBezTo>
                  <a:cubicBezTo>
                    <a:pt x="858379" y="1064256"/>
                    <a:pt x="973593" y="949042"/>
                    <a:pt x="973593" y="806919"/>
                  </a:cubicBezTo>
                  <a:cubicBezTo>
                    <a:pt x="973593" y="664796"/>
                    <a:pt x="858379" y="549582"/>
                    <a:pt x="716256" y="549582"/>
                  </a:cubicBezTo>
                  <a:cubicBezTo>
                    <a:pt x="574133" y="549582"/>
                    <a:pt x="458919" y="664796"/>
                    <a:pt x="458919" y="806919"/>
                  </a:cubicBezTo>
                  <a:close/>
                  <a:moveTo>
                    <a:pt x="0" y="880351"/>
                  </a:moveTo>
                  <a:lnTo>
                    <a:pt x="0" y="738145"/>
                  </a:lnTo>
                  <a:cubicBezTo>
                    <a:pt x="0" y="718510"/>
                    <a:pt x="15918" y="702592"/>
                    <a:pt x="35553" y="702592"/>
                  </a:cubicBezTo>
                  <a:lnTo>
                    <a:pt x="301266" y="702592"/>
                  </a:lnTo>
                  <a:lnTo>
                    <a:pt x="26979" y="544233"/>
                  </a:lnTo>
                  <a:cubicBezTo>
                    <a:pt x="9975" y="534415"/>
                    <a:pt x="4148" y="512671"/>
                    <a:pt x="13966" y="495666"/>
                  </a:cubicBezTo>
                  <a:lnTo>
                    <a:pt x="85069" y="372512"/>
                  </a:lnTo>
                  <a:cubicBezTo>
                    <a:pt x="94887" y="355508"/>
                    <a:pt x="116631" y="349681"/>
                    <a:pt x="133635" y="359498"/>
                  </a:cubicBezTo>
                  <a:lnTo>
                    <a:pt x="498941" y="570407"/>
                  </a:lnTo>
                  <a:lnTo>
                    <a:pt x="282265" y="195112"/>
                  </a:lnTo>
                  <a:cubicBezTo>
                    <a:pt x="272446" y="178108"/>
                    <a:pt x="278273" y="156364"/>
                    <a:pt x="295277" y="146546"/>
                  </a:cubicBezTo>
                  <a:lnTo>
                    <a:pt x="418431" y="75444"/>
                  </a:lnTo>
                  <a:cubicBezTo>
                    <a:pt x="435436" y="65626"/>
                    <a:pt x="457180" y="71452"/>
                    <a:pt x="466997" y="88456"/>
                  </a:cubicBezTo>
                  <a:lnTo>
                    <a:pt x="609600" y="335450"/>
                  </a:lnTo>
                  <a:lnTo>
                    <a:pt x="609600" y="35552"/>
                  </a:lnTo>
                  <a:cubicBezTo>
                    <a:pt x="609600" y="15918"/>
                    <a:pt x="625518" y="0"/>
                    <a:pt x="645153" y="0"/>
                  </a:cubicBezTo>
                  <a:lnTo>
                    <a:pt x="787359" y="0"/>
                  </a:lnTo>
                  <a:cubicBezTo>
                    <a:pt x="806994" y="0"/>
                    <a:pt x="822912" y="15918"/>
                    <a:pt x="822912" y="35552"/>
                  </a:cubicBezTo>
                  <a:lnTo>
                    <a:pt x="822912" y="316841"/>
                  </a:lnTo>
                  <a:lnTo>
                    <a:pt x="969156" y="63540"/>
                  </a:lnTo>
                  <a:cubicBezTo>
                    <a:pt x="978973" y="46536"/>
                    <a:pt x="1000716" y="40710"/>
                    <a:pt x="1017722" y="50526"/>
                  </a:cubicBezTo>
                  <a:lnTo>
                    <a:pt x="1140876" y="121630"/>
                  </a:lnTo>
                  <a:cubicBezTo>
                    <a:pt x="1157879" y="131448"/>
                    <a:pt x="1163706" y="153192"/>
                    <a:pt x="1153889" y="170196"/>
                  </a:cubicBezTo>
                  <a:lnTo>
                    <a:pt x="942980" y="535502"/>
                  </a:lnTo>
                  <a:lnTo>
                    <a:pt x="1318275" y="318825"/>
                  </a:lnTo>
                  <a:cubicBezTo>
                    <a:pt x="1335279" y="309007"/>
                    <a:pt x="1357024" y="314834"/>
                    <a:pt x="1366842" y="331838"/>
                  </a:cubicBezTo>
                  <a:lnTo>
                    <a:pt x="1437945" y="454992"/>
                  </a:lnTo>
                  <a:cubicBezTo>
                    <a:pt x="1447762" y="471997"/>
                    <a:pt x="1441936" y="493741"/>
                    <a:pt x="1424931" y="503559"/>
                  </a:cubicBezTo>
                  <a:lnTo>
                    <a:pt x="1177936" y="646161"/>
                  </a:lnTo>
                  <a:lnTo>
                    <a:pt x="1447356" y="646161"/>
                  </a:lnTo>
                  <a:cubicBezTo>
                    <a:pt x="1466990" y="646161"/>
                    <a:pt x="1482908" y="662079"/>
                    <a:pt x="1482909" y="681714"/>
                  </a:cubicBezTo>
                  <a:lnTo>
                    <a:pt x="1482909" y="823920"/>
                  </a:lnTo>
                  <a:cubicBezTo>
                    <a:pt x="1482908" y="843555"/>
                    <a:pt x="1466990" y="859473"/>
                    <a:pt x="1447356" y="859473"/>
                  </a:cubicBezTo>
                  <a:lnTo>
                    <a:pt x="1092603" y="859472"/>
                  </a:lnTo>
                  <a:lnTo>
                    <a:pt x="1428832" y="1053595"/>
                  </a:lnTo>
                  <a:cubicBezTo>
                    <a:pt x="1445837" y="1063413"/>
                    <a:pt x="1451663" y="1085157"/>
                    <a:pt x="1441846" y="1102162"/>
                  </a:cubicBezTo>
                  <a:lnTo>
                    <a:pt x="1370743" y="1225316"/>
                  </a:lnTo>
                  <a:cubicBezTo>
                    <a:pt x="1360925" y="1242320"/>
                    <a:pt x="1339181" y="1248147"/>
                    <a:pt x="1322176" y="1238330"/>
                  </a:cubicBezTo>
                  <a:lnTo>
                    <a:pt x="956871" y="1027420"/>
                  </a:lnTo>
                  <a:lnTo>
                    <a:pt x="1173548" y="1402716"/>
                  </a:lnTo>
                  <a:cubicBezTo>
                    <a:pt x="1183365" y="1419720"/>
                    <a:pt x="1177539" y="1441464"/>
                    <a:pt x="1160534" y="1451282"/>
                  </a:cubicBezTo>
                  <a:lnTo>
                    <a:pt x="1037380" y="1522385"/>
                  </a:lnTo>
                  <a:cubicBezTo>
                    <a:pt x="1020376" y="1532202"/>
                    <a:pt x="998632" y="1526376"/>
                    <a:pt x="988814" y="1509372"/>
                  </a:cubicBezTo>
                  <a:lnTo>
                    <a:pt x="854179" y="1276176"/>
                  </a:lnTo>
                  <a:lnTo>
                    <a:pt x="854179" y="1570852"/>
                  </a:lnTo>
                  <a:cubicBezTo>
                    <a:pt x="854178" y="1590487"/>
                    <a:pt x="838260" y="1606404"/>
                    <a:pt x="818626" y="1606405"/>
                  </a:cubicBezTo>
                  <a:lnTo>
                    <a:pt x="676420" y="1606405"/>
                  </a:lnTo>
                  <a:cubicBezTo>
                    <a:pt x="656784" y="1606405"/>
                    <a:pt x="640867" y="1590487"/>
                    <a:pt x="640866" y="1570852"/>
                  </a:cubicBezTo>
                  <a:lnTo>
                    <a:pt x="640866" y="1244178"/>
                  </a:lnTo>
                  <a:lnTo>
                    <a:pt x="482507" y="1518466"/>
                  </a:lnTo>
                  <a:cubicBezTo>
                    <a:pt x="472689" y="1535471"/>
                    <a:pt x="450945" y="1541296"/>
                    <a:pt x="433940" y="1531480"/>
                  </a:cubicBezTo>
                  <a:lnTo>
                    <a:pt x="310786" y="1460377"/>
                  </a:lnTo>
                  <a:cubicBezTo>
                    <a:pt x="293782" y="1450559"/>
                    <a:pt x="287955" y="1428814"/>
                    <a:pt x="297773" y="1411810"/>
                  </a:cubicBezTo>
                  <a:lnTo>
                    <a:pt x="508683" y="1046504"/>
                  </a:lnTo>
                  <a:lnTo>
                    <a:pt x="133386" y="1263181"/>
                  </a:lnTo>
                  <a:cubicBezTo>
                    <a:pt x="116382" y="1272999"/>
                    <a:pt x="94637" y="1267172"/>
                    <a:pt x="84820" y="1250168"/>
                  </a:cubicBezTo>
                  <a:lnTo>
                    <a:pt x="13717" y="1127014"/>
                  </a:lnTo>
                  <a:cubicBezTo>
                    <a:pt x="3899" y="1110009"/>
                    <a:pt x="9726" y="1088265"/>
                    <a:pt x="26730" y="1078448"/>
                  </a:cubicBezTo>
                  <a:lnTo>
                    <a:pt x="308264" y="915904"/>
                  </a:lnTo>
                  <a:lnTo>
                    <a:pt x="35554" y="915904"/>
                  </a:lnTo>
                  <a:cubicBezTo>
                    <a:pt x="15918" y="915904"/>
                    <a:pt x="0" y="899986"/>
                    <a:pt x="0" y="880351"/>
                  </a:cubicBezTo>
                  <a:close/>
                </a:path>
              </a:pathLst>
            </a:custGeom>
            <a:solidFill>
              <a:srgbClr val="22B4B9"/>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任意多边形 50"/>
            <p:cNvSpPr/>
            <p:nvPr/>
          </p:nvSpPr>
          <p:spPr>
            <a:xfrm rot="8286032">
              <a:off x="3216377" y="2755751"/>
              <a:ext cx="312138" cy="312138"/>
            </a:xfrm>
            <a:custGeom>
              <a:avLst/>
              <a:gdLst>
                <a:gd name="connsiteX0" fmla="*/ 0 w 777240"/>
                <a:gd name="connsiteY0" fmla="*/ 459723 h 777240"/>
                <a:gd name="connsiteX1" fmla="*/ 0 w 777240"/>
                <a:gd name="connsiteY1" fmla="*/ 317517 h 777240"/>
                <a:gd name="connsiteX2" fmla="*/ 35553 w 777240"/>
                <a:gd name="connsiteY2" fmla="*/ 281964 h 777240"/>
                <a:gd name="connsiteX3" fmla="*/ 281964 w 777240"/>
                <a:gd name="connsiteY3" fmla="*/ 281964 h 777240"/>
                <a:gd name="connsiteX4" fmla="*/ 281964 w 777240"/>
                <a:gd name="connsiteY4" fmla="*/ 35553 h 777240"/>
                <a:gd name="connsiteX5" fmla="*/ 317517 w 777240"/>
                <a:gd name="connsiteY5" fmla="*/ 0 h 777240"/>
                <a:gd name="connsiteX6" fmla="*/ 459723 w 777240"/>
                <a:gd name="connsiteY6" fmla="*/ 0 h 777240"/>
                <a:gd name="connsiteX7" fmla="*/ 495276 w 777240"/>
                <a:gd name="connsiteY7" fmla="*/ 35553 h 777240"/>
                <a:gd name="connsiteX8" fmla="*/ 495276 w 777240"/>
                <a:gd name="connsiteY8" fmla="*/ 281964 h 777240"/>
                <a:gd name="connsiteX9" fmla="*/ 741687 w 777240"/>
                <a:gd name="connsiteY9" fmla="*/ 281964 h 777240"/>
                <a:gd name="connsiteX10" fmla="*/ 777240 w 777240"/>
                <a:gd name="connsiteY10" fmla="*/ 317517 h 777240"/>
                <a:gd name="connsiteX11" fmla="*/ 777240 w 777240"/>
                <a:gd name="connsiteY11" fmla="*/ 459723 h 777240"/>
                <a:gd name="connsiteX12" fmla="*/ 741687 w 777240"/>
                <a:gd name="connsiteY12" fmla="*/ 495276 h 777240"/>
                <a:gd name="connsiteX13" fmla="*/ 495276 w 777240"/>
                <a:gd name="connsiteY13" fmla="*/ 495276 h 777240"/>
                <a:gd name="connsiteX14" fmla="*/ 495276 w 777240"/>
                <a:gd name="connsiteY14" fmla="*/ 741687 h 777240"/>
                <a:gd name="connsiteX15" fmla="*/ 459723 w 777240"/>
                <a:gd name="connsiteY15" fmla="*/ 777240 h 777240"/>
                <a:gd name="connsiteX16" fmla="*/ 317517 w 777240"/>
                <a:gd name="connsiteY16" fmla="*/ 777240 h 777240"/>
                <a:gd name="connsiteX17" fmla="*/ 281964 w 777240"/>
                <a:gd name="connsiteY17" fmla="*/ 741687 h 777240"/>
                <a:gd name="connsiteX18" fmla="*/ 281964 w 777240"/>
                <a:gd name="connsiteY18" fmla="*/ 495276 h 777240"/>
                <a:gd name="connsiteX19" fmla="*/ 35553 w 777240"/>
                <a:gd name="connsiteY19" fmla="*/ 495276 h 777240"/>
                <a:gd name="connsiteX20" fmla="*/ 0 w 777240"/>
                <a:gd name="connsiteY20" fmla="*/ 459723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7240" h="777240">
                  <a:moveTo>
                    <a:pt x="0" y="459723"/>
                  </a:moveTo>
                  <a:lnTo>
                    <a:pt x="0" y="317517"/>
                  </a:lnTo>
                  <a:cubicBezTo>
                    <a:pt x="0" y="297882"/>
                    <a:pt x="15918" y="281964"/>
                    <a:pt x="35553" y="281964"/>
                  </a:cubicBezTo>
                  <a:lnTo>
                    <a:pt x="281964" y="281964"/>
                  </a:lnTo>
                  <a:lnTo>
                    <a:pt x="281964" y="35553"/>
                  </a:lnTo>
                  <a:cubicBezTo>
                    <a:pt x="281964" y="15918"/>
                    <a:pt x="297882" y="0"/>
                    <a:pt x="317517" y="0"/>
                  </a:cubicBezTo>
                  <a:lnTo>
                    <a:pt x="459723" y="0"/>
                  </a:lnTo>
                  <a:cubicBezTo>
                    <a:pt x="479358" y="0"/>
                    <a:pt x="495276" y="15918"/>
                    <a:pt x="495276" y="35553"/>
                  </a:cubicBezTo>
                  <a:lnTo>
                    <a:pt x="495276" y="281964"/>
                  </a:lnTo>
                  <a:lnTo>
                    <a:pt x="741687" y="281964"/>
                  </a:lnTo>
                  <a:cubicBezTo>
                    <a:pt x="761322" y="281964"/>
                    <a:pt x="777240" y="297882"/>
                    <a:pt x="777240" y="317517"/>
                  </a:cubicBezTo>
                  <a:lnTo>
                    <a:pt x="777240" y="459723"/>
                  </a:lnTo>
                  <a:cubicBezTo>
                    <a:pt x="777240" y="479358"/>
                    <a:pt x="761322" y="495276"/>
                    <a:pt x="741687" y="495276"/>
                  </a:cubicBezTo>
                  <a:lnTo>
                    <a:pt x="495276" y="495276"/>
                  </a:lnTo>
                  <a:lnTo>
                    <a:pt x="495276" y="741687"/>
                  </a:lnTo>
                  <a:cubicBezTo>
                    <a:pt x="495276" y="761322"/>
                    <a:pt x="479358" y="777240"/>
                    <a:pt x="459723" y="777240"/>
                  </a:cubicBezTo>
                  <a:lnTo>
                    <a:pt x="317517" y="777240"/>
                  </a:lnTo>
                  <a:cubicBezTo>
                    <a:pt x="297882" y="777240"/>
                    <a:pt x="281964" y="761322"/>
                    <a:pt x="281964" y="741687"/>
                  </a:cubicBezTo>
                  <a:lnTo>
                    <a:pt x="281964" y="495276"/>
                  </a:lnTo>
                  <a:lnTo>
                    <a:pt x="35553" y="495276"/>
                  </a:lnTo>
                  <a:cubicBezTo>
                    <a:pt x="15918" y="495276"/>
                    <a:pt x="0" y="479358"/>
                    <a:pt x="0" y="459723"/>
                  </a:cubicBezTo>
                  <a:close/>
                </a:path>
              </a:pathLst>
            </a:custGeom>
            <a:solidFill>
              <a:srgbClr val="FFC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十字星 21"/>
            <p:cNvSpPr/>
            <p:nvPr/>
          </p:nvSpPr>
          <p:spPr>
            <a:xfrm>
              <a:off x="4012620" y="2148236"/>
              <a:ext cx="185653" cy="185653"/>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7030A0"/>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4" name="组合 53"/>
          <p:cNvGrpSpPr/>
          <p:nvPr/>
        </p:nvGrpSpPr>
        <p:grpSpPr>
          <a:xfrm>
            <a:off x="2593701" y="3098501"/>
            <a:ext cx="2096235" cy="963645"/>
            <a:chOff x="3216377" y="2104244"/>
            <a:chExt cx="2096235" cy="963645"/>
          </a:xfrm>
        </p:grpSpPr>
        <p:sp>
          <p:nvSpPr>
            <p:cNvPr id="56" name="任意多边形 55"/>
            <p:cNvSpPr/>
            <p:nvPr/>
          </p:nvSpPr>
          <p:spPr>
            <a:xfrm rot="5400000">
              <a:off x="5010995" y="2092187"/>
              <a:ext cx="289560" cy="313674"/>
            </a:xfrm>
            <a:custGeom>
              <a:avLst/>
              <a:gdLst>
                <a:gd name="connsiteX0" fmla="*/ 458919 w 1482909"/>
                <a:gd name="connsiteY0" fmla="*/ 806919 h 1606405"/>
                <a:gd name="connsiteX1" fmla="*/ 716256 w 1482909"/>
                <a:gd name="connsiteY1" fmla="*/ 1064256 h 1606405"/>
                <a:gd name="connsiteX2" fmla="*/ 973593 w 1482909"/>
                <a:gd name="connsiteY2" fmla="*/ 806919 h 1606405"/>
                <a:gd name="connsiteX3" fmla="*/ 716256 w 1482909"/>
                <a:gd name="connsiteY3" fmla="*/ 549582 h 1606405"/>
                <a:gd name="connsiteX4" fmla="*/ 458919 w 1482909"/>
                <a:gd name="connsiteY4" fmla="*/ 806919 h 1606405"/>
                <a:gd name="connsiteX5" fmla="*/ 0 w 1482909"/>
                <a:gd name="connsiteY5" fmla="*/ 880351 h 1606405"/>
                <a:gd name="connsiteX6" fmla="*/ 0 w 1482909"/>
                <a:gd name="connsiteY6" fmla="*/ 738145 h 1606405"/>
                <a:gd name="connsiteX7" fmla="*/ 35553 w 1482909"/>
                <a:gd name="connsiteY7" fmla="*/ 702592 h 1606405"/>
                <a:gd name="connsiteX8" fmla="*/ 301266 w 1482909"/>
                <a:gd name="connsiteY8" fmla="*/ 702592 h 1606405"/>
                <a:gd name="connsiteX9" fmla="*/ 26979 w 1482909"/>
                <a:gd name="connsiteY9" fmla="*/ 544233 h 1606405"/>
                <a:gd name="connsiteX10" fmla="*/ 13966 w 1482909"/>
                <a:gd name="connsiteY10" fmla="*/ 495666 h 1606405"/>
                <a:gd name="connsiteX11" fmla="*/ 85069 w 1482909"/>
                <a:gd name="connsiteY11" fmla="*/ 372512 h 1606405"/>
                <a:gd name="connsiteX12" fmla="*/ 133635 w 1482909"/>
                <a:gd name="connsiteY12" fmla="*/ 359498 h 1606405"/>
                <a:gd name="connsiteX13" fmla="*/ 498941 w 1482909"/>
                <a:gd name="connsiteY13" fmla="*/ 570407 h 1606405"/>
                <a:gd name="connsiteX14" fmla="*/ 282265 w 1482909"/>
                <a:gd name="connsiteY14" fmla="*/ 195112 h 1606405"/>
                <a:gd name="connsiteX15" fmla="*/ 295277 w 1482909"/>
                <a:gd name="connsiteY15" fmla="*/ 146546 h 1606405"/>
                <a:gd name="connsiteX16" fmla="*/ 418431 w 1482909"/>
                <a:gd name="connsiteY16" fmla="*/ 75444 h 1606405"/>
                <a:gd name="connsiteX17" fmla="*/ 466997 w 1482909"/>
                <a:gd name="connsiteY17" fmla="*/ 88456 h 1606405"/>
                <a:gd name="connsiteX18" fmla="*/ 609600 w 1482909"/>
                <a:gd name="connsiteY18" fmla="*/ 335450 h 1606405"/>
                <a:gd name="connsiteX19" fmla="*/ 609600 w 1482909"/>
                <a:gd name="connsiteY19" fmla="*/ 35552 h 1606405"/>
                <a:gd name="connsiteX20" fmla="*/ 645153 w 1482909"/>
                <a:gd name="connsiteY20" fmla="*/ 0 h 1606405"/>
                <a:gd name="connsiteX21" fmla="*/ 787359 w 1482909"/>
                <a:gd name="connsiteY21" fmla="*/ 0 h 1606405"/>
                <a:gd name="connsiteX22" fmla="*/ 822912 w 1482909"/>
                <a:gd name="connsiteY22" fmla="*/ 35552 h 1606405"/>
                <a:gd name="connsiteX23" fmla="*/ 822912 w 1482909"/>
                <a:gd name="connsiteY23" fmla="*/ 316841 h 1606405"/>
                <a:gd name="connsiteX24" fmla="*/ 969156 w 1482909"/>
                <a:gd name="connsiteY24" fmla="*/ 63540 h 1606405"/>
                <a:gd name="connsiteX25" fmla="*/ 1017722 w 1482909"/>
                <a:gd name="connsiteY25" fmla="*/ 50526 h 1606405"/>
                <a:gd name="connsiteX26" fmla="*/ 1140876 w 1482909"/>
                <a:gd name="connsiteY26" fmla="*/ 121630 h 1606405"/>
                <a:gd name="connsiteX27" fmla="*/ 1153889 w 1482909"/>
                <a:gd name="connsiteY27" fmla="*/ 170196 h 1606405"/>
                <a:gd name="connsiteX28" fmla="*/ 942980 w 1482909"/>
                <a:gd name="connsiteY28" fmla="*/ 535502 h 1606405"/>
                <a:gd name="connsiteX29" fmla="*/ 1318275 w 1482909"/>
                <a:gd name="connsiteY29" fmla="*/ 318825 h 1606405"/>
                <a:gd name="connsiteX30" fmla="*/ 1366842 w 1482909"/>
                <a:gd name="connsiteY30" fmla="*/ 331838 h 1606405"/>
                <a:gd name="connsiteX31" fmla="*/ 1437945 w 1482909"/>
                <a:gd name="connsiteY31" fmla="*/ 454992 h 1606405"/>
                <a:gd name="connsiteX32" fmla="*/ 1424931 w 1482909"/>
                <a:gd name="connsiteY32" fmla="*/ 503559 h 1606405"/>
                <a:gd name="connsiteX33" fmla="*/ 1177936 w 1482909"/>
                <a:gd name="connsiteY33" fmla="*/ 646161 h 1606405"/>
                <a:gd name="connsiteX34" fmla="*/ 1447356 w 1482909"/>
                <a:gd name="connsiteY34" fmla="*/ 646161 h 1606405"/>
                <a:gd name="connsiteX35" fmla="*/ 1482909 w 1482909"/>
                <a:gd name="connsiteY35" fmla="*/ 681714 h 1606405"/>
                <a:gd name="connsiteX36" fmla="*/ 1482909 w 1482909"/>
                <a:gd name="connsiteY36" fmla="*/ 823920 h 1606405"/>
                <a:gd name="connsiteX37" fmla="*/ 1447356 w 1482909"/>
                <a:gd name="connsiteY37" fmla="*/ 859473 h 1606405"/>
                <a:gd name="connsiteX38" fmla="*/ 1092603 w 1482909"/>
                <a:gd name="connsiteY38" fmla="*/ 859472 h 1606405"/>
                <a:gd name="connsiteX39" fmla="*/ 1428832 w 1482909"/>
                <a:gd name="connsiteY39" fmla="*/ 1053595 h 1606405"/>
                <a:gd name="connsiteX40" fmla="*/ 1441846 w 1482909"/>
                <a:gd name="connsiteY40" fmla="*/ 1102162 h 1606405"/>
                <a:gd name="connsiteX41" fmla="*/ 1370743 w 1482909"/>
                <a:gd name="connsiteY41" fmla="*/ 1225316 h 1606405"/>
                <a:gd name="connsiteX42" fmla="*/ 1322176 w 1482909"/>
                <a:gd name="connsiteY42" fmla="*/ 1238330 h 1606405"/>
                <a:gd name="connsiteX43" fmla="*/ 956871 w 1482909"/>
                <a:gd name="connsiteY43" fmla="*/ 1027420 h 1606405"/>
                <a:gd name="connsiteX44" fmla="*/ 1173548 w 1482909"/>
                <a:gd name="connsiteY44" fmla="*/ 1402716 h 1606405"/>
                <a:gd name="connsiteX45" fmla="*/ 1160534 w 1482909"/>
                <a:gd name="connsiteY45" fmla="*/ 1451282 h 1606405"/>
                <a:gd name="connsiteX46" fmla="*/ 1037380 w 1482909"/>
                <a:gd name="connsiteY46" fmla="*/ 1522385 h 1606405"/>
                <a:gd name="connsiteX47" fmla="*/ 988814 w 1482909"/>
                <a:gd name="connsiteY47" fmla="*/ 1509372 h 1606405"/>
                <a:gd name="connsiteX48" fmla="*/ 854179 w 1482909"/>
                <a:gd name="connsiteY48" fmla="*/ 1276176 h 1606405"/>
                <a:gd name="connsiteX49" fmla="*/ 854179 w 1482909"/>
                <a:gd name="connsiteY49" fmla="*/ 1570852 h 1606405"/>
                <a:gd name="connsiteX50" fmla="*/ 818626 w 1482909"/>
                <a:gd name="connsiteY50" fmla="*/ 1606405 h 1606405"/>
                <a:gd name="connsiteX51" fmla="*/ 676420 w 1482909"/>
                <a:gd name="connsiteY51" fmla="*/ 1606405 h 1606405"/>
                <a:gd name="connsiteX52" fmla="*/ 640866 w 1482909"/>
                <a:gd name="connsiteY52" fmla="*/ 1570852 h 1606405"/>
                <a:gd name="connsiteX53" fmla="*/ 640866 w 1482909"/>
                <a:gd name="connsiteY53" fmla="*/ 1244178 h 1606405"/>
                <a:gd name="connsiteX54" fmla="*/ 482507 w 1482909"/>
                <a:gd name="connsiteY54" fmla="*/ 1518466 h 1606405"/>
                <a:gd name="connsiteX55" fmla="*/ 433940 w 1482909"/>
                <a:gd name="connsiteY55" fmla="*/ 1531480 h 1606405"/>
                <a:gd name="connsiteX56" fmla="*/ 310786 w 1482909"/>
                <a:gd name="connsiteY56" fmla="*/ 1460377 h 1606405"/>
                <a:gd name="connsiteX57" fmla="*/ 297773 w 1482909"/>
                <a:gd name="connsiteY57" fmla="*/ 1411810 h 1606405"/>
                <a:gd name="connsiteX58" fmla="*/ 508683 w 1482909"/>
                <a:gd name="connsiteY58" fmla="*/ 1046504 h 1606405"/>
                <a:gd name="connsiteX59" fmla="*/ 133386 w 1482909"/>
                <a:gd name="connsiteY59" fmla="*/ 1263181 h 1606405"/>
                <a:gd name="connsiteX60" fmla="*/ 84820 w 1482909"/>
                <a:gd name="connsiteY60" fmla="*/ 1250168 h 1606405"/>
                <a:gd name="connsiteX61" fmla="*/ 13717 w 1482909"/>
                <a:gd name="connsiteY61" fmla="*/ 1127014 h 1606405"/>
                <a:gd name="connsiteX62" fmla="*/ 26730 w 1482909"/>
                <a:gd name="connsiteY62" fmla="*/ 1078448 h 1606405"/>
                <a:gd name="connsiteX63" fmla="*/ 308264 w 1482909"/>
                <a:gd name="connsiteY63" fmla="*/ 915904 h 1606405"/>
                <a:gd name="connsiteX64" fmla="*/ 35554 w 1482909"/>
                <a:gd name="connsiteY64" fmla="*/ 915904 h 1606405"/>
                <a:gd name="connsiteX65" fmla="*/ 0 w 1482909"/>
                <a:gd name="connsiteY65" fmla="*/ 880351 h 160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482909" h="1606405">
                  <a:moveTo>
                    <a:pt x="458919" y="806919"/>
                  </a:moveTo>
                  <a:cubicBezTo>
                    <a:pt x="458919" y="949042"/>
                    <a:pt x="574133" y="1064256"/>
                    <a:pt x="716256" y="1064256"/>
                  </a:cubicBezTo>
                  <a:cubicBezTo>
                    <a:pt x="858379" y="1064256"/>
                    <a:pt x="973593" y="949042"/>
                    <a:pt x="973593" y="806919"/>
                  </a:cubicBezTo>
                  <a:cubicBezTo>
                    <a:pt x="973593" y="664796"/>
                    <a:pt x="858379" y="549582"/>
                    <a:pt x="716256" y="549582"/>
                  </a:cubicBezTo>
                  <a:cubicBezTo>
                    <a:pt x="574133" y="549582"/>
                    <a:pt x="458919" y="664796"/>
                    <a:pt x="458919" y="806919"/>
                  </a:cubicBezTo>
                  <a:close/>
                  <a:moveTo>
                    <a:pt x="0" y="880351"/>
                  </a:moveTo>
                  <a:lnTo>
                    <a:pt x="0" y="738145"/>
                  </a:lnTo>
                  <a:cubicBezTo>
                    <a:pt x="0" y="718510"/>
                    <a:pt x="15918" y="702592"/>
                    <a:pt x="35553" y="702592"/>
                  </a:cubicBezTo>
                  <a:lnTo>
                    <a:pt x="301266" y="702592"/>
                  </a:lnTo>
                  <a:lnTo>
                    <a:pt x="26979" y="544233"/>
                  </a:lnTo>
                  <a:cubicBezTo>
                    <a:pt x="9975" y="534415"/>
                    <a:pt x="4148" y="512671"/>
                    <a:pt x="13966" y="495666"/>
                  </a:cubicBezTo>
                  <a:lnTo>
                    <a:pt x="85069" y="372512"/>
                  </a:lnTo>
                  <a:cubicBezTo>
                    <a:pt x="94887" y="355508"/>
                    <a:pt x="116631" y="349681"/>
                    <a:pt x="133635" y="359498"/>
                  </a:cubicBezTo>
                  <a:lnTo>
                    <a:pt x="498941" y="570407"/>
                  </a:lnTo>
                  <a:lnTo>
                    <a:pt x="282265" y="195112"/>
                  </a:lnTo>
                  <a:cubicBezTo>
                    <a:pt x="272446" y="178108"/>
                    <a:pt x="278273" y="156364"/>
                    <a:pt x="295277" y="146546"/>
                  </a:cubicBezTo>
                  <a:lnTo>
                    <a:pt x="418431" y="75444"/>
                  </a:lnTo>
                  <a:cubicBezTo>
                    <a:pt x="435436" y="65626"/>
                    <a:pt x="457180" y="71452"/>
                    <a:pt x="466997" y="88456"/>
                  </a:cubicBezTo>
                  <a:lnTo>
                    <a:pt x="609600" y="335450"/>
                  </a:lnTo>
                  <a:lnTo>
                    <a:pt x="609600" y="35552"/>
                  </a:lnTo>
                  <a:cubicBezTo>
                    <a:pt x="609600" y="15918"/>
                    <a:pt x="625518" y="0"/>
                    <a:pt x="645153" y="0"/>
                  </a:cubicBezTo>
                  <a:lnTo>
                    <a:pt x="787359" y="0"/>
                  </a:lnTo>
                  <a:cubicBezTo>
                    <a:pt x="806994" y="0"/>
                    <a:pt x="822912" y="15918"/>
                    <a:pt x="822912" y="35552"/>
                  </a:cubicBezTo>
                  <a:lnTo>
                    <a:pt x="822912" y="316841"/>
                  </a:lnTo>
                  <a:lnTo>
                    <a:pt x="969156" y="63540"/>
                  </a:lnTo>
                  <a:cubicBezTo>
                    <a:pt x="978973" y="46536"/>
                    <a:pt x="1000716" y="40710"/>
                    <a:pt x="1017722" y="50526"/>
                  </a:cubicBezTo>
                  <a:lnTo>
                    <a:pt x="1140876" y="121630"/>
                  </a:lnTo>
                  <a:cubicBezTo>
                    <a:pt x="1157879" y="131448"/>
                    <a:pt x="1163706" y="153192"/>
                    <a:pt x="1153889" y="170196"/>
                  </a:cubicBezTo>
                  <a:lnTo>
                    <a:pt x="942980" y="535502"/>
                  </a:lnTo>
                  <a:lnTo>
                    <a:pt x="1318275" y="318825"/>
                  </a:lnTo>
                  <a:cubicBezTo>
                    <a:pt x="1335279" y="309007"/>
                    <a:pt x="1357024" y="314834"/>
                    <a:pt x="1366842" y="331838"/>
                  </a:cubicBezTo>
                  <a:lnTo>
                    <a:pt x="1437945" y="454992"/>
                  </a:lnTo>
                  <a:cubicBezTo>
                    <a:pt x="1447762" y="471997"/>
                    <a:pt x="1441936" y="493741"/>
                    <a:pt x="1424931" y="503559"/>
                  </a:cubicBezTo>
                  <a:lnTo>
                    <a:pt x="1177936" y="646161"/>
                  </a:lnTo>
                  <a:lnTo>
                    <a:pt x="1447356" y="646161"/>
                  </a:lnTo>
                  <a:cubicBezTo>
                    <a:pt x="1466990" y="646161"/>
                    <a:pt x="1482908" y="662079"/>
                    <a:pt x="1482909" y="681714"/>
                  </a:cubicBezTo>
                  <a:lnTo>
                    <a:pt x="1482909" y="823920"/>
                  </a:lnTo>
                  <a:cubicBezTo>
                    <a:pt x="1482908" y="843555"/>
                    <a:pt x="1466990" y="859473"/>
                    <a:pt x="1447356" y="859473"/>
                  </a:cubicBezTo>
                  <a:lnTo>
                    <a:pt x="1092603" y="859472"/>
                  </a:lnTo>
                  <a:lnTo>
                    <a:pt x="1428832" y="1053595"/>
                  </a:lnTo>
                  <a:cubicBezTo>
                    <a:pt x="1445837" y="1063413"/>
                    <a:pt x="1451663" y="1085157"/>
                    <a:pt x="1441846" y="1102162"/>
                  </a:cubicBezTo>
                  <a:lnTo>
                    <a:pt x="1370743" y="1225316"/>
                  </a:lnTo>
                  <a:cubicBezTo>
                    <a:pt x="1360925" y="1242320"/>
                    <a:pt x="1339181" y="1248147"/>
                    <a:pt x="1322176" y="1238330"/>
                  </a:cubicBezTo>
                  <a:lnTo>
                    <a:pt x="956871" y="1027420"/>
                  </a:lnTo>
                  <a:lnTo>
                    <a:pt x="1173548" y="1402716"/>
                  </a:lnTo>
                  <a:cubicBezTo>
                    <a:pt x="1183365" y="1419720"/>
                    <a:pt x="1177539" y="1441464"/>
                    <a:pt x="1160534" y="1451282"/>
                  </a:cubicBezTo>
                  <a:lnTo>
                    <a:pt x="1037380" y="1522385"/>
                  </a:lnTo>
                  <a:cubicBezTo>
                    <a:pt x="1020376" y="1532202"/>
                    <a:pt x="998632" y="1526376"/>
                    <a:pt x="988814" y="1509372"/>
                  </a:cubicBezTo>
                  <a:lnTo>
                    <a:pt x="854179" y="1276176"/>
                  </a:lnTo>
                  <a:lnTo>
                    <a:pt x="854179" y="1570852"/>
                  </a:lnTo>
                  <a:cubicBezTo>
                    <a:pt x="854178" y="1590487"/>
                    <a:pt x="838260" y="1606404"/>
                    <a:pt x="818626" y="1606405"/>
                  </a:cubicBezTo>
                  <a:lnTo>
                    <a:pt x="676420" y="1606405"/>
                  </a:lnTo>
                  <a:cubicBezTo>
                    <a:pt x="656784" y="1606405"/>
                    <a:pt x="640867" y="1590487"/>
                    <a:pt x="640866" y="1570852"/>
                  </a:cubicBezTo>
                  <a:lnTo>
                    <a:pt x="640866" y="1244178"/>
                  </a:lnTo>
                  <a:lnTo>
                    <a:pt x="482507" y="1518466"/>
                  </a:lnTo>
                  <a:cubicBezTo>
                    <a:pt x="472689" y="1535471"/>
                    <a:pt x="450945" y="1541296"/>
                    <a:pt x="433940" y="1531480"/>
                  </a:cubicBezTo>
                  <a:lnTo>
                    <a:pt x="310786" y="1460377"/>
                  </a:lnTo>
                  <a:cubicBezTo>
                    <a:pt x="293782" y="1450559"/>
                    <a:pt x="287955" y="1428814"/>
                    <a:pt x="297773" y="1411810"/>
                  </a:cubicBezTo>
                  <a:lnTo>
                    <a:pt x="508683" y="1046504"/>
                  </a:lnTo>
                  <a:lnTo>
                    <a:pt x="133386" y="1263181"/>
                  </a:lnTo>
                  <a:cubicBezTo>
                    <a:pt x="116382" y="1272999"/>
                    <a:pt x="94637" y="1267172"/>
                    <a:pt x="84820" y="1250168"/>
                  </a:cubicBezTo>
                  <a:lnTo>
                    <a:pt x="13717" y="1127014"/>
                  </a:lnTo>
                  <a:cubicBezTo>
                    <a:pt x="3899" y="1110009"/>
                    <a:pt x="9726" y="1088265"/>
                    <a:pt x="26730" y="1078448"/>
                  </a:cubicBezTo>
                  <a:lnTo>
                    <a:pt x="308264" y="915904"/>
                  </a:lnTo>
                  <a:lnTo>
                    <a:pt x="35554" y="915904"/>
                  </a:lnTo>
                  <a:cubicBezTo>
                    <a:pt x="15918" y="915904"/>
                    <a:pt x="0" y="899986"/>
                    <a:pt x="0" y="880351"/>
                  </a:cubicBezTo>
                  <a:close/>
                </a:path>
              </a:pathLst>
            </a:custGeom>
            <a:solidFill>
              <a:srgbClr val="22B4B9"/>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任意多边形 56"/>
            <p:cNvSpPr/>
            <p:nvPr/>
          </p:nvSpPr>
          <p:spPr>
            <a:xfrm rot="8286032">
              <a:off x="3216377" y="2755751"/>
              <a:ext cx="312138" cy="312138"/>
            </a:xfrm>
            <a:custGeom>
              <a:avLst/>
              <a:gdLst>
                <a:gd name="connsiteX0" fmla="*/ 0 w 777240"/>
                <a:gd name="connsiteY0" fmla="*/ 459723 h 777240"/>
                <a:gd name="connsiteX1" fmla="*/ 0 w 777240"/>
                <a:gd name="connsiteY1" fmla="*/ 317517 h 777240"/>
                <a:gd name="connsiteX2" fmla="*/ 35553 w 777240"/>
                <a:gd name="connsiteY2" fmla="*/ 281964 h 777240"/>
                <a:gd name="connsiteX3" fmla="*/ 281964 w 777240"/>
                <a:gd name="connsiteY3" fmla="*/ 281964 h 777240"/>
                <a:gd name="connsiteX4" fmla="*/ 281964 w 777240"/>
                <a:gd name="connsiteY4" fmla="*/ 35553 h 777240"/>
                <a:gd name="connsiteX5" fmla="*/ 317517 w 777240"/>
                <a:gd name="connsiteY5" fmla="*/ 0 h 777240"/>
                <a:gd name="connsiteX6" fmla="*/ 459723 w 777240"/>
                <a:gd name="connsiteY6" fmla="*/ 0 h 777240"/>
                <a:gd name="connsiteX7" fmla="*/ 495276 w 777240"/>
                <a:gd name="connsiteY7" fmla="*/ 35553 h 777240"/>
                <a:gd name="connsiteX8" fmla="*/ 495276 w 777240"/>
                <a:gd name="connsiteY8" fmla="*/ 281964 h 777240"/>
                <a:gd name="connsiteX9" fmla="*/ 741687 w 777240"/>
                <a:gd name="connsiteY9" fmla="*/ 281964 h 777240"/>
                <a:gd name="connsiteX10" fmla="*/ 777240 w 777240"/>
                <a:gd name="connsiteY10" fmla="*/ 317517 h 777240"/>
                <a:gd name="connsiteX11" fmla="*/ 777240 w 777240"/>
                <a:gd name="connsiteY11" fmla="*/ 459723 h 777240"/>
                <a:gd name="connsiteX12" fmla="*/ 741687 w 777240"/>
                <a:gd name="connsiteY12" fmla="*/ 495276 h 777240"/>
                <a:gd name="connsiteX13" fmla="*/ 495276 w 777240"/>
                <a:gd name="connsiteY13" fmla="*/ 495276 h 777240"/>
                <a:gd name="connsiteX14" fmla="*/ 495276 w 777240"/>
                <a:gd name="connsiteY14" fmla="*/ 741687 h 777240"/>
                <a:gd name="connsiteX15" fmla="*/ 459723 w 777240"/>
                <a:gd name="connsiteY15" fmla="*/ 777240 h 777240"/>
                <a:gd name="connsiteX16" fmla="*/ 317517 w 777240"/>
                <a:gd name="connsiteY16" fmla="*/ 777240 h 777240"/>
                <a:gd name="connsiteX17" fmla="*/ 281964 w 777240"/>
                <a:gd name="connsiteY17" fmla="*/ 741687 h 777240"/>
                <a:gd name="connsiteX18" fmla="*/ 281964 w 777240"/>
                <a:gd name="connsiteY18" fmla="*/ 495276 h 777240"/>
                <a:gd name="connsiteX19" fmla="*/ 35553 w 777240"/>
                <a:gd name="connsiteY19" fmla="*/ 495276 h 777240"/>
                <a:gd name="connsiteX20" fmla="*/ 0 w 777240"/>
                <a:gd name="connsiteY20" fmla="*/ 459723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7240" h="777240">
                  <a:moveTo>
                    <a:pt x="0" y="459723"/>
                  </a:moveTo>
                  <a:lnTo>
                    <a:pt x="0" y="317517"/>
                  </a:lnTo>
                  <a:cubicBezTo>
                    <a:pt x="0" y="297882"/>
                    <a:pt x="15918" y="281964"/>
                    <a:pt x="35553" y="281964"/>
                  </a:cubicBezTo>
                  <a:lnTo>
                    <a:pt x="281964" y="281964"/>
                  </a:lnTo>
                  <a:lnTo>
                    <a:pt x="281964" y="35553"/>
                  </a:lnTo>
                  <a:cubicBezTo>
                    <a:pt x="281964" y="15918"/>
                    <a:pt x="297882" y="0"/>
                    <a:pt x="317517" y="0"/>
                  </a:cubicBezTo>
                  <a:lnTo>
                    <a:pt x="459723" y="0"/>
                  </a:lnTo>
                  <a:cubicBezTo>
                    <a:pt x="479358" y="0"/>
                    <a:pt x="495276" y="15918"/>
                    <a:pt x="495276" y="35553"/>
                  </a:cubicBezTo>
                  <a:lnTo>
                    <a:pt x="495276" y="281964"/>
                  </a:lnTo>
                  <a:lnTo>
                    <a:pt x="741687" y="281964"/>
                  </a:lnTo>
                  <a:cubicBezTo>
                    <a:pt x="761322" y="281964"/>
                    <a:pt x="777240" y="297882"/>
                    <a:pt x="777240" y="317517"/>
                  </a:cubicBezTo>
                  <a:lnTo>
                    <a:pt x="777240" y="459723"/>
                  </a:lnTo>
                  <a:cubicBezTo>
                    <a:pt x="777240" y="479358"/>
                    <a:pt x="761322" y="495276"/>
                    <a:pt x="741687" y="495276"/>
                  </a:cubicBezTo>
                  <a:lnTo>
                    <a:pt x="495276" y="495276"/>
                  </a:lnTo>
                  <a:lnTo>
                    <a:pt x="495276" y="741687"/>
                  </a:lnTo>
                  <a:cubicBezTo>
                    <a:pt x="495276" y="761322"/>
                    <a:pt x="479358" y="777240"/>
                    <a:pt x="459723" y="777240"/>
                  </a:cubicBezTo>
                  <a:lnTo>
                    <a:pt x="317517" y="777240"/>
                  </a:lnTo>
                  <a:cubicBezTo>
                    <a:pt x="297882" y="777240"/>
                    <a:pt x="281964" y="761322"/>
                    <a:pt x="281964" y="741687"/>
                  </a:cubicBezTo>
                  <a:lnTo>
                    <a:pt x="281964" y="495276"/>
                  </a:lnTo>
                  <a:lnTo>
                    <a:pt x="35553" y="495276"/>
                  </a:lnTo>
                  <a:cubicBezTo>
                    <a:pt x="15918" y="495276"/>
                    <a:pt x="0" y="479358"/>
                    <a:pt x="0" y="459723"/>
                  </a:cubicBezTo>
                  <a:close/>
                </a:path>
              </a:pathLst>
            </a:custGeom>
            <a:solidFill>
              <a:srgbClr val="FFC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十字星 21"/>
            <p:cNvSpPr/>
            <p:nvPr/>
          </p:nvSpPr>
          <p:spPr>
            <a:xfrm>
              <a:off x="4012620" y="2148236"/>
              <a:ext cx="185653" cy="185653"/>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7030A0"/>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0" name="组合 59"/>
          <p:cNvGrpSpPr/>
          <p:nvPr/>
        </p:nvGrpSpPr>
        <p:grpSpPr>
          <a:xfrm>
            <a:off x="9312737" y="1024557"/>
            <a:ext cx="2096235" cy="963645"/>
            <a:chOff x="3216377" y="2104244"/>
            <a:chExt cx="2096235" cy="963645"/>
          </a:xfrm>
        </p:grpSpPr>
        <p:sp>
          <p:nvSpPr>
            <p:cNvPr id="62" name="任意多边形 61"/>
            <p:cNvSpPr/>
            <p:nvPr/>
          </p:nvSpPr>
          <p:spPr>
            <a:xfrm rot="5400000">
              <a:off x="5010995" y="2092187"/>
              <a:ext cx="289560" cy="313674"/>
            </a:xfrm>
            <a:custGeom>
              <a:avLst/>
              <a:gdLst>
                <a:gd name="connsiteX0" fmla="*/ 458919 w 1482909"/>
                <a:gd name="connsiteY0" fmla="*/ 806919 h 1606405"/>
                <a:gd name="connsiteX1" fmla="*/ 716256 w 1482909"/>
                <a:gd name="connsiteY1" fmla="*/ 1064256 h 1606405"/>
                <a:gd name="connsiteX2" fmla="*/ 973593 w 1482909"/>
                <a:gd name="connsiteY2" fmla="*/ 806919 h 1606405"/>
                <a:gd name="connsiteX3" fmla="*/ 716256 w 1482909"/>
                <a:gd name="connsiteY3" fmla="*/ 549582 h 1606405"/>
                <a:gd name="connsiteX4" fmla="*/ 458919 w 1482909"/>
                <a:gd name="connsiteY4" fmla="*/ 806919 h 1606405"/>
                <a:gd name="connsiteX5" fmla="*/ 0 w 1482909"/>
                <a:gd name="connsiteY5" fmla="*/ 880351 h 1606405"/>
                <a:gd name="connsiteX6" fmla="*/ 0 w 1482909"/>
                <a:gd name="connsiteY6" fmla="*/ 738145 h 1606405"/>
                <a:gd name="connsiteX7" fmla="*/ 35553 w 1482909"/>
                <a:gd name="connsiteY7" fmla="*/ 702592 h 1606405"/>
                <a:gd name="connsiteX8" fmla="*/ 301266 w 1482909"/>
                <a:gd name="connsiteY8" fmla="*/ 702592 h 1606405"/>
                <a:gd name="connsiteX9" fmla="*/ 26979 w 1482909"/>
                <a:gd name="connsiteY9" fmla="*/ 544233 h 1606405"/>
                <a:gd name="connsiteX10" fmla="*/ 13966 w 1482909"/>
                <a:gd name="connsiteY10" fmla="*/ 495666 h 1606405"/>
                <a:gd name="connsiteX11" fmla="*/ 85069 w 1482909"/>
                <a:gd name="connsiteY11" fmla="*/ 372512 h 1606405"/>
                <a:gd name="connsiteX12" fmla="*/ 133635 w 1482909"/>
                <a:gd name="connsiteY12" fmla="*/ 359498 h 1606405"/>
                <a:gd name="connsiteX13" fmla="*/ 498941 w 1482909"/>
                <a:gd name="connsiteY13" fmla="*/ 570407 h 1606405"/>
                <a:gd name="connsiteX14" fmla="*/ 282265 w 1482909"/>
                <a:gd name="connsiteY14" fmla="*/ 195112 h 1606405"/>
                <a:gd name="connsiteX15" fmla="*/ 295277 w 1482909"/>
                <a:gd name="connsiteY15" fmla="*/ 146546 h 1606405"/>
                <a:gd name="connsiteX16" fmla="*/ 418431 w 1482909"/>
                <a:gd name="connsiteY16" fmla="*/ 75444 h 1606405"/>
                <a:gd name="connsiteX17" fmla="*/ 466997 w 1482909"/>
                <a:gd name="connsiteY17" fmla="*/ 88456 h 1606405"/>
                <a:gd name="connsiteX18" fmla="*/ 609600 w 1482909"/>
                <a:gd name="connsiteY18" fmla="*/ 335450 h 1606405"/>
                <a:gd name="connsiteX19" fmla="*/ 609600 w 1482909"/>
                <a:gd name="connsiteY19" fmla="*/ 35552 h 1606405"/>
                <a:gd name="connsiteX20" fmla="*/ 645153 w 1482909"/>
                <a:gd name="connsiteY20" fmla="*/ 0 h 1606405"/>
                <a:gd name="connsiteX21" fmla="*/ 787359 w 1482909"/>
                <a:gd name="connsiteY21" fmla="*/ 0 h 1606405"/>
                <a:gd name="connsiteX22" fmla="*/ 822912 w 1482909"/>
                <a:gd name="connsiteY22" fmla="*/ 35552 h 1606405"/>
                <a:gd name="connsiteX23" fmla="*/ 822912 w 1482909"/>
                <a:gd name="connsiteY23" fmla="*/ 316841 h 1606405"/>
                <a:gd name="connsiteX24" fmla="*/ 969156 w 1482909"/>
                <a:gd name="connsiteY24" fmla="*/ 63540 h 1606405"/>
                <a:gd name="connsiteX25" fmla="*/ 1017722 w 1482909"/>
                <a:gd name="connsiteY25" fmla="*/ 50526 h 1606405"/>
                <a:gd name="connsiteX26" fmla="*/ 1140876 w 1482909"/>
                <a:gd name="connsiteY26" fmla="*/ 121630 h 1606405"/>
                <a:gd name="connsiteX27" fmla="*/ 1153889 w 1482909"/>
                <a:gd name="connsiteY27" fmla="*/ 170196 h 1606405"/>
                <a:gd name="connsiteX28" fmla="*/ 942980 w 1482909"/>
                <a:gd name="connsiteY28" fmla="*/ 535502 h 1606405"/>
                <a:gd name="connsiteX29" fmla="*/ 1318275 w 1482909"/>
                <a:gd name="connsiteY29" fmla="*/ 318825 h 1606405"/>
                <a:gd name="connsiteX30" fmla="*/ 1366842 w 1482909"/>
                <a:gd name="connsiteY30" fmla="*/ 331838 h 1606405"/>
                <a:gd name="connsiteX31" fmla="*/ 1437945 w 1482909"/>
                <a:gd name="connsiteY31" fmla="*/ 454992 h 1606405"/>
                <a:gd name="connsiteX32" fmla="*/ 1424931 w 1482909"/>
                <a:gd name="connsiteY32" fmla="*/ 503559 h 1606405"/>
                <a:gd name="connsiteX33" fmla="*/ 1177936 w 1482909"/>
                <a:gd name="connsiteY33" fmla="*/ 646161 h 1606405"/>
                <a:gd name="connsiteX34" fmla="*/ 1447356 w 1482909"/>
                <a:gd name="connsiteY34" fmla="*/ 646161 h 1606405"/>
                <a:gd name="connsiteX35" fmla="*/ 1482909 w 1482909"/>
                <a:gd name="connsiteY35" fmla="*/ 681714 h 1606405"/>
                <a:gd name="connsiteX36" fmla="*/ 1482909 w 1482909"/>
                <a:gd name="connsiteY36" fmla="*/ 823920 h 1606405"/>
                <a:gd name="connsiteX37" fmla="*/ 1447356 w 1482909"/>
                <a:gd name="connsiteY37" fmla="*/ 859473 h 1606405"/>
                <a:gd name="connsiteX38" fmla="*/ 1092603 w 1482909"/>
                <a:gd name="connsiteY38" fmla="*/ 859472 h 1606405"/>
                <a:gd name="connsiteX39" fmla="*/ 1428832 w 1482909"/>
                <a:gd name="connsiteY39" fmla="*/ 1053595 h 1606405"/>
                <a:gd name="connsiteX40" fmla="*/ 1441846 w 1482909"/>
                <a:gd name="connsiteY40" fmla="*/ 1102162 h 1606405"/>
                <a:gd name="connsiteX41" fmla="*/ 1370743 w 1482909"/>
                <a:gd name="connsiteY41" fmla="*/ 1225316 h 1606405"/>
                <a:gd name="connsiteX42" fmla="*/ 1322176 w 1482909"/>
                <a:gd name="connsiteY42" fmla="*/ 1238330 h 1606405"/>
                <a:gd name="connsiteX43" fmla="*/ 956871 w 1482909"/>
                <a:gd name="connsiteY43" fmla="*/ 1027420 h 1606405"/>
                <a:gd name="connsiteX44" fmla="*/ 1173548 w 1482909"/>
                <a:gd name="connsiteY44" fmla="*/ 1402716 h 1606405"/>
                <a:gd name="connsiteX45" fmla="*/ 1160534 w 1482909"/>
                <a:gd name="connsiteY45" fmla="*/ 1451282 h 1606405"/>
                <a:gd name="connsiteX46" fmla="*/ 1037380 w 1482909"/>
                <a:gd name="connsiteY46" fmla="*/ 1522385 h 1606405"/>
                <a:gd name="connsiteX47" fmla="*/ 988814 w 1482909"/>
                <a:gd name="connsiteY47" fmla="*/ 1509372 h 1606405"/>
                <a:gd name="connsiteX48" fmla="*/ 854179 w 1482909"/>
                <a:gd name="connsiteY48" fmla="*/ 1276176 h 1606405"/>
                <a:gd name="connsiteX49" fmla="*/ 854179 w 1482909"/>
                <a:gd name="connsiteY49" fmla="*/ 1570852 h 1606405"/>
                <a:gd name="connsiteX50" fmla="*/ 818626 w 1482909"/>
                <a:gd name="connsiteY50" fmla="*/ 1606405 h 1606405"/>
                <a:gd name="connsiteX51" fmla="*/ 676420 w 1482909"/>
                <a:gd name="connsiteY51" fmla="*/ 1606405 h 1606405"/>
                <a:gd name="connsiteX52" fmla="*/ 640866 w 1482909"/>
                <a:gd name="connsiteY52" fmla="*/ 1570852 h 1606405"/>
                <a:gd name="connsiteX53" fmla="*/ 640866 w 1482909"/>
                <a:gd name="connsiteY53" fmla="*/ 1244178 h 1606405"/>
                <a:gd name="connsiteX54" fmla="*/ 482507 w 1482909"/>
                <a:gd name="connsiteY54" fmla="*/ 1518466 h 1606405"/>
                <a:gd name="connsiteX55" fmla="*/ 433940 w 1482909"/>
                <a:gd name="connsiteY55" fmla="*/ 1531480 h 1606405"/>
                <a:gd name="connsiteX56" fmla="*/ 310786 w 1482909"/>
                <a:gd name="connsiteY56" fmla="*/ 1460377 h 1606405"/>
                <a:gd name="connsiteX57" fmla="*/ 297773 w 1482909"/>
                <a:gd name="connsiteY57" fmla="*/ 1411810 h 1606405"/>
                <a:gd name="connsiteX58" fmla="*/ 508683 w 1482909"/>
                <a:gd name="connsiteY58" fmla="*/ 1046504 h 1606405"/>
                <a:gd name="connsiteX59" fmla="*/ 133386 w 1482909"/>
                <a:gd name="connsiteY59" fmla="*/ 1263181 h 1606405"/>
                <a:gd name="connsiteX60" fmla="*/ 84820 w 1482909"/>
                <a:gd name="connsiteY60" fmla="*/ 1250168 h 1606405"/>
                <a:gd name="connsiteX61" fmla="*/ 13717 w 1482909"/>
                <a:gd name="connsiteY61" fmla="*/ 1127014 h 1606405"/>
                <a:gd name="connsiteX62" fmla="*/ 26730 w 1482909"/>
                <a:gd name="connsiteY62" fmla="*/ 1078448 h 1606405"/>
                <a:gd name="connsiteX63" fmla="*/ 308264 w 1482909"/>
                <a:gd name="connsiteY63" fmla="*/ 915904 h 1606405"/>
                <a:gd name="connsiteX64" fmla="*/ 35554 w 1482909"/>
                <a:gd name="connsiteY64" fmla="*/ 915904 h 1606405"/>
                <a:gd name="connsiteX65" fmla="*/ 0 w 1482909"/>
                <a:gd name="connsiteY65" fmla="*/ 880351 h 160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482909" h="1606405">
                  <a:moveTo>
                    <a:pt x="458919" y="806919"/>
                  </a:moveTo>
                  <a:cubicBezTo>
                    <a:pt x="458919" y="949042"/>
                    <a:pt x="574133" y="1064256"/>
                    <a:pt x="716256" y="1064256"/>
                  </a:cubicBezTo>
                  <a:cubicBezTo>
                    <a:pt x="858379" y="1064256"/>
                    <a:pt x="973593" y="949042"/>
                    <a:pt x="973593" y="806919"/>
                  </a:cubicBezTo>
                  <a:cubicBezTo>
                    <a:pt x="973593" y="664796"/>
                    <a:pt x="858379" y="549582"/>
                    <a:pt x="716256" y="549582"/>
                  </a:cubicBezTo>
                  <a:cubicBezTo>
                    <a:pt x="574133" y="549582"/>
                    <a:pt x="458919" y="664796"/>
                    <a:pt x="458919" y="806919"/>
                  </a:cubicBezTo>
                  <a:close/>
                  <a:moveTo>
                    <a:pt x="0" y="880351"/>
                  </a:moveTo>
                  <a:lnTo>
                    <a:pt x="0" y="738145"/>
                  </a:lnTo>
                  <a:cubicBezTo>
                    <a:pt x="0" y="718510"/>
                    <a:pt x="15918" y="702592"/>
                    <a:pt x="35553" y="702592"/>
                  </a:cubicBezTo>
                  <a:lnTo>
                    <a:pt x="301266" y="702592"/>
                  </a:lnTo>
                  <a:lnTo>
                    <a:pt x="26979" y="544233"/>
                  </a:lnTo>
                  <a:cubicBezTo>
                    <a:pt x="9975" y="534415"/>
                    <a:pt x="4148" y="512671"/>
                    <a:pt x="13966" y="495666"/>
                  </a:cubicBezTo>
                  <a:lnTo>
                    <a:pt x="85069" y="372512"/>
                  </a:lnTo>
                  <a:cubicBezTo>
                    <a:pt x="94887" y="355508"/>
                    <a:pt x="116631" y="349681"/>
                    <a:pt x="133635" y="359498"/>
                  </a:cubicBezTo>
                  <a:lnTo>
                    <a:pt x="498941" y="570407"/>
                  </a:lnTo>
                  <a:lnTo>
                    <a:pt x="282265" y="195112"/>
                  </a:lnTo>
                  <a:cubicBezTo>
                    <a:pt x="272446" y="178108"/>
                    <a:pt x="278273" y="156364"/>
                    <a:pt x="295277" y="146546"/>
                  </a:cubicBezTo>
                  <a:lnTo>
                    <a:pt x="418431" y="75444"/>
                  </a:lnTo>
                  <a:cubicBezTo>
                    <a:pt x="435436" y="65626"/>
                    <a:pt x="457180" y="71452"/>
                    <a:pt x="466997" y="88456"/>
                  </a:cubicBezTo>
                  <a:lnTo>
                    <a:pt x="609600" y="335450"/>
                  </a:lnTo>
                  <a:lnTo>
                    <a:pt x="609600" y="35552"/>
                  </a:lnTo>
                  <a:cubicBezTo>
                    <a:pt x="609600" y="15918"/>
                    <a:pt x="625518" y="0"/>
                    <a:pt x="645153" y="0"/>
                  </a:cubicBezTo>
                  <a:lnTo>
                    <a:pt x="787359" y="0"/>
                  </a:lnTo>
                  <a:cubicBezTo>
                    <a:pt x="806994" y="0"/>
                    <a:pt x="822912" y="15918"/>
                    <a:pt x="822912" y="35552"/>
                  </a:cubicBezTo>
                  <a:lnTo>
                    <a:pt x="822912" y="316841"/>
                  </a:lnTo>
                  <a:lnTo>
                    <a:pt x="969156" y="63540"/>
                  </a:lnTo>
                  <a:cubicBezTo>
                    <a:pt x="978973" y="46536"/>
                    <a:pt x="1000716" y="40710"/>
                    <a:pt x="1017722" y="50526"/>
                  </a:cubicBezTo>
                  <a:lnTo>
                    <a:pt x="1140876" y="121630"/>
                  </a:lnTo>
                  <a:cubicBezTo>
                    <a:pt x="1157879" y="131448"/>
                    <a:pt x="1163706" y="153192"/>
                    <a:pt x="1153889" y="170196"/>
                  </a:cubicBezTo>
                  <a:lnTo>
                    <a:pt x="942980" y="535502"/>
                  </a:lnTo>
                  <a:lnTo>
                    <a:pt x="1318275" y="318825"/>
                  </a:lnTo>
                  <a:cubicBezTo>
                    <a:pt x="1335279" y="309007"/>
                    <a:pt x="1357024" y="314834"/>
                    <a:pt x="1366842" y="331838"/>
                  </a:cubicBezTo>
                  <a:lnTo>
                    <a:pt x="1437945" y="454992"/>
                  </a:lnTo>
                  <a:cubicBezTo>
                    <a:pt x="1447762" y="471997"/>
                    <a:pt x="1441936" y="493741"/>
                    <a:pt x="1424931" y="503559"/>
                  </a:cubicBezTo>
                  <a:lnTo>
                    <a:pt x="1177936" y="646161"/>
                  </a:lnTo>
                  <a:lnTo>
                    <a:pt x="1447356" y="646161"/>
                  </a:lnTo>
                  <a:cubicBezTo>
                    <a:pt x="1466990" y="646161"/>
                    <a:pt x="1482908" y="662079"/>
                    <a:pt x="1482909" y="681714"/>
                  </a:cubicBezTo>
                  <a:lnTo>
                    <a:pt x="1482909" y="823920"/>
                  </a:lnTo>
                  <a:cubicBezTo>
                    <a:pt x="1482908" y="843555"/>
                    <a:pt x="1466990" y="859473"/>
                    <a:pt x="1447356" y="859473"/>
                  </a:cubicBezTo>
                  <a:lnTo>
                    <a:pt x="1092603" y="859472"/>
                  </a:lnTo>
                  <a:lnTo>
                    <a:pt x="1428832" y="1053595"/>
                  </a:lnTo>
                  <a:cubicBezTo>
                    <a:pt x="1445837" y="1063413"/>
                    <a:pt x="1451663" y="1085157"/>
                    <a:pt x="1441846" y="1102162"/>
                  </a:cubicBezTo>
                  <a:lnTo>
                    <a:pt x="1370743" y="1225316"/>
                  </a:lnTo>
                  <a:cubicBezTo>
                    <a:pt x="1360925" y="1242320"/>
                    <a:pt x="1339181" y="1248147"/>
                    <a:pt x="1322176" y="1238330"/>
                  </a:cubicBezTo>
                  <a:lnTo>
                    <a:pt x="956871" y="1027420"/>
                  </a:lnTo>
                  <a:lnTo>
                    <a:pt x="1173548" y="1402716"/>
                  </a:lnTo>
                  <a:cubicBezTo>
                    <a:pt x="1183365" y="1419720"/>
                    <a:pt x="1177539" y="1441464"/>
                    <a:pt x="1160534" y="1451282"/>
                  </a:cubicBezTo>
                  <a:lnTo>
                    <a:pt x="1037380" y="1522385"/>
                  </a:lnTo>
                  <a:cubicBezTo>
                    <a:pt x="1020376" y="1532202"/>
                    <a:pt x="998632" y="1526376"/>
                    <a:pt x="988814" y="1509372"/>
                  </a:cubicBezTo>
                  <a:lnTo>
                    <a:pt x="854179" y="1276176"/>
                  </a:lnTo>
                  <a:lnTo>
                    <a:pt x="854179" y="1570852"/>
                  </a:lnTo>
                  <a:cubicBezTo>
                    <a:pt x="854178" y="1590487"/>
                    <a:pt x="838260" y="1606404"/>
                    <a:pt x="818626" y="1606405"/>
                  </a:cubicBezTo>
                  <a:lnTo>
                    <a:pt x="676420" y="1606405"/>
                  </a:lnTo>
                  <a:cubicBezTo>
                    <a:pt x="656784" y="1606405"/>
                    <a:pt x="640867" y="1590487"/>
                    <a:pt x="640866" y="1570852"/>
                  </a:cubicBezTo>
                  <a:lnTo>
                    <a:pt x="640866" y="1244178"/>
                  </a:lnTo>
                  <a:lnTo>
                    <a:pt x="482507" y="1518466"/>
                  </a:lnTo>
                  <a:cubicBezTo>
                    <a:pt x="472689" y="1535471"/>
                    <a:pt x="450945" y="1541296"/>
                    <a:pt x="433940" y="1531480"/>
                  </a:cubicBezTo>
                  <a:lnTo>
                    <a:pt x="310786" y="1460377"/>
                  </a:lnTo>
                  <a:cubicBezTo>
                    <a:pt x="293782" y="1450559"/>
                    <a:pt x="287955" y="1428814"/>
                    <a:pt x="297773" y="1411810"/>
                  </a:cubicBezTo>
                  <a:lnTo>
                    <a:pt x="508683" y="1046504"/>
                  </a:lnTo>
                  <a:lnTo>
                    <a:pt x="133386" y="1263181"/>
                  </a:lnTo>
                  <a:cubicBezTo>
                    <a:pt x="116382" y="1272999"/>
                    <a:pt x="94637" y="1267172"/>
                    <a:pt x="84820" y="1250168"/>
                  </a:cubicBezTo>
                  <a:lnTo>
                    <a:pt x="13717" y="1127014"/>
                  </a:lnTo>
                  <a:cubicBezTo>
                    <a:pt x="3899" y="1110009"/>
                    <a:pt x="9726" y="1088265"/>
                    <a:pt x="26730" y="1078448"/>
                  </a:cubicBezTo>
                  <a:lnTo>
                    <a:pt x="308264" y="915904"/>
                  </a:lnTo>
                  <a:lnTo>
                    <a:pt x="35554" y="915904"/>
                  </a:lnTo>
                  <a:cubicBezTo>
                    <a:pt x="15918" y="915904"/>
                    <a:pt x="0" y="899986"/>
                    <a:pt x="0" y="880351"/>
                  </a:cubicBezTo>
                  <a:close/>
                </a:path>
              </a:pathLst>
            </a:custGeom>
            <a:solidFill>
              <a:srgbClr val="22B4B9"/>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任意多边形 62"/>
            <p:cNvSpPr/>
            <p:nvPr/>
          </p:nvSpPr>
          <p:spPr>
            <a:xfrm rot="8286032">
              <a:off x="3216377" y="2755751"/>
              <a:ext cx="312138" cy="312138"/>
            </a:xfrm>
            <a:custGeom>
              <a:avLst/>
              <a:gdLst>
                <a:gd name="connsiteX0" fmla="*/ 0 w 777240"/>
                <a:gd name="connsiteY0" fmla="*/ 459723 h 777240"/>
                <a:gd name="connsiteX1" fmla="*/ 0 w 777240"/>
                <a:gd name="connsiteY1" fmla="*/ 317517 h 777240"/>
                <a:gd name="connsiteX2" fmla="*/ 35553 w 777240"/>
                <a:gd name="connsiteY2" fmla="*/ 281964 h 777240"/>
                <a:gd name="connsiteX3" fmla="*/ 281964 w 777240"/>
                <a:gd name="connsiteY3" fmla="*/ 281964 h 777240"/>
                <a:gd name="connsiteX4" fmla="*/ 281964 w 777240"/>
                <a:gd name="connsiteY4" fmla="*/ 35553 h 777240"/>
                <a:gd name="connsiteX5" fmla="*/ 317517 w 777240"/>
                <a:gd name="connsiteY5" fmla="*/ 0 h 777240"/>
                <a:gd name="connsiteX6" fmla="*/ 459723 w 777240"/>
                <a:gd name="connsiteY6" fmla="*/ 0 h 777240"/>
                <a:gd name="connsiteX7" fmla="*/ 495276 w 777240"/>
                <a:gd name="connsiteY7" fmla="*/ 35553 h 777240"/>
                <a:gd name="connsiteX8" fmla="*/ 495276 w 777240"/>
                <a:gd name="connsiteY8" fmla="*/ 281964 h 777240"/>
                <a:gd name="connsiteX9" fmla="*/ 741687 w 777240"/>
                <a:gd name="connsiteY9" fmla="*/ 281964 h 777240"/>
                <a:gd name="connsiteX10" fmla="*/ 777240 w 777240"/>
                <a:gd name="connsiteY10" fmla="*/ 317517 h 777240"/>
                <a:gd name="connsiteX11" fmla="*/ 777240 w 777240"/>
                <a:gd name="connsiteY11" fmla="*/ 459723 h 777240"/>
                <a:gd name="connsiteX12" fmla="*/ 741687 w 777240"/>
                <a:gd name="connsiteY12" fmla="*/ 495276 h 777240"/>
                <a:gd name="connsiteX13" fmla="*/ 495276 w 777240"/>
                <a:gd name="connsiteY13" fmla="*/ 495276 h 777240"/>
                <a:gd name="connsiteX14" fmla="*/ 495276 w 777240"/>
                <a:gd name="connsiteY14" fmla="*/ 741687 h 777240"/>
                <a:gd name="connsiteX15" fmla="*/ 459723 w 777240"/>
                <a:gd name="connsiteY15" fmla="*/ 777240 h 777240"/>
                <a:gd name="connsiteX16" fmla="*/ 317517 w 777240"/>
                <a:gd name="connsiteY16" fmla="*/ 777240 h 777240"/>
                <a:gd name="connsiteX17" fmla="*/ 281964 w 777240"/>
                <a:gd name="connsiteY17" fmla="*/ 741687 h 777240"/>
                <a:gd name="connsiteX18" fmla="*/ 281964 w 777240"/>
                <a:gd name="connsiteY18" fmla="*/ 495276 h 777240"/>
                <a:gd name="connsiteX19" fmla="*/ 35553 w 777240"/>
                <a:gd name="connsiteY19" fmla="*/ 495276 h 777240"/>
                <a:gd name="connsiteX20" fmla="*/ 0 w 777240"/>
                <a:gd name="connsiteY20" fmla="*/ 459723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7240" h="777240">
                  <a:moveTo>
                    <a:pt x="0" y="459723"/>
                  </a:moveTo>
                  <a:lnTo>
                    <a:pt x="0" y="317517"/>
                  </a:lnTo>
                  <a:cubicBezTo>
                    <a:pt x="0" y="297882"/>
                    <a:pt x="15918" y="281964"/>
                    <a:pt x="35553" y="281964"/>
                  </a:cubicBezTo>
                  <a:lnTo>
                    <a:pt x="281964" y="281964"/>
                  </a:lnTo>
                  <a:lnTo>
                    <a:pt x="281964" y="35553"/>
                  </a:lnTo>
                  <a:cubicBezTo>
                    <a:pt x="281964" y="15918"/>
                    <a:pt x="297882" y="0"/>
                    <a:pt x="317517" y="0"/>
                  </a:cubicBezTo>
                  <a:lnTo>
                    <a:pt x="459723" y="0"/>
                  </a:lnTo>
                  <a:cubicBezTo>
                    <a:pt x="479358" y="0"/>
                    <a:pt x="495276" y="15918"/>
                    <a:pt x="495276" y="35553"/>
                  </a:cubicBezTo>
                  <a:lnTo>
                    <a:pt x="495276" y="281964"/>
                  </a:lnTo>
                  <a:lnTo>
                    <a:pt x="741687" y="281964"/>
                  </a:lnTo>
                  <a:cubicBezTo>
                    <a:pt x="761322" y="281964"/>
                    <a:pt x="777240" y="297882"/>
                    <a:pt x="777240" y="317517"/>
                  </a:cubicBezTo>
                  <a:lnTo>
                    <a:pt x="777240" y="459723"/>
                  </a:lnTo>
                  <a:cubicBezTo>
                    <a:pt x="777240" y="479358"/>
                    <a:pt x="761322" y="495276"/>
                    <a:pt x="741687" y="495276"/>
                  </a:cubicBezTo>
                  <a:lnTo>
                    <a:pt x="495276" y="495276"/>
                  </a:lnTo>
                  <a:lnTo>
                    <a:pt x="495276" y="741687"/>
                  </a:lnTo>
                  <a:cubicBezTo>
                    <a:pt x="495276" y="761322"/>
                    <a:pt x="479358" y="777240"/>
                    <a:pt x="459723" y="777240"/>
                  </a:cubicBezTo>
                  <a:lnTo>
                    <a:pt x="317517" y="777240"/>
                  </a:lnTo>
                  <a:cubicBezTo>
                    <a:pt x="297882" y="777240"/>
                    <a:pt x="281964" y="761322"/>
                    <a:pt x="281964" y="741687"/>
                  </a:cubicBezTo>
                  <a:lnTo>
                    <a:pt x="281964" y="495276"/>
                  </a:lnTo>
                  <a:lnTo>
                    <a:pt x="35553" y="495276"/>
                  </a:lnTo>
                  <a:cubicBezTo>
                    <a:pt x="15918" y="495276"/>
                    <a:pt x="0" y="479358"/>
                    <a:pt x="0" y="459723"/>
                  </a:cubicBezTo>
                  <a:close/>
                </a:path>
              </a:pathLst>
            </a:custGeom>
            <a:solidFill>
              <a:srgbClr val="FFC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十字星 21"/>
            <p:cNvSpPr/>
            <p:nvPr/>
          </p:nvSpPr>
          <p:spPr>
            <a:xfrm>
              <a:off x="4012620" y="2148236"/>
              <a:ext cx="185653" cy="185653"/>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7030A0"/>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2" name="十字星 21"/>
          <p:cNvSpPr/>
          <p:nvPr/>
        </p:nvSpPr>
        <p:spPr>
          <a:xfrm>
            <a:off x="2772313" y="2438985"/>
            <a:ext cx="311950" cy="311950"/>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00B0F0"/>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十字星 21"/>
          <p:cNvSpPr/>
          <p:nvPr/>
        </p:nvSpPr>
        <p:spPr>
          <a:xfrm>
            <a:off x="5020585" y="3021747"/>
            <a:ext cx="311950" cy="311950"/>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EBA020"/>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TextBox 86"/>
          <p:cNvSpPr txBox="1"/>
          <p:nvPr/>
        </p:nvSpPr>
        <p:spPr>
          <a:xfrm>
            <a:off x="1309993" y="6726240"/>
            <a:ext cx="1800200" cy="123111"/>
          </a:xfrm>
          <a:prstGeom prst="rect">
            <a:avLst/>
          </a:prstGeom>
          <a:noFill/>
        </p:spPr>
        <p:txBody>
          <a:bodyPr wrap="square" rtlCol="0">
            <a:spAutoFit/>
          </a:bodyPr>
          <a:lstStyle/>
          <a:p>
            <a:pPr>
              <a:lnSpc>
                <a:spcPct val="200000"/>
              </a:lnSpc>
            </a:pPr>
            <a:r>
              <a:rPr lang="en-US" altLang="zh-CN" sz="100" dirty="0">
                <a:solidFill>
                  <a:schemeClr val="bg1"/>
                </a:solidFill>
                <a:latin typeface="微软雅黑" panose="020B0503020204020204" pitchFamily="34" charset="-122"/>
                <a:ea typeface="微软雅黑" panose="020B0503020204020204" pitchFamily="34" charset="-122"/>
              </a:rPr>
              <a:t>PPT</a:t>
            </a:r>
            <a:r>
              <a:rPr lang="zh-CN" altLang="en-US" sz="100" dirty="0">
                <a:solidFill>
                  <a:schemeClr val="bg1"/>
                </a:solidFill>
                <a:latin typeface="微软雅黑" panose="020B0503020204020204" pitchFamily="34" charset="-122"/>
                <a:ea typeface="微软雅黑" panose="020B0503020204020204" pitchFamily="34" charset="-122"/>
              </a:rPr>
              <a:t>模板 </a:t>
            </a:r>
            <a:r>
              <a:rPr lang="en-US" altLang="zh-CN" sz="100" dirty="0">
                <a:solidFill>
                  <a:schemeClr val="bg1"/>
                </a:solidFill>
                <a:latin typeface="微软雅黑" panose="020B0503020204020204" pitchFamily="34" charset="-122"/>
                <a:ea typeface="微软雅黑" panose="020B0503020204020204" pitchFamily="34" charset="-122"/>
              </a:rPr>
              <a:t>http://www.1ppt.com/moban/</a:t>
            </a:r>
            <a:r>
              <a:rPr lang="zh-CN" altLang="en-US" sz="100" dirty="0">
                <a:solidFill>
                  <a:schemeClr val="bg1"/>
                </a:solidFill>
                <a:latin typeface="微软雅黑" panose="020B0503020204020204" pitchFamily="34" charset="-122"/>
                <a:ea typeface="微软雅黑" panose="020B0503020204020204" pitchFamily="34" charset="-122"/>
              </a:rPr>
              <a:t> </a:t>
            </a:r>
            <a:endParaRPr lang="en-US" altLang="zh-CN" sz="100" dirty="0">
              <a:solidFill>
                <a:schemeClr val="bg1"/>
              </a:solidFill>
              <a:latin typeface="微软雅黑" panose="020B0503020204020204" pitchFamily="34" charset="-122"/>
              <a:ea typeface="微软雅黑" panose="020B0503020204020204" pitchFamily="34" charset="-122"/>
            </a:endParaRPr>
          </a:p>
        </p:txBody>
      </p:sp>
      <p:grpSp>
        <p:nvGrpSpPr>
          <p:cNvPr id="86" name="组合 7">
            <a:extLst>
              <a:ext uri="{FF2B5EF4-FFF2-40B4-BE49-F238E27FC236}">
                <a16:creationId xmlns:a16="http://schemas.microsoft.com/office/drawing/2014/main" id="{5DE6585A-7756-494C-A41A-5D6F8C88584B}"/>
              </a:ext>
            </a:extLst>
          </p:cNvPr>
          <p:cNvGrpSpPr/>
          <p:nvPr/>
        </p:nvGrpSpPr>
        <p:grpSpPr>
          <a:xfrm>
            <a:off x="3580848" y="150461"/>
            <a:ext cx="5413609" cy="1573320"/>
            <a:chOff x="3580848" y="-78139"/>
            <a:chExt cx="5413609" cy="1573320"/>
          </a:xfrm>
        </p:grpSpPr>
        <p:grpSp>
          <p:nvGrpSpPr>
            <p:cNvPr id="88" name="组合 8">
              <a:extLst>
                <a:ext uri="{FF2B5EF4-FFF2-40B4-BE49-F238E27FC236}">
                  <a16:creationId xmlns:a16="http://schemas.microsoft.com/office/drawing/2014/main" id="{6DC66438-694B-4E00-A786-8BC6F6F41020}"/>
                </a:ext>
              </a:extLst>
            </p:cNvPr>
            <p:cNvGrpSpPr/>
            <p:nvPr/>
          </p:nvGrpSpPr>
          <p:grpSpPr>
            <a:xfrm>
              <a:off x="3580848" y="-78139"/>
              <a:ext cx="5413609" cy="1573320"/>
              <a:chOff x="3580848" y="-78139"/>
              <a:chExt cx="5413609" cy="1573320"/>
            </a:xfrm>
          </p:grpSpPr>
          <p:pic>
            <p:nvPicPr>
              <p:cNvPr id="99" name="图片 19">
                <a:extLst>
                  <a:ext uri="{FF2B5EF4-FFF2-40B4-BE49-F238E27FC236}">
                    <a16:creationId xmlns:a16="http://schemas.microsoft.com/office/drawing/2014/main" id="{E574383B-2D29-4A71-AFA3-B14D0C0BEEF9}"/>
                  </a:ext>
                </a:extLst>
              </p:cNvPr>
              <p:cNvPicPr>
                <a:picLocks noChangeAspect="1"/>
              </p:cNvPicPr>
              <p:nvPr/>
            </p:nvPicPr>
            <p:blipFill>
              <a:blip r:embed="rId3"/>
              <a:stretch>
                <a:fillRect/>
              </a:stretch>
            </p:blipFill>
            <p:spPr>
              <a:xfrm>
                <a:off x="3580848" y="70030"/>
                <a:ext cx="1461428" cy="1425151"/>
              </a:xfrm>
              <a:prstGeom prst="rect">
                <a:avLst/>
              </a:prstGeom>
            </p:spPr>
          </p:pic>
          <p:pic>
            <p:nvPicPr>
              <p:cNvPr id="100" name="图片 20">
                <a:extLst>
                  <a:ext uri="{FF2B5EF4-FFF2-40B4-BE49-F238E27FC236}">
                    <a16:creationId xmlns:a16="http://schemas.microsoft.com/office/drawing/2014/main" id="{3664D883-8D20-4C46-A5C9-E4171AA5A3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96112" y="-78139"/>
                <a:ext cx="1998345" cy="1408939"/>
              </a:xfrm>
              <a:prstGeom prst="rect">
                <a:avLst/>
              </a:prstGeom>
            </p:spPr>
          </p:pic>
        </p:grpSp>
        <p:grpSp>
          <p:nvGrpSpPr>
            <p:cNvPr id="89" name="组合 9">
              <a:extLst>
                <a:ext uri="{FF2B5EF4-FFF2-40B4-BE49-F238E27FC236}">
                  <a16:creationId xmlns:a16="http://schemas.microsoft.com/office/drawing/2014/main" id="{ADAD2D0A-4904-4C73-9647-1322596C0BCB}"/>
                </a:ext>
              </a:extLst>
            </p:cNvPr>
            <p:cNvGrpSpPr/>
            <p:nvPr/>
          </p:nvGrpSpPr>
          <p:grpSpPr>
            <a:xfrm>
              <a:off x="4800928" y="309946"/>
              <a:ext cx="2835887" cy="789045"/>
              <a:chOff x="4618048" y="1578948"/>
              <a:chExt cx="2835887" cy="789045"/>
            </a:xfrm>
          </p:grpSpPr>
          <p:grpSp>
            <p:nvGrpSpPr>
              <p:cNvPr id="90" name="组合 10">
                <a:extLst>
                  <a:ext uri="{FF2B5EF4-FFF2-40B4-BE49-F238E27FC236}">
                    <a16:creationId xmlns:a16="http://schemas.microsoft.com/office/drawing/2014/main" id="{682157BA-F15F-49F1-B2FE-FE6C81959984}"/>
                  </a:ext>
                </a:extLst>
              </p:cNvPr>
              <p:cNvGrpSpPr/>
              <p:nvPr/>
            </p:nvGrpSpPr>
            <p:grpSpPr>
              <a:xfrm>
                <a:off x="4691062" y="1578948"/>
                <a:ext cx="2579370" cy="789045"/>
                <a:chOff x="5055870" y="2121795"/>
                <a:chExt cx="2579370" cy="789045"/>
              </a:xfrm>
            </p:grpSpPr>
            <p:sp>
              <p:nvSpPr>
                <p:cNvPr id="92" name="流程图: 终止 12">
                  <a:extLst>
                    <a:ext uri="{FF2B5EF4-FFF2-40B4-BE49-F238E27FC236}">
                      <a16:creationId xmlns:a16="http://schemas.microsoft.com/office/drawing/2014/main" id="{F933C073-2A93-45DA-8EF1-9928C805DE5F}"/>
                    </a:ext>
                  </a:extLst>
                </p:cNvPr>
                <p:cNvSpPr/>
                <p:nvPr/>
              </p:nvSpPr>
              <p:spPr>
                <a:xfrm>
                  <a:off x="5204460" y="2278070"/>
                  <a:ext cx="2430780" cy="632770"/>
                </a:xfrm>
                <a:prstGeom prst="flowChartTerminator">
                  <a:avLst/>
                </a:prstGeom>
                <a:solidFill>
                  <a:srgbClr val="FD8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3" name="组合 13">
                  <a:extLst>
                    <a:ext uri="{FF2B5EF4-FFF2-40B4-BE49-F238E27FC236}">
                      <a16:creationId xmlns:a16="http://schemas.microsoft.com/office/drawing/2014/main" id="{19A6FB97-DA57-4FBE-B67B-B3404225BAFB}"/>
                    </a:ext>
                  </a:extLst>
                </p:cNvPr>
                <p:cNvGrpSpPr/>
                <p:nvPr/>
              </p:nvGrpSpPr>
              <p:grpSpPr>
                <a:xfrm>
                  <a:off x="5055870" y="2121795"/>
                  <a:ext cx="2430780" cy="632770"/>
                  <a:chOff x="5055870" y="2121795"/>
                  <a:chExt cx="2430780" cy="632770"/>
                </a:xfrm>
              </p:grpSpPr>
              <p:grpSp>
                <p:nvGrpSpPr>
                  <p:cNvPr id="94" name="组合 14">
                    <a:extLst>
                      <a:ext uri="{FF2B5EF4-FFF2-40B4-BE49-F238E27FC236}">
                        <a16:creationId xmlns:a16="http://schemas.microsoft.com/office/drawing/2014/main" id="{11003EFB-A770-47B0-8C96-68C59B995141}"/>
                      </a:ext>
                    </a:extLst>
                  </p:cNvPr>
                  <p:cNvGrpSpPr/>
                  <p:nvPr/>
                </p:nvGrpSpPr>
                <p:grpSpPr>
                  <a:xfrm>
                    <a:off x="5055870" y="2121795"/>
                    <a:ext cx="2430780" cy="632770"/>
                    <a:chOff x="5055870" y="2121795"/>
                    <a:chExt cx="2430780" cy="632770"/>
                  </a:xfrm>
                </p:grpSpPr>
                <p:sp>
                  <p:nvSpPr>
                    <p:cNvPr id="97" name="任意多边形 17">
                      <a:extLst>
                        <a:ext uri="{FF2B5EF4-FFF2-40B4-BE49-F238E27FC236}">
                          <a16:creationId xmlns:a16="http://schemas.microsoft.com/office/drawing/2014/main" id="{BBD7D870-2B04-4515-893B-DD1D1EA4BC70}"/>
                        </a:ext>
                      </a:extLst>
                    </p:cNvPr>
                    <p:cNvSpPr/>
                    <p:nvPr/>
                  </p:nvSpPr>
                  <p:spPr>
                    <a:xfrm>
                      <a:off x="5055870" y="2121795"/>
                      <a:ext cx="1344930" cy="632770"/>
                    </a:xfrm>
                    <a:custGeom>
                      <a:avLst/>
                      <a:gdLst>
                        <a:gd name="connsiteX0" fmla="*/ 391063 w 1344930"/>
                        <a:gd name="connsiteY0" fmla="*/ 0 h 632770"/>
                        <a:gd name="connsiteX1" fmla="*/ 1344930 w 1344930"/>
                        <a:gd name="connsiteY1" fmla="*/ 0 h 632770"/>
                        <a:gd name="connsiteX2" fmla="*/ 1344930 w 1344930"/>
                        <a:gd name="connsiteY2" fmla="*/ 632770 h 632770"/>
                        <a:gd name="connsiteX3" fmla="*/ 391063 w 1344930"/>
                        <a:gd name="connsiteY3" fmla="*/ 632770 h 632770"/>
                        <a:gd name="connsiteX4" fmla="*/ 0 w 1344930"/>
                        <a:gd name="connsiteY4" fmla="*/ 316385 h 632770"/>
                        <a:gd name="connsiteX5" fmla="*/ 391063 w 1344930"/>
                        <a:gd name="connsiteY5" fmla="*/ 0 h 632770"/>
                        <a:gd name="connsiteX0" fmla="*/ 1344930 w 1436370"/>
                        <a:gd name="connsiteY0" fmla="*/ 632770 h 724210"/>
                        <a:gd name="connsiteX1" fmla="*/ 391063 w 1436370"/>
                        <a:gd name="connsiteY1" fmla="*/ 632770 h 724210"/>
                        <a:gd name="connsiteX2" fmla="*/ 0 w 1436370"/>
                        <a:gd name="connsiteY2" fmla="*/ 316385 h 724210"/>
                        <a:gd name="connsiteX3" fmla="*/ 391063 w 1436370"/>
                        <a:gd name="connsiteY3" fmla="*/ 0 h 724210"/>
                        <a:gd name="connsiteX4" fmla="*/ 1344930 w 1436370"/>
                        <a:gd name="connsiteY4" fmla="*/ 0 h 724210"/>
                        <a:gd name="connsiteX5" fmla="*/ 1436370 w 1436370"/>
                        <a:gd name="connsiteY5" fmla="*/ 724210 h 724210"/>
                        <a:gd name="connsiteX0" fmla="*/ 1344930 w 1344930"/>
                        <a:gd name="connsiteY0" fmla="*/ 632770 h 632770"/>
                        <a:gd name="connsiteX1" fmla="*/ 391063 w 1344930"/>
                        <a:gd name="connsiteY1" fmla="*/ 632770 h 632770"/>
                        <a:gd name="connsiteX2" fmla="*/ 0 w 1344930"/>
                        <a:gd name="connsiteY2" fmla="*/ 316385 h 632770"/>
                        <a:gd name="connsiteX3" fmla="*/ 391063 w 1344930"/>
                        <a:gd name="connsiteY3" fmla="*/ 0 h 632770"/>
                        <a:gd name="connsiteX4" fmla="*/ 1344930 w 1344930"/>
                        <a:gd name="connsiteY4" fmla="*/ 0 h 632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4930" h="632770">
                          <a:moveTo>
                            <a:pt x="1344930" y="632770"/>
                          </a:moveTo>
                          <a:lnTo>
                            <a:pt x="391063" y="632770"/>
                          </a:lnTo>
                          <a:cubicBezTo>
                            <a:pt x="175106" y="632770"/>
                            <a:pt x="0" y="491129"/>
                            <a:pt x="0" y="316385"/>
                          </a:cubicBezTo>
                          <a:cubicBezTo>
                            <a:pt x="0" y="141641"/>
                            <a:pt x="175106" y="0"/>
                            <a:pt x="391063" y="0"/>
                          </a:cubicBezTo>
                          <a:lnTo>
                            <a:pt x="1344930" y="0"/>
                          </a:lnTo>
                        </a:path>
                      </a:pathLst>
                    </a:custGeom>
                    <a:noFill/>
                    <a:ln w="38100">
                      <a:solidFill>
                        <a:srgbClr val="2730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8" name="任意多边形 18">
                      <a:extLst>
                        <a:ext uri="{FF2B5EF4-FFF2-40B4-BE49-F238E27FC236}">
                          <a16:creationId xmlns:a16="http://schemas.microsoft.com/office/drawing/2014/main" id="{C95B654E-063E-4531-92CD-7D47DD1D656B}"/>
                        </a:ext>
                      </a:extLst>
                    </p:cNvPr>
                    <p:cNvSpPr/>
                    <p:nvPr/>
                  </p:nvSpPr>
                  <p:spPr>
                    <a:xfrm>
                      <a:off x="6842760" y="2121795"/>
                      <a:ext cx="643890" cy="632770"/>
                    </a:xfrm>
                    <a:custGeom>
                      <a:avLst/>
                      <a:gdLst>
                        <a:gd name="connsiteX0" fmla="*/ 0 w 643890"/>
                        <a:gd name="connsiteY0" fmla="*/ 0 h 632770"/>
                        <a:gd name="connsiteX1" fmla="*/ 252827 w 643890"/>
                        <a:gd name="connsiteY1" fmla="*/ 0 h 632770"/>
                        <a:gd name="connsiteX2" fmla="*/ 643890 w 643890"/>
                        <a:gd name="connsiteY2" fmla="*/ 316385 h 632770"/>
                        <a:gd name="connsiteX3" fmla="*/ 252827 w 643890"/>
                        <a:gd name="connsiteY3" fmla="*/ 632770 h 632770"/>
                        <a:gd name="connsiteX4" fmla="*/ 0 w 643890"/>
                        <a:gd name="connsiteY4" fmla="*/ 632770 h 632770"/>
                        <a:gd name="connsiteX5" fmla="*/ 0 w 643890"/>
                        <a:gd name="connsiteY5" fmla="*/ 0 h 632770"/>
                        <a:gd name="connsiteX0" fmla="*/ 0 w 643890"/>
                        <a:gd name="connsiteY0" fmla="*/ 632770 h 724210"/>
                        <a:gd name="connsiteX1" fmla="*/ 0 w 643890"/>
                        <a:gd name="connsiteY1" fmla="*/ 0 h 724210"/>
                        <a:gd name="connsiteX2" fmla="*/ 252827 w 643890"/>
                        <a:gd name="connsiteY2" fmla="*/ 0 h 724210"/>
                        <a:gd name="connsiteX3" fmla="*/ 643890 w 643890"/>
                        <a:gd name="connsiteY3" fmla="*/ 316385 h 724210"/>
                        <a:gd name="connsiteX4" fmla="*/ 252827 w 643890"/>
                        <a:gd name="connsiteY4" fmla="*/ 632770 h 724210"/>
                        <a:gd name="connsiteX5" fmla="*/ 91440 w 643890"/>
                        <a:gd name="connsiteY5" fmla="*/ 724210 h 724210"/>
                        <a:gd name="connsiteX0" fmla="*/ 0 w 643890"/>
                        <a:gd name="connsiteY0" fmla="*/ 632770 h 632770"/>
                        <a:gd name="connsiteX1" fmla="*/ 0 w 643890"/>
                        <a:gd name="connsiteY1" fmla="*/ 0 h 632770"/>
                        <a:gd name="connsiteX2" fmla="*/ 252827 w 643890"/>
                        <a:gd name="connsiteY2" fmla="*/ 0 h 632770"/>
                        <a:gd name="connsiteX3" fmla="*/ 643890 w 643890"/>
                        <a:gd name="connsiteY3" fmla="*/ 316385 h 632770"/>
                        <a:gd name="connsiteX4" fmla="*/ 252827 w 643890"/>
                        <a:gd name="connsiteY4" fmla="*/ 632770 h 632770"/>
                        <a:gd name="connsiteX0" fmla="*/ 0 w 643890"/>
                        <a:gd name="connsiteY0" fmla="*/ 0 h 632770"/>
                        <a:gd name="connsiteX1" fmla="*/ 252827 w 643890"/>
                        <a:gd name="connsiteY1" fmla="*/ 0 h 632770"/>
                        <a:gd name="connsiteX2" fmla="*/ 643890 w 643890"/>
                        <a:gd name="connsiteY2" fmla="*/ 316385 h 632770"/>
                        <a:gd name="connsiteX3" fmla="*/ 252827 w 643890"/>
                        <a:gd name="connsiteY3" fmla="*/ 632770 h 632770"/>
                      </a:gdLst>
                      <a:ahLst/>
                      <a:cxnLst>
                        <a:cxn ang="0">
                          <a:pos x="connsiteX0" y="connsiteY0"/>
                        </a:cxn>
                        <a:cxn ang="0">
                          <a:pos x="connsiteX1" y="connsiteY1"/>
                        </a:cxn>
                        <a:cxn ang="0">
                          <a:pos x="connsiteX2" y="connsiteY2"/>
                        </a:cxn>
                        <a:cxn ang="0">
                          <a:pos x="connsiteX3" y="connsiteY3"/>
                        </a:cxn>
                      </a:cxnLst>
                      <a:rect l="l" t="t" r="r" b="b"/>
                      <a:pathLst>
                        <a:path w="643890" h="632770">
                          <a:moveTo>
                            <a:pt x="0" y="0"/>
                          </a:moveTo>
                          <a:lnTo>
                            <a:pt x="252827" y="0"/>
                          </a:lnTo>
                          <a:cubicBezTo>
                            <a:pt x="468784" y="0"/>
                            <a:pt x="643890" y="141641"/>
                            <a:pt x="643890" y="316385"/>
                          </a:cubicBezTo>
                          <a:cubicBezTo>
                            <a:pt x="643890" y="491129"/>
                            <a:pt x="468784" y="632770"/>
                            <a:pt x="252827" y="632770"/>
                          </a:cubicBezTo>
                        </a:path>
                      </a:pathLst>
                    </a:custGeom>
                    <a:noFill/>
                    <a:ln w="38100">
                      <a:solidFill>
                        <a:srgbClr val="2730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cxnSp>
                <p:nvCxnSpPr>
                  <p:cNvPr id="95" name="直接连接符 15">
                    <a:extLst>
                      <a:ext uri="{FF2B5EF4-FFF2-40B4-BE49-F238E27FC236}">
                        <a16:creationId xmlns:a16="http://schemas.microsoft.com/office/drawing/2014/main" id="{9EF445C1-1A97-440E-BE8C-7F691E94FA47}"/>
                      </a:ext>
                    </a:extLst>
                  </p:cNvPr>
                  <p:cNvCxnSpPr/>
                  <p:nvPr/>
                </p:nvCxnSpPr>
                <p:spPr>
                  <a:xfrm>
                    <a:off x="6480881" y="2121795"/>
                    <a:ext cx="255199" cy="0"/>
                  </a:xfrm>
                  <a:prstGeom prst="line">
                    <a:avLst/>
                  </a:prstGeom>
                  <a:ln w="38100" cap="rnd">
                    <a:solidFill>
                      <a:srgbClr val="2A3364"/>
                    </a:solidFill>
                  </a:ln>
                </p:spPr>
                <p:style>
                  <a:lnRef idx="1">
                    <a:schemeClr val="accent1"/>
                  </a:lnRef>
                  <a:fillRef idx="0">
                    <a:schemeClr val="accent1"/>
                  </a:fillRef>
                  <a:effectRef idx="0">
                    <a:schemeClr val="accent1"/>
                  </a:effectRef>
                  <a:fontRef idx="minor">
                    <a:schemeClr val="tx1"/>
                  </a:fontRef>
                </p:style>
              </p:cxnSp>
              <p:cxnSp>
                <p:nvCxnSpPr>
                  <p:cNvPr id="96" name="直接连接符 16">
                    <a:extLst>
                      <a:ext uri="{FF2B5EF4-FFF2-40B4-BE49-F238E27FC236}">
                        <a16:creationId xmlns:a16="http://schemas.microsoft.com/office/drawing/2014/main" id="{14AD63BA-0599-45C6-9B3A-CF484DDDC1FD}"/>
                      </a:ext>
                    </a:extLst>
                  </p:cNvPr>
                  <p:cNvCxnSpPr/>
                  <p:nvPr/>
                </p:nvCxnSpPr>
                <p:spPr>
                  <a:xfrm>
                    <a:off x="6526601" y="2754565"/>
                    <a:ext cx="514279" cy="0"/>
                  </a:xfrm>
                  <a:prstGeom prst="line">
                    <a:avLst/>
                  </a:prstGeom>
                  <a:ln w="38100" cap="rnd">
                    <a:solidFill>
                      <a:srgbClr val="2A3364"/>
                    </a:solidFill>
                  </a:ln>
                </p:spPr>
                <p:style>
                  <a:lnRef idx="1">
                    <a:schemeClr val="accent1"/>
                  </a:lnRef>
                  <a:fillRef idx="0">
                    <a:schemeClr val="accent1"/>
                  </a:fillRef>
                  <a:effectRef idx="0">
                    <a:schemeClr val="accent1"/>
                  </a:effectRef>
                  <a:fontRef idx="minor">
                    <a:schemeClr val="tx1"/>
                  </a:fontRef>
                </p:style>
              </p:cxnSp>
            </p:grpSp>
          </p:grpSp>
          <p:sp>
            <p:nvSpPr>
              <p:cNvPr id="91" name="文本框 11">
                <a:extLst>
                  <a:ext uri="{FF2B5EF4-FFF2-40B4-BE49-F238E27FC236}">
                    <a16:creationId xmlns:a16="http://schemas.microsoft.com/office/drawing/2014/main" id="{CCC2CA18-BF52-488A-9BC7-4E1FCC0A4B7A}"/>
                  </a:ext>
                </a:extLst>
              </p:cNvPr>
              <p:cNvSpPr txBox="1"/>
              <p:nvPr/>
            </p:nvSpPr>
            <p:spPr>
              <a:xfrm>
                <a:off x="4618048" y="1653010"/>
                <a:ext cx="2835887" cy="584775"/>
              </a:xfrm>
              <a:prstGeom prst="rect">
                <a:avLst/>
              </a:prstGeom>
              <a:noFill/>
            </p:spPr>
            <p:txBody>
              <a:bodyPr wrap="square" rtlCol="0">
                <a:spAutoFit/>
              </a:bodyPr>
              <a:lstStyle/>
              <a:p>
                <a:pPr algn="ctr"/>
                <a:r>
                  <a:rPr lang="zh-TW" altLang="en-US" sz="3200" dirty="0">
                    <a:solidFill>
                      <a:schemeClr val="bg1"/>
                    </a:solidFill>
                    <a:latin typeface="印品粗朗体" panose="02000000000000000000" pitchFamily="2" charset="-122"/>
                    <a:ea typeface="印品粗朗体" panose="02000000000000000000" pitchFamily="2" charset="-122"/>
                  </a:rPr>
                  <a:t>社團成員</a:t>
                </a:r>
                <a:endParaRPr lang="zh-CN" altLang="en-US" sz="3200" dirty="0">
                  <a:solidFill>
                    <a:schemeClr val="bg1"/>
                  </a:solidFill>
                  <a:latin typeface="印品粗朗体" panose="02000000000000000000" pitchFamily="2" charset="-122"/>
                  <a:ea typeface="印品粗朗体" panose="02000000000000000000" pitchFamily="2" charset="-122"/>
                </a:endParaRPr>
              </a:p>
            </p:txBody>
          </p:sp>
        </p:grpSp>
      </p:grpSp>
      <p:grpSp>
        <p:nvGrpSpPr>
          <p:cNvPr id="101" name="组合 8">
            <a:extLst>
              <a:ext uri="{FF2B5EF4-FFF2-40B4-BE49-F238E27FC236}">
                <a16:creationId xmlns:a16="http://schemas.microsoft.com/office/drawing/2014/main" id="{4564B30B-3EAD-4643-89CF-B20F5438C506}"/>
              </a:ext>
            </a:extLst>
          </p:cNvPr>
          <p:cNvGrpSpPr/>
          <p:nvPr/>
        </p:nvGrpSpPr>
        <p:grpSpPr>
          <a:xfrm>
            <a:off x="800367" y="1433545"/>
            <a:ext cx="2195220" cy="3053012"/>
            <a:chOff x="1074383" y="2200276"/>
            <a:chExt cx="2195220" cy="3053012"/>
          </a:xfrm>
        </p:grpSpPr>
        <p:grpSp>
          <p:nvGrpSpPr>
            <p:cNvPr id="102" name="组合 4">
              <a:extLst>
                <a:ext uri="{FF2B5EF4-FFF2-40B4-BE49-F238E27FC236}">
                  <a16:creationId xmlns:a16="http://schemas.microsoft.com/office/drawing/2014/main" id="{E1DAB74E-8787-44BD-B7CA-DD5DEEAC92B2}"/>
                </a:ext>
              </a:extLst>
            </p:cNvPr>
            <p:cNvGrpSpPr/>
            <p:nvPr/>
          </p:nvGrpSpPr>
          <p:grpSpPr>
            <a:xfrm>
              <a:off x="1379513" y="2200276"/>
              <a:ext cx="1584960" cy="1554480"/>
              <a:chOff x="1173480" y="2194560"/>
              <a:chExt cx="1584960" cy="1554480"/>
            </a:xfrm>
          </p:grpSpPr>
          <p:grpSp>
            <p:nvGrpSpPr>
              <p:cNvPr id="106" name="组合 2">
                <a:extLst>
                  <a:ext uri="{FF2B5EF4-FFF2-40B4-BE49-F238E27FC236}">
                    <a16:creationId xmlns:a16="http://schemas.microsoft.com/office/drawing/2014/main" id="{193772D6-C07D-4462-AB90-029F2397F10A}"/>
                  </a:ext>
                </a:extLst>
              </p:cNvPr>
              <p:cNvGrpSpPr/>
              <p:nvPr/>
            </p:nvGrpSpPr>
            <p:grpSpPr>
              <a:xfrm>
                <a:off x="1173480" y="2194560"/>
                <a:ext cx="1584960" cy="1554480"/>
                <a:chOff x="960120" y="2087880"/>
                <a:chExt cx="1584960" cy="1554480"/>
              </a:xfrm>
            </p:grpSpPr>
            <p:sp>
              <p:nvSpPr>
                <p:cNvPr id="108" name="椭圆 1">
                  <a:extLst>
                    <a:ext uri="{FF2B5EF4-FFF2-40B4-BE49-F238E27FC236}">
                      <a16:creationId xmlns:a16="http://schemas.microsoft.com/office/drawing/2014/main" id="{E38A4873-4300-46BC-A56B-EC68D48DFC06}"/>
                    </a:ext>
                  </a:extLst>
                </p:cNvPr>
                <p:cNvSpPr/>
                <p:nvPr/>
              </p:nvSpPr>
              <p:spPr>
                <a:xfrm>
                  <a:off x="1036320" y="2133600"/>
                  <a:ext cx="1508760" cy="1508760"/>
                </a:xfrm>
                <a:prstGeom prst="ellipse">
                  <a:avLst/>
                </a:prstGeom>
                <a:solidFill>
                  <a:srgbClr val="22B4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椭圆 16">
                  <a:extLst>
                    <a:ext uri="{FF2B5EF4-FFF2-40B4-BE49-F238E27FC236}">
                      <a16:creationId xmlns:a16="http://schemas.microsoft.com/office/drawing/2014/main" id="{F77DB6A0-CC26-4C1F-B9F8-EECB180DCC3B}"/>
                    </a:ext>
                  </a:extLst>
                </p:cNvPr>
                <p:cNvSpPr/>
                <p:nvPr/>
              </p:nvSpPr>
              <p:spPr>
                <a:xfrm>
                  <a:off x="960120" y="2087880"/>
                  <a:ext cx="1508760" cy="1508760"/>
                </a:xfrm>
                <a:prstGeom prst="ellipse">
                  <a:avLst/>
                </a:prstGeom>
                <a:noFill/>
                <a:ln w="38100">
                  <a:solidFill>
                    <a:srgbClr val="5567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7" name="图片 3">
                <a:extLst>
                  <a:ext uri="{FF2B5EF4-FFF2-40B4-BE49-F238E27FC236}">
                    <a16:creationId xmlns:a16="http://schemas.microsoft.com/office/drawing/2014/main" id="{53DFF22D-5B05-4B42-8445-E6C1D51E84E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03007" y="2437880"/>
                <a:ext cx="1449705" cy="1022119"/>
              </a:xfrm>
              <a:prstGeom prst="rect">
                <a:avLst/>
              </a:prstGeom>
            </p:spPr>
          </p:pic>
        </p:grpSp>
        <p:grpSp>
          <p:nvGrpSpPr>
            <p:cNvPr id="103" name="组合 7">
              <a:extLst>
                <a:ext uri="{FF2B5EF4-FFF2-40B4-BE49-F238E27FC236}">
                  <a16:creationId xmlns:a16="http://schemas.microsoft.com/office/drawing/2014/main" id="{EB22732C-5FFA-4D20-9DD0-6D9F42187131}"/>
                </a:ext>
              </a:extLst>
            </p:cNvPr>
            <p:cNvGrpSpPr/>
            <p:nvPr/>
          </p:nvGrpSpPr>
          <p:grpSpPr>
            <a:xfrm>
              <a:off x="1074383" y="4271160"/>
              <a:ext cx="2195220" cy="982128"/>
              <a:chOff x="2150310" y="4817447"/>
              <a:chExt cx="2195220" cy="982128"/>
            </a:xfrm>
          </p:grpSpPr>
          <p:sp>
            <p:nvSpPr>
              <p:cNvPr id="104" name="文本框 74">
                <a:extLst>
                  <a:ext uri="{FF2B5EF4-FFF2-40B4-BE49-F238E27FC236}">
                    <a16:creationId xmlns:a16="http://schemas.microsoft.com/office/drawing/2014/main" id="{2C3CB205-CD7A-4283-9966-D33FF17D1E7F}"/>
                  </a:ext>
                </a:extLst>
              </p:cNvPr>
              <p:cNvSpPr txBox="1"/>
              <p:nvPr/>
            </p:nvSpPr>
            <p:spPr>
              <a:xfrm>
                <a:off x="2150310" y="4817447"/>
                <a:ext cx="1981859" cy="523220"/>
              </a:xfrm>
              <a:prstGeom prst="rect">
                <a:avLst/>
              </a:prstGeom>
              <a:noFill/>
            </p:spPr>
            <p:txBody>
              <a:bodyPr wrap="square" rtlCol="0">
                <a:spAutoFit/>
              </a:bodyPr>
              <a:lstStyle/>
              <a:p>
                <a:pPr algn="ctr"/>
                <a:r>
                  <a:rPr lang="zh-TW" altLang="en-US" sz="2800" dirty="0">
                    <a:solidFill>
                      <a:srgbClr val="22B4B9"/>
                    </a:solidFill>
                    <a:latin typeface="印品粗朗体" panose="02000000000000000000" pitchFamily="2" charset="-122"/>
                    <a:ea typeface="印品粗朗体" panose="02000000000000000000" pitchFamily="2" charset="-122"/>
                  </a:rPr>
                  <a:t>國一信</a:t>
                </a:r>
                <a:endParaRPr lang="zh-CN" altLang="en-US" sz="2800" dirty="0">
                  <a:solidFill>
                    <a:srgbClr val="22B4B9"/>
                  </a:solidFill>
                  <a:latin typeface="印品粗朗体" panose="02000000000000000000" pitchFamily="2" charset="-122"/>
                  <a:ea typeface="印品粗朗体" panose="02000000000000000000" pitchFamily="2" charset="-122"/>
                </a:endParaRPr>
              </a:p>
            </p:txBody>
          </p:sp>
          <p:sp>
            <p:nvSpPr>
              <p:cNvPr id="105" name="矩形 104">
                <a:extLst>
                  <a:ext uri="{FF2B5EF4-FFF2-40B4-BE49-F238E27FC236}">
                    <a16:creationId xmlns:a16="http://schemas.microsoft.com/office/drawing/2014/main" id="{E6D307B0-C9EE-488A-82ED-E7774181E92C}"/>
                  </a:ext>
                </a:extLst>
              </p:cNvPr>
              <p:cNvSpPr/>
              <p:nvPr/>
            </p:nvSpPr>
            <p:spPr>
              <a:xfrm>
                <a:off x="2150310" y="5340667"/>
                <a:ext cx="2195220" cy="458908"/>
              </a:xfrm>
              <a:prstGeom prst="rect">
                <a:avLst/>
              </a:prstGeom>
            </p:spPr>
            <p:txBody>
              <a:bodyPr wrap="square">
                <a:spAutoFit/>
              </a:bodyPr>
              <a:lstStyle/>
              <a:p>
                <a:pPr algn="ctr" fontAlgn="base">
                  <a:lnSpc>
                    <a:spcPct val="150000"/>
                  </a:lnSpc>
                  <a:spcBef>
                    <a:spcPct val="0"/>
                  </a:spcBef>
                  <a:spcAft>
                    <a:spcPct val="0"/>
                  </a:spcAft>
                </a:pPr>
                <a:r>
                  <a:rPr lang="zh-TW" altLang="en-US" dirty="0">
                    <a:solidFill>
                      <a:srgbClr val="273062"/>
                    </a:solidFill>
                    <a:latin typeface="印品天逸黑" panose="02000500000000000000" pitchFamily="2" charset="-122"/>
                    <a:ea typeface="印品天逸黑" panose="02000500000000000000" pitchFamily="2" charset="-122"/>
                    <a:cs typeface="+mn-ea"/>
                    <a:sym typeface="+mn-lt"/>
                  </a:rPr>
                  <a:t>蔡長志</a:t>
                </a:r>
                <a:endParaRPr lang="en-US" altLang="zh-CN" dirty="0">
                  <a:solidFill>
                    <a:srgbClr val="273062"/>
                  </a:solidFill>
                  <a:latin typeface="印品天逸黑" panose="02000500000000000000" pitchFamily="2" charset="-122"/>
                  <a:ea typeface="印品天逸黑" panose="02000500000000000000" pitchFamily="2" charset="-122"/>
                  <a:cs typeface="+mn-ea"/>
                  <a:sym typeface="+mn-lt"/>
                </a:endParaRPr>
              </a:p>
            </p:txBody>
          </p:sp>
        </p:grpSp>
      </p:grpSp>
      <p:grpSp>
        <p:nvGrpSpPr>
          <p:cNvPr id="110" name="组合 9">
            <a:extLst>
              <a:ext uri="{FF2B5EF4-FFF2-40B4-BE49-F238E27FC236}">
                <a16:creationId xmlns:a16="http://schemas.microsoft.com/office/drawing/2014/main" id="{767EF707-20BD-444A-8A02-31BAB1D471A3}"/>
              </a:ext>
            </a:extLst>
          </p:cNvPr>
          <p:cNvGrpSpPr/>
          <p:nvPr/>
        </p:nvGrpSpPr>
        <p:grpSpPr>
          <a:xfrm>
            <a:off x="2848837" y="3347510"/>
            <a:ext cx="2195220" cy="3053012"/>
            <a:chOff x="3681375" y="2200276"/>
            <a:chExt cx="2195220" cy="3053012"/>
          </a:xfrm>
        </p:grpSpPr>
        <p:grpSp>
          <p:nvGrpSpPr>
            <p:cNvPr id="111" name="组合 20">
              <a:extLst>
                <a:ext uri="{FF2B5EF4-FFF2-40B4-BE49-F238E27FC236}">
                  <a16:creationId xmlns:a16="http://schemas.microsoft.com/office/drawing/2014/main" id="{723022B9-DD40-4ABD-B979-813EEA6F6ED2}"/>
                </a:ext>
              </a:extLst>
            </p:cNvPr>
            <p:cNvGrpSpPr/>
            <p:nvPr/>
          </p:nvGrpSpPr>
          <p:grpSpPr>
            <a:xfrm>
              <a:off x="3986505" y="2200276"/>
              <a:ext cx="1584960" cy="1554480"/>
              <a:chOff x="1173480" y="2194560"/>
              <a:chExt cx="1584960" cy="1554480"/>
            </a:xfrm>
          </p:grpSpPr>
          <p:grpSp>
            <p:nvGrpSpPr>
              <p:cNvPr id="115" name="组合 21">
                <a:extLst>
                  <a:ext uri="{FF2B5EF4-FFF2-40B4-BE49-F238E27FC236}">
                    <a16:creationId xmlns:a16="http://schemas.microsoft.com/office/drawing/2014/main" id="{BC6A29B8-332F-4092-999A-4DECDD978D2B}"/>
                  </a:ext>
                </a:extLst>
              </p:cNvPr>
              <p:cNvGrpSpPr/>
              <p:nvPr/>
            </p:nvGrpSpPr>
            <p:grpSpPr>
              <a:xfrm>
                <a:off x="1173480" y="2194560"/>
                <a:ext cx="1584960" cy="1554480"/>
                <a:chOff x="960120" y="2087880"/>
                <a:chExt cx="1584960" cy="1554480"/>
              </a:xfrm>
            </p:grpSpPr>
            <p:sp>
              <p:nvSpPr>
                <p:cNvPr id="117" name="椭圆 23">
                  <a:extLst>
                    <a:ext uri="{FF2B5EF4-FFF2-40B4-BE49-F238E27FC236}">
                      <a16:creationId xmlns:a16="http://schemas.microsoft.com/office/drawing/2014/main" id="{B4D6B288-6874-4EDD-87E0-9F4DDCF0A95E}"/>
                    </a:ext>
                  </a:extLst>
                </p:cNvPr>
                <p:cNvSpPr/>
                <p:nvPr/>
              </p:nvSpPr>
              <p:spPr>
                <a:xfrm>
                  <a:off x="1036320" y="2133600"/>
                  <a:ext cx="1508760" cy="1508760"/>
                </a:xfrm>
                <a:prstGeom prst="ellipse">
                  <a:avLst/>
                </a:prstGeom>
                <a:solidFill>
                  <a:srgbClr val="FD8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椭圆 24">
                  <a:extLst>
                    <a:ext uri="{FF2B5EF4-FFF2-40B4-BE49-F238E27FC236}">
                      <a16:creationId xmlns:a16="http://schemas.microsoft.com/office/drawing/2014/main" id="{18E6BC82-E7D1-4488-B9FE-021B1DEB66D7}"/>
                    </a:ext>
                  </a:extLst>
                </p:cNvPr>
                <p:cNvSpPr/>
                <p:nvPr/>
              </p:nvSpPr>
              <p:spPr>
                <a:xfrm>
                  <a:off x="960120" y="2087880"/>
                  <a:ext cx="1508760" cy="1508760"/>
                </a:xfrm>
                <a:prstGeom prst="ellipse">
                  <a:avLst/>
                </a:prstGeom>
                <a:noFill/>
                <a:ln w="38100">
                  <a:solidFill>
                    <a:srgbClr val="5567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16" name="图片 22">
                <a:extLst>
                  <a:ext uri="{FF2B5EF4-FFF2-40B4-BE49-F238E27FC236}">
                    <a16:creationId xmlns:a16="http://schemas.microsoft.com/office/drawing/2014/main" id="{D273F64D-9DD4-41ED-8BC9-4CCB76011F4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03007" y="2437880"/>
                <a:ext cx="1449705" cy="1022118"/>
              </a:xfrm>
              <a:prstGeom prst="rect">
                <a:avLst/>
              </a:prstGeom>
            </p:spPr>
          </p:pic>
        </p:grpSp>
        <p:grpSp>
          <p:nvGrpSpPr>
            <p:cNvPr id="112" name="组合 76">
              <a:extLst>
                <a:ext uri="{FF2B5EF4-FFF2-40B4-BE49-F238E27FC236}">
                  <a16:creationId xmlns:a16="http://schemas.microsoft.com/office/drawing/2014/main" id="{CD810063-4199-439C-89DE-0413877D260A}"/>
                </a:ext>
              </a:extLst>
            </p:cNvPr>
            <p:cNvGrpSpPr/>
            <p:nvPr/>
          </p:nvGrpSpPr>
          <p:grpSpPr>
            <a:xfrm>
              <a:off x="3681375" y="4271160"/>
              <a:ext cx="2195220" cy="982128"/>
              <a:chOff x="2150310" y="4817447"/>
              <a:chExt cx="2195220" cy="982128"/>
            </a:xfrm>
          </p:grpSpPr>
          <p:sp>
            <p:nvSpPr>
              <p:cNvPr id="113" name="文本框 77">
                <a:extLst>
                  <a:ext uri="{FF2B5EF4-FFF2-40B4-BE49-F238E27FC236}">
                    <a16:creationId xmlns:a16="http://schemas.microsoft.com/office/drawing/2014/main" id="{026386FE-EE07-4250-AC88-965264BDB244}"/>
                  </a:ext>
                </a:extLst>
              </p:cNvPr>
              <p:cNvSpPr txBox="1"/>
              <p:nvPr/>
            </p:nvSpPr>
            <p:spPr>
              <a:xfrm>
                <a:off x="2150310" y="4817447"/>
                <a:ext cx="1981859" cy="523220"/>
              </a:xfrm>
              <a:prstGeom prst="rect">
                <a:avLst/>
              </a:prstGeom>
              <a:noFill/>
            </p:spPr>
            <p:txBody>
              <a:bodyPr wrap="square" rtlCol="0">
                <a:spAutoFit/>
              </a:bodyPr>
              <a:lstStyle/>
              <a:p>
                <a:pPr algn="ctr"/>
                <a:r>
                  <a:rPr lang="zh-TW" altLang="en-US" sz="2800" dirty="0">
                    <a:solidFill>
                      <a:srgbClr val="22B4B9"/>
                    </a:solidFill>
                    <a:latin typeface="印品粗朗体" panose="02000000000000000000" pitchFamily="2" charset="-122"/>
                    <a:ea typeface="印品粗朗体" panose="02000000000000000000" pitchFamily="2" charset="-122"/>
                  </a:rPr>
                  <a:t>國二義</a:t>
                </a:r>
                <a:endParaRPr lang="zh-CN" altLang="en-US" sz="2800" dirty="0">
                  <a:solidFill>
                    <a:srgbClr val="22B4B9"/>
                  </a:solidFill>
                  <a:latin typeface="印品粗朗体" panose="02000000000000000000" pitchFamily="2" charset="-122"/>
                  <a:ea typeface="印品粗朗体" panose="02000000000000000000" pitchFamily="2" charset="-122"/>
                </a:endParaRPr>
              </a:p>
            </p:txBody>
          </p:sp>
          <p:sp>
            <p:nvSpPr>
              <p:cNvPr id="114" name="矩形 113">
                <a:extLst>
                  <a:ext uri="{FF2B5EF4-FFF2-40B4-BE49-F238E27FC236}">
                    <a16:creationId xmlns:a16="http://schemas.microsoft.com/office/drawing/2014/main" id="{785059D4-ED6E-42CE-9594-907012F5E092}"/>
                  </a:ext>
                </a:extLst>
              </p:cNvPr>
              <p:cNvSpPr/>
              <p:nvPr/>
            </p:nvSpPr>
            <p:spPr>
              <a:xfrm>
                <a:off x="2150310" y="5340667"/>
                <a:ext cx="2195220" cy="458908"/>
              </a:xfrm>
              <a:prstGeom prst="rect">
                <a:avLst/>
              </a:prstGeom>
            </p:spPr>
            <p:txBody>
              <a:bodyPr wrap="square">
                <a:spAutoFit/>
              </a:bodyPr>
              <a:lstStyle/>
              <a:p>
                <a:pPr algn="ctr" fontAlgn="base">
                  <a:lnSpc>
                    <a:spcPct val="150000"/>
                  </a:lnSpc>
                  <a:spcBef>
                    <a:spcPct val="0"/>
                  </a:spcBef>
                  <a:spcAft>
                    <a:spcPct val="0"/>
                  </a:spcAft>
                </a:pPr>
                <a:r>
                  <a:rPr lang="zh-TW" altLang="en-US" dirty="0">
                    <a:solidFill>
                      <a:srgbClr val="273062"/>
                    </a:solidFill>
                    <a:latin typeface="印品天逸黑" panose="02000500000000000000" pitchFamily="2" charset="-122"/>
                    <a:ea typeface="印品天逸黑" panose="02000500000000000000" pitchFamily="2" charset="-122"/>
                    <a:cs typeface="+mn-ea"/>
                    <a:sym typeface="+mn-lt"/>
                  </a:rPr>
                  <a:t>卓閺翔</a:t>
                </a:r>
                <a:endParaRPr lang="en-US" altLang="zh-CN" dirty="0">
                  <a:solidFill>
                    <a:srgbClr val="273062"/>
                  </a:solidFill>
                  <a:latin typeface="印品天逸黑" panose="02000500000000000000" pitchFamily="2" charset="-122"/>
                  <a:ea typeface="印品天逸黑" panose="02000500000000000000" pitchFamily="2" charset="-122"/>
                  <a:cs typeface="+mn-ea"/>
                  <a:sym typeface="+mn-lt"/>
                </a:endParaRPr>
              </a:p>
            </p:txBody>
          </p:sp>
        </p:grpSp>
      </p:grpSp>
      <p:grpSp>
        <p:nvGrpSpPr>
          <p:cNvPr id="119" name="组合 10">
            <a:extLst>
              <a:ext uri="{FF2B5EF4-FFF2-40B4-BE49-F238E27FC236}">
                <a16:creationId xmlns:a16="http://schemas.microsoft.com/office/drawing/2014/main" id="{117B63F3-E88C-4613-9D8B-48D85D3A3919}"/>
              </a:ext>
            </a:extLst>
          </p:cNvPr>
          <p:cNvGrpSpPr/>
          <p:nvPr/>
        </p:nvGrpSpPr>
        <p:grpSpPr>
          <a:xfrm>
            <a:off x="5135032" y="1623242"/>
            <a:ext cx="2195220" cy="2628270"/>
            <a:chOff x="6531377" y="2200276"/>
            <a:chExt cx="2195220" cy="2628270"/>
          </a:xfrm>
        </p:grpSpPr>
        <p:grpSp>
          <p:nvGrpSpPr>
            <p:cNvPr id="120" name="组合 25">
              <a:extLst>
                <a:ext uri="{FF2B5EF4-FFF2-40B4-BE49-F238E27FC236}">
                  <a16:creationId xmlns:a16="http://schemas.microsoft.com/office/drawing/2014/main" id="{D3EAA797-8AB8-4032-8DFB-55681AC0A5E2}"/>
                </a:ext>
              </a:extLst>
            </p:cNvPr>
            <p:cNvGrpSpPr/>
            <p:nvPr/>
          </p:nvGrpSpPr>
          <p:grpSpPr>
            <a:xfrm>
              <a:off x="6844335" y="2200276"/>
              <a:ext cx="1584960" cy="1554480"/>
              <a:chOff x="1173480" y="2194560"/>
              <a:chExt cx="1584960" cy="1554480"/>
            </a:xfrm>
          </p:grpSpPr>
          <p:grpSp>
            <p:nvGrpSpPr>
              <p:cNvPr id="124" name="组合 26">
                <a:extLst>
                  <a:ext uri="{FF2B5EF4-FFF2-40B4-BE49-F238E27FC236}">
                    <a16:creationId xmlns:a16="http://schemas.microsoft.com/office/drawing/2014/main" id="{47E2CB4A-49D9-4990-BED0-4D86018F559C}"/>
                  </a:ext>
                </a:extLst>
              </p:cNvPr>
              <p:cNvGrpSpPr/>
              <p:nvPr/>
            </p:nvGrpSpPr>
            <p:grpSpPr>
              <a:xfrm>
                <a:off x="1173480" y="2194560"/>
                <a:ext cx="1584960" cy="1554480"/>
                <a:chOff x="960120" y="2087880"/>
                <a:chExt cx="1584960" cy="1554480"/>
              </a:xfrm>
            </p:grpSpPr>
            <p:sp>
              <p:nvSpPr>
                <p:cNvPr id="126" name="椭圆 28">
                  <a:extLst>
                    <a:ext uri="{FF2B5EF4-FFF2-40B4-BE49-F238E27FC236}">
                      <a16:creationId xmlns:a16="http://schemas.microsoft.com/office/drawing/2014/main" id="{EB579576-509C-4E1C-AD4B-6A98848202D2}"/>
                    </a:ext>
                  </a:extLst>
                </p:cNvPr>
                <p:cNvSpPr/>
                <p:nvPr/>
              </p:nvSpPr>
              <p:spPr>
                <a:xfrm>
                  <a:off x="1036320" y="2133600"/>
                  <a:ext cx="1508760" cy="1508760"/>
                </a:xfrm>
                <a:prstGeom prst="ellipse">
                  <a:avLst/>
                </a:prstGeom>
                <a:solidFill>
                  <a:srgbClr val="934B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椭圆 32">
                  <a:extLst>
                    <a:ext uri="{FF2B5EF4-FFF2-40B4-BE49-F238E27FC236}">
                      <a16:creationId xmlns:a16="http://schemas.microsoft.com/office/drawing/2014/main" id="{784A62D9-ECF4-4F39-8EF4-53508A8E34C9}"/>
                    </a:ext>
                  </a:extLst>
                </p:cNvPr>
                <p:cNvSpPr/>
                <p:nvPr/>
              </p:nvSpPr>
              <p:spPr>
                <a:xfrm>
                  <a:off x="960120" y="2087880"/>
                  <a:ext cx="1508760" cy="1508760"/>
                </a:xfrm>
                <a:prstGeom prst="ellipse">
                  <a:avLst/>
                </a:prstGeom>
                <a:noFill/>
                <a:ln w="38100">
                  <a:solidFill>
                    <a:srgbClr val="5567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25" name="图片 27">
                <a:extLst>
                  <a:ext uri="{FF2B5EF4-FFF2-40B4-BE49-F238E27FC236}">
                    <a16:creationId xmlns:a16="http://schemas.microsoft.com/office/drawing/2014/main" id="{FE2BF2BB-E1F9-45D3-B3ED-6B45EDB87E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03007" y="2437880"/>
                <a:ext cx="1449704" cy="1022118"/>
              </a:xfrm>
              <a:prstGeom prst="rect">
                <a:avLst/>
              </a:prstGeom>
            </p:spPr>
          </p:pic>
        </p:grpSp>
        <p:grpSp>
          <p:nvGrpSpPr>
            <p:cNvPr id="121" name="组合 79">
              <a:extLst>
                <a:ext uri="{FF2B5EF4-FFF2-40B4-BE49-F238E27FC236}">
                  <a16:creationId xmlns:a16="http://schemas.microsoft.com/office/drawing/2014/main" id="{EDA0C197-35D5-4586-8C75-3AC38B0A2AA0}"/>
                </a:ext>
              </a:extLst>
            </p:cNvPr>
            <p:cNvGrpSpPr/>
            <p:nvPr/>
          </p:nvGrpSpPr>
          <p:grpSpPr>
            <a:xfrm>
              <a:off x="6531377" y="3846418"/>
              <a:ext cx="2195220" cy="982128"/>
              <a:chOff x="2142482" y="4392705"/>
              <a:chExt cx="2195220" cy="982128"/>
            </a:xfrm>
          </p:grpSpPr>
          <p:sp>
            <p:nvSpPr>
              <p:cNvPr id="122" name="文本框 80">
                <a:extLst>
                  <a:ext uri="{FF2B5EF4-FFF2-40B4-BE49-F238E27FC236}">
                    <a16:creationId xmlns:a16="http://schemas.microsoft.com/office/drawing/2014/main" id="{3A9A39F7-A3CA-45BC-B654-5D1063BE0850}"/>
                  </a:ext>
                </a:extLst>
              </p:cNvPr>
              <p:cNvSpPr txBox="1"/>
              <p:nvPr/>
            </p:nvSpPr>
            <p:spPr>
              <a:xfrm>
                <a:off x="2142482" y="4392705"/>
                <a:ext cx="1981859" cy="523220"/>
              </a:xfrm>
              <a:prstGeom prst="rect">
                <a:avLst/>
              </a:prstGeom>
              <a:noFill/>
            </p:spPr>
            <p:txBody>
              <a:bodyPr wrap="square" rtlCol="0">
                <a:spAutoFit/>
              </a:bodyPr>
              <a:lstStyle/>
              <a:p>
                <a:pPr algn="ctr"/>
                <a:r>
                  <a:rPr lang="zh-TW" altLang="en-US" sz="2800" dirty="0">
                    <a:solidFill>
                      <a:srgbClr val="22B4B9"/>
                    </a:solidFill>
                    <a:latin typeface="印品粗朗体" panose="02000000000000000000" pitchFamily="2" charset="-122"/>
                    <a:ea typeface="印品粗朗体" panose="02000000000000000000" pitchFamily="2" charset="-122"/>
                  </a:rPr>
                  <a:t>國二勇</a:t>
                </a:r>
                <a:endParaRPr lang="zh-CN" altLang="en-US" sz="2800" dirty="0">
                  <a:solidFill>
                    <a:srgbClr val="22B4B9"/>
                  </a:solidFill>
                  <a:latin typeface="印品粗朗体" panose="02000000000000000000" pitchFamily="2" charset="-122"/>
                  <a:ea typeface="印品粗朗体" panose="02000000000000000000" pitchFamily="2" charset="-122"/>
                </a:endParaRPr>
              </a:p>
            </p:txBody>
          </p:sp>
          <p:sp>
            <p:nvSpPr>
              <p:cNvPr id="123" name="矩形 122">
                <a:extLst>
                  <a:ext uri="{FF2B5EF4-FFF2-40B4-BE49-F238E27FC236}">
                    <a16:creationId xmlns:a16="http://schemas.microsoft.com/office/drawing/2014/main" id="{786280E9-DD18-4748-949D-C01DC9D2F770}"/>
                  </a:ext>
                </a:extLst>
              </p:cNvPr>
              <p:cNvSpPr/>
              <p:nvPr/>
            </p:nvSpPr>
            <p:spPr>
              <a:xfrm>
                <a:off x="2142482" y="4915925"/>
                <a:ext cx="2195220" cy="458908"/>
              </a:xfrm>
              <a:prstGeom prst="rect">
                <a:avLst/>
              </a:prstGeom>
            </p:spPr>
            <p:txBody>
              <a:bodyPr wrap="square">
                <a:spAutoFit/>
              </a:bodyPr>
              <a:lstStyle/>
              <a:p>
                <a:pPr algn="ctr" fontAlgn="base">
                  <a:lnSpc>
                    <a:spcPct val="150000"/>
                  </a:lnSpc>
                  <a:spcBef>
                    <a:spcPct val="0"/>
                  </a:spcBef>
                  <a:spcAft>
                    <a:spcPct val="0"/>
                  </a:spcAft>
                </a:pPr>
                <a:r>
                  <a:rPr lang="zh-TW" altLang="en-US" dirty="0">
                    <a:solidFill>
                      <a:srgbClr val="273062"/>
                    </a:solidFill>
                    <a:latin typeface="印品天逸黑" panose="02000500000000000000" pitchFamily="2" charset="-122"/>
                    <a:ea typeface="印品天逸黑" panose="02000500000000000000" pitchFamily="2" charset="-122"/>
                    <a:cs typeface="+mn-ea"/>
                    <a:sym typeface="+mn-lt"/>
                  </a:rPr>
                  <a:t>詹沛穎</a:t>
                </a:r>
                <a:endParaRPr lang="en-US" altLang="zh-CN" dirty="0">
                  <a:solidFill>
                    <a:srgbClr val="273062"/>
                  </a:solidFill>
                  <a:latin typeface="印品天逸黑" panose="02000500000000000000" pitchFamily="2" charset="-122"/>
                  <a:ea typeface="印品天逸黑" panose="02000500000000000000" pitchFamily="2" charset="-122"/>
                  <a:cs typeface="+mn-ea"/>
                  <a:sym typeface="+mn-lt"/>
                </a:endParaRPr>
              </a:p>
            </p:txBody>
          </p:sp>
        </p:grpSp>
      </p:grpSp>
      <p:sp>
        <p:nvSpPr>
          <p:cNvPr id="75" name="十字星 21">
            <a:extLst>
              <a:ext uri="{FF2B5EF4-FFF2-40B4-BE49-F238E27FC236}">
                <a16:creationId xmlns:a16="http://schemas.microsoft.com/office/drawing/2014/main" id="{F29C7BB9-475A-4E8E-A245-E079A88D4920}"/>
              </a:ext>
            </a:extLst>
          </p:cNvPr>
          <p:cNvSpPr/>
          <p:nvPr/>
        </p:nvSpPr>
        <p:spPr>
          <a:xfrm>
            <a:off x="8025443" y="3150231"/>
            <a:ext cx="311950" cy="311950"/>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FD8876"/>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7" name="组合 53">
            <a:extLst>
              <a:ext uri="{FF2B5EF4-FFF2-40B4-BE49-F238E27FC236}">
                <a16:creationId xmlns:a16="http://schemas.microsoft.com/office/drawing/2014/main" id="{DFBB190D-D3A4-4BD3-84F4-21187995737B}"/>
              </a:ext>
            </a:extLst>
          </p:cNvPr>
          <p:cNvGrpSpPr/>
          <p:nvPr/>
        </p:nvGrpSpPr>
        <p:grpSpPr>
          <a:xfrm>
            <a:off x="4860515" y="1387328"/>
            <a:ext cx="2096235" cy="963645"/>
            <a:chOff x="3216377" y="2104244"/>
            <a:chExt cx="2096235" cy="963645"/>
          </a:xfrm>
        </p:grpSpPr>
        <p:sp>
          <p:nvSpPr>
            <p:cNvPr id="148" name="任意多边形 55">
              <a:extLst>
                <a:ext uri="{FF2B5EF4-FFF2-40B4-BE49-F238E27FC236}">
                  <a16:creationId xmlns:a16="http://schemas.microsoft.com/office/drawing/2014/main" id="{21C5DF51-5B70-48D3-A70D-F37F602B0F50}"/>
                </a:ext>
              </a:extLst>
            </p:cNvPr>
            <p:cNvSpPr/>
            <p:nvPr/>
          </p:nvSpPr>
          <p:spPr>
            <a:xfrm rot="5400000">
              <a:off x="5010995" y="2092187"/>
              <a:ext cx="289560" cy="313674"/>
            </a:xfrm>
            <a:custGeom>
              <a:avLst/>
              <a:gdLst>
                <a:gd name="connsiteX0" fmla="*/ 458919 w 1482909"/>
                <a:gd name="connsiteY0" fmla="*/ 806919 h 1606405"/>
                <a:gd name="connsiteX1" fmla="*/ 716256 w 1482909"/>
                <a:gd name="connsiteY1" fmla="*/ 1064256 h 1606405"/>
                <a:gd name="connsiteX2" fmla="*/ 973593 w 1482909"/>
                <a:gd name="connsiteY2" fmla="*/ 806919 h 1606405"/>
                <a:gd name="connsiteX3" fmla="*/ 716256 w 1482909"/>
                <a:gd name="connsiteY3" fmla="*/ 549582 h 1606405"/>
                <a:gd name="connsiteX4" fmla="*/ 458919 w 1482909"/>
                <a:gd name="connsiteY4" fmla="*/ 806919 h 1606405"/>
                <a:gd name="connsiteX5" fmla="*/ 0 w 1482909"/>
                <a:gd name="connsiteY5" fmla="*/ 880351 h 1606405"/>
                <a:gd name="connsiteX6" fmla="*/ 0 w 1482909"/>
                <a:gd name="connsiteY6" fmla="*/ 738145 h 1606405"/>
                <a:gd name="connsiteX7" fmla="*/ 35553 w 1482909"/>
                <a:gd name="connsiteY7" fmla="*/ 702592 h 1606405"/>
                <a:gd name="connsiteX8" fmla="*/ 301266 w 1482909"/>
                <a:gd name="connsiteY8" fmla="*/ 702592 h 1606405"/>
                <a:gd name="connsiteX9" fmla="*/ 26979 w 1482909"/>
                <a:gd name="connsiteY9" fmla="*/ 544233 h 1606405"/>
                <a:gd name="connsiteX10" fmla="*/ 13966 w 1482909"/>
                <a:gd name="connsiteY10" fmla="*/ 495666 h 1606405"/>
                <a:gd name="connsiteX11" fmla="*/ 85069 w 1482909"/>
                <a:gd name="connsiteY11" fmla="*/ 372512 h 1606405"/>
                <a:gd name="connsiteX12" fmla="*/ 133635 w 1482909"/>
                <a:gd name="connsiteY12" fmla="*/ 359498 h 1606405"/>
                <a:gd name="connsiteX13" fmla="*/ 498941 w 1482909"/>
                <a:gd name="connsiteY13" fmla="*/ 570407 h 1606405"/>
                <a:gd name="connsiteX14" fmla="*/ 282265 w 1482909"/>
                <a:gd name="connsiteY14" fmla="*/ 195112 h 1606405"/>
                <a:gd name="connsiteX15" fmla="*/ 295277 w 1482909"/>
                <a:gd name="connsiteY15" fmla="*/ 146546 h 1606405"/>
                <a:gd name="connsiteX16" fmla="*/ 418431 w 1482909"/>
                <a:gd name="connsiteY16" fmla="*/ 75444 h 1606405"/>
                <a:gd name="connsiteX17" fmla="*/ 466997 w 1482909"/>
                <a:gd name="connsiteY17" fmla="*/ 88456 h 1606405"/>
                <a:gd name="connsiteX18" fmla="*/ 609600 w 1482909"/>
                <a:gd name="connsiteY18" fmla="*/ 335450 h 1606405"/>
                <a:gd name="connsiteX19" fmla="*/ 609600 w 1482909"/>
                <a:gd name="connsiteY19" fmla="*/ 35552 h 1606405"/>
                <a:gd name="connsiteX20" fmla="*/ 645153 w 1482909"/>
                <a:gd name="connsiteY20" fmla="*/ 0 h 1606405"/>
                <a:gd name="connsiteX21" fmla="*/ 787359 w 1482909"/>
                <a:gd name="connsiteY21" fmla="*/ 0 h 1606405"/>
                <a:gd name="connsiteX22" fmla="*/ 822912 w 1482909"/>
                <a:gd name="connsiteY22" fmla="*/ 35552 h 1606405"/>
                <a:gd name="connsiteX23" fmla="*/ 822912 w 1482909"/>
                <a:gd name="connsiteY23" fmla="*/ 316841 h 1606405"/>
                <a:gd name="connsiteX24" fmla="*/ 969156 w 1482909"/>
                <a:gd name="connsiteY24" fmla="*/ 63540 h 1606405"/>
                <a:gd name="connsiteX25" fmla="*/ 1017722 w 1482909"/>
                <a:gd name="connsiteY25" fmla="*/ 50526 h 1606405"/>
                <a:gd name="connsiteX26" fmla="*/ 1140876 w 1482909"/>
                <a:gd name="connsiteY26" fmla="*/ 121630 h 1606405"/>
                <a:gd name="connsiteX27" fmla="*/ 1153889 w 1482909"/>
                <a:gd name="connsiteY27" fmla="*/ 170196 h 1606405"/>
                <a:gd name="connsiteX28" fmla="*/ 942980 w 1482909"/>
                <a:gd name="connsiteY28" fmla="*/ 535502 h 1606405"/>
                <a:gd name="connsiteX29" fmla="*/ 1318275 w 1482909"/>
                <a:gd name="connsiteY29" fmla="*/ 318825 h 1606405"/>
                <a:gd name="connsiteX30" fmla="*/ 1366842 w 1482909"/>
                <a:gd name="connsiteY30" fmla="*/ 331838 h 1606405"/>
                <a:gd name="connsiteX31" fmla="*/ 1437945 w 1482909"/>
                <a:gd name="connsiteY31" fmla="*/ 454992 h 1606405"/>
                <a:gd name="connsiteX32" fmla="*/ 1424931 w 1482909"/>
                <a:gd name="connsiteY32" fmla="*/ 503559 h 1606405"/>
                <a:gd name="connsiteX33" fmla="*/ 1177936 w 1482909"/>
                <a:gd name="connsiteY33" fmla="*/ 646161 h 1606405"/>
                <a:gd name="connsiteX34" fmla="*/ 1447356 w 1482909"/>
                <a:gd name="connsiteY34" fmla="*/ 646161 h 1606405"/>
                <a:gd name="connsiteX35" fmla="*/ 1482909 w 1482909"/>
                <a:gd name="connsiteY35" fmla="*/ 681714 h 1606405"/>
                <a:gd name="connsiteX36" fmla="*/ 1482909 w 1482909"/>
                <a:gd name="connsiteY36" fmla="*/ 823920 h 1606405"/>
                <a:gd name="connsiteX37" fmla="*/ 1447356 w 1482909"/>
                <a:gd name="connsiteY37" fmla="*/ 859473 h 1606405"/>
                <a:gd name="connsiteX38" fmla="*/ 1092603 w 1482909"/>
                <a:gd name="connsiteY38" fmla="*/ 859472 h 1606405"/>
                <a:gd name="connsiteX39" fmla="*/ 1428832 w 1482909"/>
                <a:gd name="connsiteY39" fmla="*/ 1053595 h 1606405"/>
                <a:gd name="connsiteX40" fmla="*/ 1441846 w 1482909"/>
                <a:gd name="connsiteY40" fmla="*/ 1102162 h 1606405"/>
                <a:gd name="connsiteX41" fmla="*/ 1370743 w 1482909"/>
                <a:gd name="connsiteY41" fmla="*/ 1225316 h 1606405"/>
                <a:gd name="connsiteX42" fmla="*/ 1322176 w 1482909"/>
                <a:gd name="connsiteY42" fmla="*/ 1238330 h 1606405"/>
                <a:gd name="connsiteX43" fmla="*/ 956871 w 1482909"/>
                <a:gd name="connsiteY43" fmla="*/ 1027420 h 1606405"/>
                <a:gd name="connsiteX44" fmla="*/ 1173548 w 1482909"/>
                <a:gd name="connsiteY44" fmla="*/ 1402716 h 1606405"/>
                <a:gd name="connsiteX45" fmla="*/ 1160534 w 1482909"/>
                <a:gd name="connsiteY45" fmla="*/ 1451282 h 1606405"/>
                <a:gd name="connsiteX46" fmla="*/ 1037380 w 1482909"/>
                <a:gd name="connsiteY46" fmla="*/ 1522385 h 1606405"/>
                <a:gd name="connsiteX47" fmla="*/ 988814 w 1482909"/>
                <a:gd name="connsiteY47" fmla="*/ 1509372 h 1606405"/>
                <a:gd name="connsiteX48" fmla="*/ 854179 w 1482909"/>
                <a:gd name="connsiteY48" fmla="*/ 1276176 h 1606405"/>
                <a:gd name="connsiteX49" fmla="*/ 854179 w 1482909"/>
                <a:gd name="connsiteY49" fmla="*/ 1570852 h 1606405"/>
                <a:gd name="connsiteX50" fmla="*/ 818626 w 1482909"/>
                <a:gd name="connsiteY50" fmla="*/ 1606405 h 1606405"/>
                <a:gd name="connsiteX51" fmla="*/ 676420 w 1482909"/>
                <a:gd name="connsiteY51" fmla="*/ 1606405 h 1606405"/>
                <a:gd name="connsiteX52" fmla="*/ 640866 w 1482909"/>
                <a:gd name="connsiteY52" fmla="*/ 1570852 h 1606405"/>
                <a:gd name="connsiteX53" fmla="*/ 640866 w 1482909"/>
                <a:gd name="connsiteY53" fmla="*/ 1244178 h 1606405"/>
                <a:gd name="connsiteX54" fmla="*/ 482507 w 1482909"/>
                <a:gd name="connsiteY54" fmla="*/ 1518466 h 1606405"/>
                <a:gd name="connsiteX55" fmla="*/ 433940 w 1482909"/>
                <a:gd name="connsiteY55" fmla="*/ 1531480 h 1606405"/>
                <a:gd name="connsiteX56" fmla="*/ 310786 w 1482909"/>
                <a:gd name="connsiteY56" fmla="*/ 1460377 h 1606405"/>
                <a:gd name="connsiteX57" fmla="*/ 297773 w 1482909"/>
                <a:gd name="connsiteY57" fmla="*/ 1411810 h 1606405"/>
                <a:gd name="connsiteX58" fmla="*/ 508683 w 1482909"/>
                <a:gd name="connsiteY58" fmla="*/ 1046504 h 1606405"/>
                <a:gd name="connsiteX59" fmla="*/ 133386 w 1482909"/>
                <a:gd name="connsiteY59" fmla="*/ 1263181 h 1606405"/>
                <a:gd name="connsiteX60" fmla="*/ 84820 w 1482909"/>
                <a:gd name="connsiteY60" fmla="*/ 1250168 h 1606405"/>
                <a:gd name="connsiteX61" fmla="*/ 13717 w 1482909"/>
                <a:gd name="connsiteY61" fmla="*/ 1127014 h 1606405"/>
                <a:gd name="connsiteX62" fmla="*/ 26730 w 1482909"/>
                <a:gd name="connsiteY62" fmla="*/ 1078448 h 1606405"/>
                <a:gd name="connsiteX63" fmla="*/ 308264 w 1482909"/>
                <a:gd name="connsiteY63" fmla="*/ 915904 h 1606405"/>
                <a:gd name="connsiteX64" fmla="*/ 35554 w 1482909"/>
                <a:gd name="connsiteY64" fmla="*/ 915904 h 1606405"/>
                <a:gd name="connsiteX65" fmla="*/ 0 w 1482909"/>
                <a:gd name="connsiteY65" fmla="*/ 880351 h 160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482909" h="1606405">
                  <a:moveTo>
                    <a:pt x="458919" y="806919"/>
                  </a:moveTo>
                  <a:cubicBezTo>
                    <a:pt x="458919" y="949042"/>
                    <a:pt x="574133" y="1064256"/>
                    <a:pt x="716256" y="1064256"/>
                  </a:cubicBezTo>
                  <a:cubicBezTo>
                    <a:pt x="858379" y="1064256"/>
                    <a:pt x="973593" y="949042"/>
                    <a:pt x="973593" y="806919"/>
                  </a:cubicBezTo>
                  <a:cubicBezTo>
                    <a:pt x="973593" y="664796"/>
                    <a:pt x="858379" y="549582"/>
                    <a:pt x="716256" y="549582"/>
                  </a:cubicBezTo>
                  <a:cubicBezTo>
                    <a:pt x="574133" y="549582"/>
                    <a:pt x="458919" y="664796"/>
                    <a:pt x="458919" y="806919"/>
                  </a:cubicBezTo>
                  <a:close/>
                  <a:moveTo>
                    <a:pt x="0" y="880351"/>
                  </a:moveTo>
                  <a:lnTo>
                    <a:pt x="0" y="738145"/>
                  </a:lnTo>
                  <a:cubicBezTo>
                    <a:pt x="0" y="718510"/>
                    <a:pt x="15918" y="702592"/>
                    <a:pt x="35553" y="702592"/>
                  </a:cubicBezTo>
                  <a:lnTo>
                    <a:pt x="301266" y="702592"/>
                  </a:lnTo>
                  <a:lnTo>
                    <a:pt x="26979" y="544233"/>
                  </a:lnTo>
                  <a:cubicBezTo>
                    <a:pt x="9975" y="534415"/>
                    <a:pt x="4148" y="512671"/>
                    <a:pt x="13966" y="495666"/>
                  </a:cubicBezTo>
                  <a:lnTo>
                    <a:pt x="85069" y="372512"/>
                  </a:lnTo>
                  <a:cubicBezTo>
                    <a:pt x="94887" y="355508"/>
                    <a:pt x="116631" y="349681"/>
                    <a:pt x="133635" y="359498"/>
                  </a:cubicBezTo>
                  <a:lnTo>
                    <a:pt x="498941" y="570407"/>
                  </a:lnTo>
                  <a:lnTo>
                    <a:pt x="282265" y="195112"/>
                  </a:lnTo>
                  <a:cubicBezTo>
                    <a:pt x="272446" y="178108"/>
                    <a:pt x="278273" y="156364"/>
                    <a:pt x="295277" y="146546"/>
                  </a:cubicBezTo>
                  <a:lnTo>
                    <a:pt x="418431" y="75444"/>
                  </a:lnTo>
                  <a:cubicBezTo>
                    <a:pt x="435436" y="65626"/>
                    <a:pt x="457180" y="71452"/>
                    <a:pt x="466997" y="88456"/>
                  </a:cubicBezTo>
                  <a:lnTo>
                    <a:pt x="609600" y="335450"/>
                  </a:lnTo>
                  <a:lnTo>
                    <a:pt x="609600" y="35552"/>
                  </a:lnTo>
                  <a:cubicBezTo>
                    <a:pt x="609600" y="15918"/>
                    <a:pt x="625518" y="0"/>
                    <a:pt x="645153" y="0"/>
                  </a:cubicBezTo>
                  <a:lnTo>
                    <a:pt x="787359" y="0"/>
                  </a:lnTo>
                  <a:cubicBezTo>
                    <a:pt x="806994" y="0"/>
                    <a:pt x="822912" y="15918"/>
                    <a:pt x="822912" y="35552"/>
                  </a:cubicBezTo>
                  <a:lnTo>
                    <a:pt x="822912" y="316841"/>
                  </a:lnTo>
                  <a:lnTo>
                    <a:pt x="969156" y="63540"/>
                  </a:lnTo>
                  <a:cubicBezTo>
                    <a:pt x="978973" y="46536"/>
                    <a:pt x="1000716" y="40710"/>
                    <a:pt x="1017722" y="50526"/>
                  </a:cubicBezTo>
                  <a:lnTo>
                    <a:pt x="1140876" y="121630"/>
                  </a:lnTo>
                  <a:cubicBezTo>
                    <a:pt x="1157879" y="131448"/>
                    <a:pt x="1163706" y="153192"/>
                    <a:pt x="1153889" y="170196"/>
                  </a:cubicBezTo>
                  <a:lnTo>
                    <a:pt x="942980" y="535502"/>
                  </a:lnTo>
                  <a:lnTo>
                    <a:pt x="1318275" y="318825"/>
                  </a:lnTo>
                  <a:cubicBezTo>
                    <a:pt x="1335279" y="309007"/>
                    <a:pt x="1357024" y="314834"/>
                    <a:pt x="1366842" y="331838"/>
                  </a:cubicBezTo>
                  <a:lnTo>
                    <a:pt x="1437945" y="454992"/>
                  </a:lnTo>
                  <a:cubicBezTo>
                    <a:pt x="1447762" y="471997"/>
                    <a:pt x="1441936" y="493741"/>
                    <a:pt x="1424931" y="503559"/>
                  </a:cubicBezTo>
                  <a:lnTo>
                    <a:pt x="1177936" y="646161"/>
                  </a:lnTo>
                  <a:lnTo>
                    <a:pt x="1447356" y="646161"/>
                  </a:lnTo>
                  <a:cubicBezTo>
                    <a:pt x="1466990" y="646161"/>
                    <a:pt x="1482908" y="662079"/>
                    <a:pt x="1482909" y="681714"/>
                  </a:cubicBezTo>
                  <a:lnTo>
                    <a:pt x="1482909" y="823920"/>
                  </a:lnTo>
                  <a:cubicBezTo>
                    <a:pt x="1482908" y="843555"/>
                    <a:pt x="1466990" y="859473"/>
                    <a:pt x="1447356" y="859473"/>
                  </a:cubicBezTo>
                  <a:lnTo>
                    <a:pt x="1092603" y="859472"/>
                  </a:lnTo>
                  <a:lnTo>
                    <a:pt x="1428832" y="1053595"/>
                  </a:lnTo>
                  <a:cubicBezTo>
                    <a:pt x="1445837" y="1063413"/>
                    <a:pt x="1451663" y="1085157"/>
                    <a:pt x="1441846" y="1102162"/>
                  </a:cubicBezTo>
                  <a:lnTo>
                    <a:pt x="1370743" y="1225316"/>
                  </a:lnTo>
                  <a:cubicBezTo>
                    <a:pt x="1360925" y="1242320"/>
                    <a:pt x="1339181" y="1248147"/>
                    <a:pt x="1322176" y="1238330"/>
                  </a:cubicBezTo>
                  <a:lnTo>
                    <a:pt x="956871" y="1027420"/>
                  </a:lnTo>
                  <a:lnTo>
                    <a:pt x="1173548" y="1402716"/>
                  </a:lnTo>
                  <a:cubicBezTo>
                    <a:pt x="1183365" y="1419720"/>
                    <a:pt x="1177539" y="1441464"/>
                    <a:pt x="1160534" y="1451282"/>
                  </a:cubicBezTo>
                  <a:lnTo>
                    <a:pt x="1037380" y="1522385"/>
                  </a:lnTo>
                  <a:cubicBezTo>
                    <a:pt x="1020376" y="1532202"/>
                    <a:pt x="998632" y="1526376"/>
                    <a:pt x="988814" y="1509372"/>
                  </a:cubicBezTo>
                  <a:lnTo>
                    <a:pt x="854179" y="1276176"/>
                  </a:lnTo>
                  <a:lnTo>
                    <a:pt x="854179" y="1570852"/>
                  </a:lnTo>
                  <a:cubicBezTo>
                    <a:pt x="854178" y="1590487"/>
                    <a:pt x="838260" y="1606404"/>
                    <a:pt x="818626" y="1606405"/>
                  </a:cubicBezTo>
                  <a:lnTo>
                    <a:pt x="676420" y="1606405"/>
                  </a:lnTo>
                  <a:cubicBezTo>
                    <a:pt x="656784" y="1606405"/>
                    <a:pt x="640867" y="1590487"/>
                    <a:pt x="640866" y="1570852"/>
                  </a:cubicBezTo>
                  <a:lnTo>
                    <a:pt x="640866" y="1244178"/>
                  </a:lnTo>
                  <a:lnTo>
                    <a:pt x="482507" y="1518466"/>
                  </a:lnTo>
                  <a:cubicBezTo>
                    <a:pt x="472689" y="1535471"/>
                    <a:pt x="450945" y="1541296"/>
                    <a:pt x="433940" y="1531480"/>
                  </a:cubicBezTo>
                  <a:lnTo>
                    <a:pt x="310786" y="1460377"/>
                  </a:lnTo>
                  <a:cubicBezTo>
                    <a:pt x="293782" y="1450559"/>
                    <a:pt x="287955" y="1428814"/>
                    <a:pt x="297773" y="1411810"/>
                  </a:cubicBezTo>
                  <a:lnTo>
                    <a:pt x="508683" y="1046504"/>
                  </a:lnTo>
                  <a:lnTo>
                    <a:pt x="133386" y="1263181"/>
                  </a:lnTo>
                  <a:cubicBezTo>
                    <a:pt x="116382" y="1272999"/>
                    <a:pt x="94637" y="1267172"/>
                    <a:pt x="84820" y="1250168"/>
                  </a:cubicBezTo>
                  <a:lnTo>
                    <a:pt x="13717" y="1127014"/>
                  </a:lnTo>
                  <a:cubicBezTo>
                    <a:pt x="3899" y="1110009"/>
                    <a:pt x="9726" y="1088265"/>
                    <a:pt x="26730" y="1078448"/>
                  </a:cubicBezTo>
                  <a:lnTo>
                    <a:pt x="308264" y="915904"/>
                  </a:lnTo>
                  <a:lnTo>
                    <a:pt x="35554" y="915904"/>
                  </a:lnTo>
                  <a:cubicBezTo>
                    <a:pt x="15918" y="915904"/>
                    <a:pt x="0" y="899986"/>
                    <a:pt x="0" y="880351"/>
                  </a:cubicBezTo>
                  <a:close/>
                </a:path>
              </a:pathLst>
            </a:custGeom>
            <a:solidFill>
              <a:srgbClr val="22B4B9"/>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任意多边形 56">
              <a:extLst>
                <a:ext uri="{FF2B5EF4-FFF2-40B4-BE49-F238E27FC236}">
                  <a16:creationId xmlns:a16="http://schemas.microsoft.com/office/drawing/2014/main" id="{3FE51988-B2F5-4914-B6B0-CEE5EF02336A}"/>
                </a:ext>
              </a:extLst>
            </p:cNvPr>
            <p:cNvSpPr/>
            <p:nvPr/>
          </p:nvSpPr>
          <p:spPr>
            <a:xfrm rot="8286032">
              <a:off x="3216377" y="2755751"/>
              <a:ext cx="312138" cy="312138"/>
            </a:xfrm>
            <a:custGeom>
              <a:avLst/>
              <a:gdLst>
                <a:gd name="connsiteX0" fmla="*/ 0 w 777240"/>
                <a:gd name="connsiteY0" fmla="*/ 459723 h 777240"/>
                <a:gd name="connsiteX1" fmla="*/ 0 w 777240"/>
                <a:gd name="connsiteY1" fmla="*/ 317517 h 777240"/>
                <a:gd name="connsiteX2" fmla="*/ 35553 w 777240"/>
                <a:gd name="connsiteY2" fmla="*/ 281964 h 777240"/>
                <a:gd name="connsiteX3" fmla="*/ 281964 w 777240"/>
                <a:gd name="connsiteY3" fmla="*/ 281964 h 777240"/>
                <a:gd name="connsiteX4" fmla="*/ 281964 w 777240"/>
                <a:gd name="connsiteY4" fmla="*/ 35553 h 777240"/>
                <a:gd name="connsiteX5" fmla="*/ 317517 w 777240"/>
                <a:gd name="connsiteY5" fmla="*/ 0 h 777240"/>
                <a:gd name="connsiteX6" fmla="*/ 459723 w 777240"/>
                <a:gd name="connsiteY6" fmla="*/ 0 h 777240"/>
                <a:gd name="connsiteX7" fmla="*/ 495276 w 777240"/>
                <a:gd name="connsiteY7" fmla="*/ 35553 h 777240"/>
                <a:gd name="connsiteX8" fmla="*/ 495276 w 777240"/>
                <a:gd name="connsiteY8" fmla="*/ 281964 h 777240"/>
                <a:gd name="connsiteX9" fmla="*/ 741687 w 777240"/>
                <a:gd name="connsiteY9" fmla="*/ 281964 h 777240"/>
                <a:gd name="connsiteX10" fmla="*/ 777240 w 777240"/>
                <a:gd name="connsiteY10" fmla="*/ 317517 h 777240"/>
                <a:gd name="connsiteX11" fmla="*/ 777240 w 777240"/>
                <a:gd name="connsiteY11" fmla="*/ 459723 h 777240"/>
                <a:gd name="connsiteX12" fmla="*/ 741687 w 777240"/>
                <a:gd name="connsiteY12" fmla="*/ 495276 h 777240"/>
                <a:gd name="connsiteX13" fmla="*/ 495276 w 777240"/>
                <a:gd name="connsiteY13" fmla="*/ 495276 h 777240"/>
                <a:gd name="connsiteX14" fmla="*/ 495276 w 777240"/>
                <a:gd name="connsiteY14" fmla="*/ 741687 h 777240"/>
                <a:gd name="connsiteX15" fmla="*/ 459723 w 777240"/>
                <a:gd name="connsiteY15" fmla="*/ 777240 h 777240"/>
                <a:gd name="connsiteX16" fmla="*/ 317517 w 777240"/>
                <a:gd name="connsiteY16" fmla="*/ 777240 h 777240"/>
                <a:gd name="connsiteX17" fmla="*/ 281964 w 777240"/>
                <a:gd name="connsiteY17" fmla="*/ 741687 h 777240"/>
                <a:gd name="connsiteX18" fmla="*/ 281964 w 777240"/>
                <a:gd name="connsiteY18" fmla="*/ 495276 h 777240"/>
                <a:gd name="connsiteX19" fmla="*/ 35553 w 777240"/>
                <a:gd name="connsiteY19" fmla="*/ 495276 h 777240"/>
                <a:gd name="connsiteX20" fmla="*/ 0 w 777240"/>
                <a:gd name="connsiteY20" fmla="*/ 459723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7240" h="777240">
                  <a:moveTo>
                    <a:pt x="0" y="459723"/>
                  </a:moveTo>
                  <a:lnTo>
                    <a:pt x="0" y="317517"/>
                  </a:lnTo>
                  <a:cubicBezTo>
                    <a:pt x="0" y="297882"/>
                    <a:pt x="15918" y="281964"/>
                    <a:pt x="35553" y="281964"/>
                  </a:cubicBezTo>
                  <a:lnTo>
                    <a:pt x="281964" y="281964"/>
                  </a:lnTo>
                  <a:lnTo>
                    <a:pt x="281964" y="35553"/>
                  </a:lnTo>
                  <a:cubicBezTo>
                    <a:pt x="281964" y="15918"/>
                    <a:pt x="297882" y="0"/>
                    <a:pt x="317517" y="0"/>
                  </a:cubicBezTo>
                  <a:lnTo>
                    <a:pt x="459723" y="0"/>
                  </a:lnTo>
                  <a:cubicBezTo>
                    <a:pt x="479358" y="0"/>
                    <a:pt x="495276" y="15918"/>
                    <a:pt x="495276" y="35553"/>
                  </a:cubicBezTo>
                  <a:lnTo>
                    <a:pt x="495276" y="281964"/>
                  </a:lnTo>
                  <a:lnTo>
                    <a:pt x="741687" y="281964"/>
                  </a:lnTo>
                  <a:cubicBezTo>
                    <a:pt x="761322" y="281964"/>
                    <a:pt x="777240" y="297882"/>
                    <a:pt x="777240" y="317517"/>
                  </a:cubicBezTo>
                  <a:lnTo>
                    <a:pt x="777240" y="459723"/>
                  </a:lnTo>
                  <a:cubicBezTo>
                    <a:pt x="777240" y="479358"/>
                    <a:pt x="761322" y="495276"/>
                    <a:pt x="741687" y="495276"/>
                  </a:cubicBezTo>
                  <a:lnTo>
                    <a:pt x="495276" y="495276"/>
                  </a:lnTo>
                  <a:lnTo>
                    <a:pt x="495276" y="741687"/>
                  </a:lnTo>
                  <a:cubicBezTo>
                    <a:pt x="495276" y="761322"/>
                    <a:pt x="479358" y="777240"/>
                    <a:pt x="459723" y="777240"/>
                  </a:cubicBezTo>
                  <a:lnTo>
                    <a:pt x="317517" y="777240"/>
                  </a:lnTo>
                  <a:cubicBezTo>
                    <a:pt x="297882" y="777240"/>
                    <a:pt x="281964" y="761322"/>
                    <a:pt x="281964" y="741687"/>
                  </a:cubicBezTo>
                  <a:lnTo>
                    <a:pt x="281964" y="495276"/>
                  </a:lnTo>
                  <a:lnTo>
                    <a:pt x="35553" y="495276"/>
                  </a:lnTo>
                  <a:cubicBezTo>
                    <a:pt x="15918" y="495276"/>
                    <a:pt x="0" y="479358"/>
                    <a:pt x="0" y="459723"/>
                  </a:cubicBezTo>
                  <a:close/>
                </a:path>
              </a:pathLst>
            </a:custGeom>
            <a:solidFill>
              <a:srgbClr val="FF6D6D"/>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0" name="十字星 21">
              <a:extLst>
                <a:ext uri="{FF2B5EF4-FFF2-40B4-BE49-F238E27FC236}">
                  <a16:creationId xmlns:a16="http://schemas.microsoft.com/office/drawing/2014/main" id="{5B622475-67C7-44DC-B163-693AED3B072D}"/>
                </a:ext>
              </a:extLst>
            </p:cNvPr>
            <p:cNvSpPr/>
            <p:nvPr/>
          </p:nvSpPr>
          <p:spPr>
            <a:xfrm>
              <a:off x="4012620" y="2148236"/>
              <a:ext cx="185653" cy="185653"/>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7030A0"/>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1" name="十字星 21">
            <a:extLst>
              <a:ext uri="{FF2B5EF4-FFF2-40B4-BE49-F238E27FC236}">
                <a16:creationId xmlns:a16="http://schemas.microsoft.com/office/drawing/2014/main" id="{08385EDB-8A3A-4D63-88E6-D8F729CD6D22}"/>
              </a:ext>
            </a:extLst>
          </p:cNvPr>
          <p:cNvSpPr/>
          <p:nvPr/>
        </p:nvSpPr>
        <p:spPr>
          <a:xfrm>
            <a:off x="7247977" y="1345071"/>
            <a:ext cx="311950" cy="311950"/>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EBA020"/>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2" name="组合 53">
            <a:extLst>
              <a:ext uri="{FF2B5EF4-FFF2-40B4-BE49-F238E27FC236}">
                <a16:creationId xmlns:a16="http://schemas.microsoft.com/office/drawing/2014/main" id="{DA353E1C-A6AD-4E8F-BFD3-A7F11A73ADED}"/>
              </a:ext>
            </a:extLst>
          </p:cNvPr>
          <p:cNvGrpSpPr/>
          <p:nvPr/>
        </p:nvGrpSpPr>
        <p:grpSpPr>
          <a:xfrm rot="12754852">
            <a:off x="7332475" y="4314717"/>
            <a:ext cx="2096235" cy="963645"/>
            <a:chOff x="3216377" y="2104244"/>
            <a:chExt cx="2096235" cy="963645"/>
          </a:xfrm>
        </p:grpSpPr>
        <p:sp>
          <p:nvSpPr>
            <p:cNvPr id="153" name="任意多边形 55">
              <a:extLst>
                <a:ext uri="{FF2B5EF4-FFF2-40B4-BE49-F238E27FC236}">
                  <a16:creationId xmlns:a16="http://schemas.microsoft.com/office/drawing/2014/main" id="{D341D7A3-499A-400B-8257-B27B8CF0F940}"/>
                </a:ext>
              </a:extLst>
            </p:cNvPr>
            <p:cNvSpPr/>
            <p:nvPr/>
          </p:nvSpPr>
          <p:spPr>
            <a:xfrm rot="5400000">
              <a:off x="5010995" y="2092187"/>
              <a:ext cx="289560" cy="313674"/>
            </a:xfrm>
            <a:custGeom>
              <a:avLst/>
              <a:gdLst>
                <a:gd name="connsiteX0" fmla="*/ 458919 w 1482909"/>
                <a:gd name="connsiteY0" fmla="*/ 806919 h 1606405"/>
                <a:gd name="connsiteX1" fmla="*/ 716256 w 1482909"/>
                <a:gd name="connsiteY1" fmla="*/ 1064256 h 1606405"/>
                <a:gd name="connsiteX2" fmla="*/ 973593 w 1482909"/>
                <a:gd name="connsiteY2" fmla="*/ 806919 h 1606405"/>
                <a:gd name="connsiteX3" fmla="*/ 716256 w 1482909"/>
                <a:gd name="connsiteY3" fmla="*/ 549582 h 1606405"/>
                <a:gd name="connsiteX4" fmla="*/ 458919 w 1482909"/>
                <a:gd name="connsiteY4" fmla="*/ 806919 h 1606405"/>
                <a:gd name="connsiteX5" fmla="*/ 0 w 1482909"/>
                <a:gd name="connsiteY5" fmla="*/ 880351 h 1606405"/>
                <a:gd name="connsiteX6" fmla="*/ 0 w 1482909"/>
                <a:gd name="connsiteY6" fmla="*/ 738145 h 1606405"/>
                <a:gd name="connsiteX7" fmla="*/ 35553 w 1482909"/>
                <a:gd name="connsiteY7" fmla="*/ 702592 h 1606405"/>
                <a:gd name="connsiteX8" fmla="*/ 301266 w 1482909"/>
                <a:gd name="connsiteY8" fmla="*/ 702592 h 1606405"/>
                <a:gd name="connsiteX9" fmla="*/ 26979 w 1482909"/>
                <a:gd name="connsiteY9" fmla="*/ 544233 h 1606405"/>
                <a:gd name="connsiteX10" fmla="*/ 13966 w 1482909"/>
                <a:gd name="connsiteY10" fmla="*/ 495666 h 1606405"/>
                <a:gd name="connsiteX11" fmla="*/ 85069 w 1482909"/>
                <a:gd name="connsiteY11" fmla="*/ 372512 h 1606405"/>
                <a:gd name="connsiteX12" fmla="*/ 133635 w 1482909"/>
                <a:gd name="connsiteY12" fmla="*/ 359498 h 1606405"/>
                <a:gd name="connsiteX13" fmla="*/ 498941 w 1482909"/>
                <a:gd name="connsiteY13" fmla="*/ 570407 h 1606405"/>
                <a:gd name="connsiteX14" fmla="*/ 282265 w 1482909"/>
                <a:gd name="connsiteY14" fmla="*/ 195112 h 1606405"/>
                <a:gd name="connsiteX15" fmla="*/ 295277 w 1482909"/>
                <a:gd name="connsiteY15" fmla="*/ 146546 h 1606405"/>
                <a:gd name="connsiteX16" fmla="*/ 418431 w 1482909"/>
                <a:gd name="connsiteY16" fmla="*/ 75444 h 1606405"/>
                <a:gd name="connsiteX17" fmla="*/ 466997 w 1482909"/>
                <a:gd name="connsiteY17" fmla="*/ 88456 h 1606405"/>
                <a:gd name="connsiteX18" fmla="*/ 609600 w 1482909"/>
                <a:gd name="connsiteY18" fmla="*/ 335450 h 1606405"/>
                <a:gd name="connsiteX19" fmla="*/ 609600 w 1482909"/>
                <a:gd name="connsiteY19" fmla="*/ 35552 h 1606405"/>
                <a:gd name="connsiteX20" fmla="*/ 645153 w 1482909"/>
                <a:gd name="connsiteY20" fmla="*/ 0 h 1606405"/>
                <a:gd name="connsiteX21" fmla="*/ 787359 w 1482909"/>
                <a:gd name="connsiteY21" fmla="*/ 0 h 1606405"/>
                <a:gd name="connsiteX22" fmla="*/ 822912 w 1482909"/>
                <a:gd name="connsiteY22" fmla="*/ 35552 h 1606405"/>
                <a:gd name="connsiteX23" fmla="*/ 822912 w 1482909"/>
                <a:gd name="connsiteY23" fmla="*/ 316841 h 1606405"/>
                <a:gd name="connsiteX24" fmla="*/ 969156 w 1482909"/>
                <a:gd name="connsiteY24" fmla="*/ 63540 h 1606405"/>
                <a:gd name="connsiteX25" fmla="*/ 1017722 w 1482909"/>
                <a:gd name="connsiteY25" fmla="*/ 50526 h 1606405"/>
                <a:gd name="connsiteX26" fmla="*/ 1140876 w 1482909"/>
                <a:gd name="connsiteY26" fmla="*/ 121630 h 1606405"/>
                <a:gd name="connsiteX27" fmla="*/ 1153889 w 1482909"/>
                <a:gd name="connsiteY27" fmla="*/ 170196 h 1606405"/>
                <a:gd name="connsiteX28" fmla="*/ 942980 w 1482909"/>
                <a:gd name="connsiteY28" fmla="*/ 535502 h 1606405"/>
                <a:gd name="connsiteX29" fmla="*/ 1318275 w 1482909"/>
                <a:gd name="connsiteY29" fmla="*/ 318825 h 1606405"/>
                <a:gd name="connsiteX30" fmla="*/ 1366842 w 1482909"/>
                <a:gd name="connsiteY30" fmla="*/ 331838 h 1606405"/>
                <a:gd name="connsiteX31" fmla="*/ 1437945 w 1482909"/>
                <a:gd name="connsiteY31" fmla="*/ 454992 h 1606405"/>
                <a:gd name="connsiteX32" fmla="*/ 1424931 w 1482909"/>
                <a:gd name="connsiteY32" fmla="*/ 503559 h 1606405"/>
                <a:gd name="connsiteX33" fmla="*/ 1177936 w 1482909"/>
                <a:gd name="connsiteY33" fmla="*/ 646161 h 1606405"/>
                <a:gd name="connsiteX34" fmla="*/ 1447356 w 1482909"/>
                <a:gd name="connsiteY34" fmla="*/ 646161 h 1606405"/>
                <a:gd name="connsiteX35" fmla="*/ 1482909 w 1482909"/>
                <a:gd name="connsiteY35" fmla="*/ 681714 h 1606405"/>
                <a:gd name="connsiteX36" fmla="*/ 1482909 w 1482909"/>
                <a:gd name="connsiteY36" fmla="*/ 823920 h 1606405"/>
                <a:gd name="connsiteX37" fmla="*/ 1447356 w 1482909"/>
                <a:gd name="connsiteY37" fmla="*/ 859473 h 1606405"/>
                <a:gd name="connsiteX38" fmla="*/ 1092603 w 1482909"/>
                <a:gd name="connsiteY38" fmla="*/ 859472 h 1606405"/>
                <a:gd name="connsiteX39" fmla="*/ 1428832 w 1482909"/>
                <a:gd name="connsiteY39" fmla="*/ 1053595 h 1606405"/>
                <a:gd name="connsiteX40" fmla="*/ 1441846 w 1482909"/>
                <a:gd name="connsiteY40" fmla="*/ 1102162 h 1606405"/>
                <a:gd name="connsiteX41" fmla="*/ 1370743 w 1482909"/>
                <a:gd name="connsiteY41" fmla="*/ 1225316 h 1606405"/>
                <a:gd name="connsiteX42" fmla="*/ 1322176 w 1482909"/>
                <a:gd name="connsiteY42" fmla="*/ 1238330 h 1606405"/>
                <a:gd name="connsiteX43" fmla="*/ 956871 w 1482909"/>
                <a:gd name="connsiteY43" fmla="*/ 1027420 h 1606405"/>
                <a:gd name="connsiteX44" fmla="*/ 1173548 w 1482909"/>
                <a:gd name="connsiteY44" fmla="*/ 1402716 h 1606405"/>
                <a:gd name="connsiteX45" fmla="*/ 1160534 w 1482909"/>
                <a:gd name="connsiteY45" fmla="*/ 1451282 h 1606405"/>
                <a:gd name="connsiteX46" fmla="*/ 1037380 w 1482909"/>
                <a:gd name="connsiteY46" fmla="*/ 1522385 h 1606405"/>
                <a:gd name="connsiteX47" fmla="*/ 988814 w 1482909"/>
                <a:gd name="connsiteY47" fmla="*/ 1509372 h 1606405"/>
                <a:gd name="connsiteX48" fmla="*/ 854179 w 1482909"/>
                <a:gd name="connsiteY48" fmla="*/ 1276176 h 1606405"/>
                <a:gd name="connsiteX49" fmla="*/ 854179 w 1482909"/>
                <a:gd name="connsiteY49" fmla="*/ 1570852 h 1606405"/>
                <a:gd name="connsiteX50" fmla="*/ 818626 w 1482909"/>
                <a:gd name="connsiteY50" fmla="*/ 1606405 h 1606405"/>
                <a:gd name="connsiteX51" fmla="*/ 676420 w 1482909"/>
                <a:gd name="connsiteY51" fmla="*/ 1606405 h 1606405"/>
                <a:gd name="connsiteX52" fmla="*/ 640866 w 1482909"/>
                <a:gd name="connsiteY52" fmla="*/ 1570852 h 1606405"/>
                <a:gd name="connsiteX53" fmla="*/ 640866 w 1482909"/>
                <a:gd name="connsiteY53" fmla="*/ 1244178 h 1606405"/>
                <a:gd name="connsiteX54" fmla="*/ 482507 w 1482909"/>
                <a:gd name="connsiteY54" fmla="*/ 1518466 h 1606405"/>
                <a:gd name="connsiteX55" fmla="*/ 433940 w 1482909"/>
                <a:gd name="connsiteY55" fmla="*/ 1531480 h 1606405"/>
                <a:gd name="connsiteX56" fmla="*/ 310786 w 1482909"/>
                <a:gd name="connsiteY56" fmla="*/ 1460377 h 1606405"/>
                <a:gd name="connsiteX57" fmla="*/ 297773 w 1482909"/>
                <a:gd name="connsiteY57" fmla="*/ 1411810 h 1606405"/>
                <a:gd name="connsiteX58" fmla="*/ 508683 w 1482909"/>
                <a:gd name="connsiteY58" fmla="*/ 1046504 h 1606405"/>
                <a:gd name="connsiteX59" fmla="*/ 133386 w 1482909"/>
                <a:gd name="connsiteY59" fmla="*/ 1263181 h 1606405"/>
                <a:gd name="connsiteX60" fmla="*/ 84820 w 1482909"/>
                <a:gd name="connsiteY60" fmla="*/ 1250168 h 1606405"/>
                <a:gd name="connsiteX61" fmla="*/ 13717 w 1482909"/>
                <a:gd name="connsiteY61" fmla="*/ 1127014 h 1606405"/>
                <a:gd name="connsiteX62" fmla="*/ 26730 w 1482909"/>
                <a:gd name="connsiteY62" fmla="*/ 1078448 h 1606405"/>
                <a:gd name="connsiteX63" fmla="*/ 308264 w 1482909"/>
                <a:gd name="connsiteY63" fmla="*/ 915904 h 1606405"/>
                <a:gd name="connsiteX64" fmla="*/ 35554 w 1482909"/>
                <a:gd name="connsiteY64" fmla="*/ 915904 h 1606405"/>
                <a:gd name="connsiteX65" fmla="*/ 0 w 1482909"/>
                <a:gd name="connsiteY65" fmla="*/ 880351 h 160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482909" h="1606405">
                  <a:moveTo>
                    <a:pt x="458919" y="806919"/>
                  </a:moveTo>
                  <a:cubicBezTo>
                    <a:pt x="458919" y="949042"/>
                    <a:pt x="574133" y="1064256"/>
                    <a:pt x="716256" y="1064256"/>
                  </a:cubicBezTo>
                  <a:cubicBezTo>
                    <a:pt x="858379" y="1064256"/>
                    <a:pt x="973593" y="949042"/>
                    <a:pt x="973593" y="806919"/>
                  </a:cubicBezTo>
                  <a:cubicBezTo>
                    <a:pt x="973593" y="664796"/>
                    <a:pt x="858379" y="549582"/>
                    <a:pt x="716256" y="549582"/>
                  </a:cubicBezTo>
                  <a:cubicBezTo>
                    <a:pt x="574133" y="549582"/>
                    <a:pt x="458919" y="664796"/>
                    <a:pt x="458919" y="806919"/>
                  </a:cubicBezTo>
                  <a:close/>
                  <a:moveTo>
                    <a:pt x="0" y="880351"/>
                  </a:moveTo>
                  <a:lnTo>
                    <a:pt x="0" y="738145"/>
                  </a:lnTo>
                  <a:cubicBezTo>
                    <a:pt x="0" y="718510"/>
                    <a:pt x="15918" y="702592"/>
                    <a:pt x="35553" y="702592"/>
                  </a:cubicBezTo>
                  <a:lnTo>
                    <a:pt x="301266" y="702592"/>
                  </a:lnTo>
                  <a:lnTo>
                    <a:pt x="26979" y="544233"/>
                  </a:lnTo>
                  <a:cubicBezTo>
                    <a:pt x="9975" y="534415"/>
                    <a:pt x="4148" y="512671"/>
                    <a:pt x="13966" y="495666"/>
                  </a:cubicBezTo>
                  <a:lnTo>
                    <a:pt x="85069" y="372512"/>
                  </a:lnTo>
                  <a:cubicBezTo>
                    <a:pt x="94887" y="355508"/>
                    <a:pt x="116631" y="349681"/>
                    <a:pt x="133635" y="359498"/>
                  </a:cubicBezTo>
                  <a:lnTo>
                    <a:pt x="498941" y="570407"/>
                  </a:lnTo>
                  <a:lnTo>
                    <a:pt x="282265" y="195112"/>
                  </a:lnTo>
                  <a:cubicBezTo>
                    <a:pt x="272446" y="178108"/>
                    <a:pt x="278273" y="156364"/>
                    <a:pt x="295277" y="146546"/>
                  </a:cubicBezTo>
                  <a:lnTo>
                    <a:pt x="418431" y="75444"/>
                  </a:lnTo>
                  <a:cubicBezTo>
                    <a:pt x="435436" y="65626"/>
                    <a:pt x="457180" y="71452"/>
                    <a:pt x="466997" y="88456"/>
                  </a:cubicBezTo>
                  <a:lnTo>
                    <a:pt x="609600" y="335450"/>
                  </a:lnTo>
                  <a:lnTo>
                    <a:pt x="609600" y="35552"/>
                  </a:lnTo>
                  <a:cubicBezTo>
                    <a:pt x="609600" y="15918"/>
                    <a:pt x="625518" y="0"/>
                    <a:pt x="645153" y="0"/>
                  </a:cubicBezTo>
                  <a:lnTo>
                    <a:pt x="787359" y="0"/>
                  </a:lnTo>
                  <a:cubicBezTo>
                    <a:pt x="806994" y="0"/>
                    <a:pt x="822912" y="15918"/>
                    <a:pt x="822912" y="35552"/>
                  </a:cubicBezTo>
                  <a:lnTo>
                    <a:pt x="822912" y="316841"/>
                  </a:lnTo>
                  <a:lnTo>
                    <a:pt x="969156" y="63540"/>
                  </a:lnTo>
                  <a:cubicBezTo>
                    <a:pt x="978973" y="46536"/>
                    <a:pt x="1000716" y="40710"/>
                    <a:pt x="1017722" y="50526"/>
                  </a:cubicBezTo>
                  <a:lnTo>
                    <a:pt x="1140876" y="121630"/>
                  </a:lnTo>
                  <a:cubicBezTo>
                    <a:pt x="1157879" y="131448"/>
                    <a:pt x="1163706" y="153192"/>
                    <a:pt x="1153889" y="170196"/>
                  </a:cubicBezTo>
                  <a:lnTo>
                    <a:pt x="942980" y="535502"/>
                  </a:lnTo>
                  <a:lnTo>
                    <a:pt x="1318275" y="318825"/>
                  </a:lnTo>
                  <a:cubicBezTo>
                    <a:pt x="1335279" y="309007"/>
                    <a:pt x="1357024" y="314834"/>
                    <a:pt x="1366842" y="331838"/>
                  </a:cubicBezTo>
                  <a:lnTo>
                    <a:pt x="1437945" y="454992"/>
                  </a:lnTo>
                  <a:cubicBezTo>
                    <a:pt x="1447762" y="471997"/>
                    <a:pt x="1441936" y="493741"/>
                    <a:pt x="1424931" y="503559"/>
                  </a:cubicBezTo>
                  <a:lnTo>
                    <a:pt x="1177936" y="646161"/>
                  </a:lnTo>
                  <a:lnTo>
                    <a:pt x="1447356" y="646161"/>
                  </a:lnTo>
                  <a:cubicBezTo>
                    <a:pt x="1466990" y="646161"/>
                    <a:pt x="1482908" y="662079"/>
                    <a:pt x="1482909" y="681714"/>
                  </a:cubicBezTo>
                  <a:lnTo>
                    <a:pt x="1482909" y="823920"/>
                  </a:lnTo>
                  <a:cubicBezTo>
                    <a:pt x="1482908" y="843555"/>
                    <a:pt x="1466990" y="859473"/>
                    <a:pt x="1447356" y="859473"/>
                  </a:cubicBezTo>
                  <a:lnTo>
                    <a:pt x="1092603" y="859472"/>
                  </a:lnTo>
                  <a:lnTo>
                    <a:pt x="1428832" y="1053595"/>
                  </a:lnTo>
                  <a:cubicBezTo>
                    <a:pt x="1445837" y="1063413"/>
                    <a:pt x="1451663" y="1085157"/>
                    <a:pt x="1441846" y="1102162"/>
                  </a:cubicBezTo>
                  <a:lnTo>
                    <a:pt x="1370743" y="1225316"/>
                  </a:lnTo>
                  <a:cubicBezTo>
                    <a:pt x="1360925" y="1242320"/>
                    <a:pt x="1339181" y="1248147"/>
                    <a:pt x="1322176" y="1238330"/>
                  </a:cubicBezTo>
                  <a:lnTo>
                    <a:pt x="956871" y="1027420"/>
                  </a:lnTo>
                  <a:lnTo>
                    <a:pt x="1173548" y="1402716"/>
                  </a:lnTo>
                  <a:cubicBezTo>
                    <a:pt x="1183365" y="1419720"/>
                    <a:pt x="1177539" y="1441464"/>
                    <a:pt x="1160534" y="1451282"/>
                  </a:cubicBezTo>
                  <a:lnTo>
                    <a:pt x="1037380" y="1522385"/>
                  </a:lnTo>
                  <a:cubicBezTo>
                    <a:pt x="1020376" y="1532202"/>
                    <a:pt x="998632" y="1526376"/>
                    <a:pt x="988814" y="1509372"/>
                  </a:cubicBezTo>
                  <a:lnTo>
                    <a:pt x="854179" y="1276176"/>
                  </a:lnTo>
                  <a:lnTo>
                    <a:pt x="854179" y="1570852"/>
                  </a:lnTo>
                  <a:cubicBezTo>
                    <a:pt x="854178" y="1590487"/>
                    <a:pt x="838260" y="1606404"/>
                    <a:pt x="818626" y="1606405"/>
                  </a:cubicBezTo>
                  <a:lnTo>
                    <a:pt x="676420" y="1606405"/>
                  </a:lnTo>
                  <a:cubicBezTo>
                    <a:pt x="656784" y="1606405"/>
                    <a:pt x="640867" y="1590487"/>
                    <a:pt x="640866" y="1570852"/>
                  </a:cubicBezTo>
                  <a:lnTo>
                    <a:pt x="640866" y="1244178"/>
                  </a:lnTo>
                  <a:lnTo>
                    <a:pt x="482507" y="1518466"/>
                  </a:lnTo>
                  <a:cubicBezTo>
                    <a:pt x="472689" y="1535471"/>
                    <a:pt x="450945" y="1541296"/>
                    <a:pt x="433940" y="1531480"/>
                  </a:cubicBezTo>
                  <a:lnTo>
                    <a:pt x="310786" y="1460377"/>
                  </a:lnTo>
                  <a:cubicBezTo>
                    <a:pt x="293782" y="1450559"/>
                    <a:pt x="287955" y="1428814"/>
                    <a:pt x="297773" y="1411810"/>
                  </a:cubicBezTo>
                  <a:lnTo>
                    <a:pt x="508683" y="1046504"/>
                  </a:lnTo>
                  <a:lnTo>
                    <a:pt x="133386" y="1263181"/>
                  </a:lnTo>
                  <a:cubicBezTo>
                    <a:pt x="116382" y="1272999"/>
                    <a:pt x="94637" y="1267172"/>
                    <a:pt x="84820" y="1250168"/>
                  </a:cubicBezTo>
                  <a:lnTo>
                    <a:pt x="13717" y="1127014"/>
                  </a:lnTo>
                  <a:cubicBezTo>
                    <a:pt x="3899" y="1110009"/>
                    <a:pt x="9726" y="1088265"/>
                    <a:pt x="26730" y="1078448"/>
                  </a:cubicBezTo>
                  <a:lnTo>
                    <a:pt x="308264" y="915904"/>
                  </a:lnTo>
                  <a:lnTo>
                    <a:pt x="35554" y="915904"/>
                  </a:lnTo>
                  <a:cubicBezTo>
                    <a:pt x="15918" y="915904"/>
                    <a:pt x="0" y="899986"/>
                    <a:pt x="0" y="880351"/>
                  </a:cubicBezTo>
                  <a:close/>
                </a:path>
              </a:pathLst>
            </a:custGeom>
            <a:solidFill>
              <a:srgbClr val="22B4B9"/>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任意多边形 56">
              <a:extLst>
                <a:ext uri="{FF2B5EF4-FFF2-40B4-BE49-F238E27FC236}">
                  <a16:creationId xmlns:a16="http://schemas.microsoft.com/office/drawing/2014/main" id="{E9C853B5-1E48-41D3-BFAA-340B9C4629EE}"/>
                </a:ext>
              </a:extLst>
            </p:cNvPr>
            <p:cNvSpPr/>
            <p:nvPr/>
          </p:nvSpPr>
          <p:spPr>
            <a:xfrm rot="8286032">
              <a:off x="3216377" y="2755751"/>
              <a:ext cx="312138" cy="312138"/>
            </a:xfrm>
            <a:custGeom>
              <a:avLst/>
              <a:gdLst>
                <a:gd name="connsiteX0" fmla="*/ 0 w 777240"/>
                <a:gd name="connsiteY0" fmla="*/ 459723 h 777240"/>
                <a:gd name="connsiteX1" fmla="*/ 0 w 777240"/>
                <a:gd name="connsiteY1" fmla="*/ 317517 h 777240"/>
                <a:gd name="connsiteX2" fmla="*/ 35553 w 777240"/>
                <a:gd name="connsiteY2" fmla="*/ 281964 h 777240"/>
                <a:gd name="connsiteX3" fmla="*/ 281964 w 777240"/>
                <a:gd name="connsiteY3" fmla="*/ 281964 h 777240"/>
                <a:gd name="connsiteX4" fmla="*/ 281964 w 777240"/>
                <a:gd name="connsiteY4" fmla="*/ 35553 h 777240"/>
                <a:gd name="connsiteX5" fmla="*/ 317517 w 777240"/>
                <a:gd name="connsiteY5" fmla="*/ 0 h 777240"/>
                <a:gd name="connsiteX6" fmla="*/ 459723 w 777240"/>
                <a:gd name="connsiteY6" fmla="*/ 0 h 777240"/>
                <a:gd name="connsiteX7" fmla="*/ 495276 w 777240"/>
                <a:gd name="connsiteY7" fmla="*/ 35553 h 777240"/>
                <a:gd name="connsiteX8" fmla="*/ 495276 w 777240"/>
                <a:gd name="connsiteY8" fmla="*/ 281964 h 777240"/>
                <a:gd name="connsiteX9" fmla="*/ 741687 w 777240"/>
                <a:gd name="connsiteY9" fmla="*/ 281964 h 777240"/>
                <a:gd name="connsiteX10" fmla="*/ 777240 w 777240"/>
                <a:gd name="connsiteY10" fmla="*/ 317517 h 777240"/>
                <a:gd name="connsiteX11" fmla="*/ 777240 w 777240"/>
                <a:gd name="connsiteY11" fmla="*/ 459723 h 777240"/>
                <a:gd name="connsiteX12" fmla="*/ 741687 w 777240"/>
                <a:gd name="connsiteY12" fmla="*/ 495276 h 777240"/>
                <a:gd name="connsiteX13" fmla="*/ 495276 w 777240"/>
                <a:gd name="connsiteY13" fmla="*/ 495276 h 777240"/>
                <a:gd name="connsiteX14" fmla="*/ 495276 w 777240"/>
                <a:gd name="connsiteY14" fmla="*/ 741687 h 777240"/>
                <a:gd name="connsiteX15" fmla="*/ 459723 w 777240"/>
                <a:gd name="connsiteY15" fmla="*/ 777240 h 777240"/>
                <a:gd name="connsiteX16" fmla="*/ 317517 w 777240"/>
                <a:gd name="connsiteY16" fmla="*/ 777240 h 777240"/>
                <a:gd name="connsiteX17" fmla="*/ 281964 w 777240"/>
                <a:gd name="connsiteY17" fmla="*/ 741687 h 777240"/>
                <a:gd name="connsiteX18" fmla="*/ 281964 w 777240"/>
                <a:gd name="connsiteY18" fmla="*/ 495276 h 777240"/>
                <a:gd name="connsiteX19" fmla="*/ 35553 w 777240"/>
                <a:gd name="connsiteY19" fmla="*/ 495276 h 777240"/>
                <a:gd name="connsiteX20" fmla="*/ 0 w 777240"/>
                <a:gd name="connsiteY20" fmla="*/ 459723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7240" h="777240">
                  <a:moveTo>
                    <a:pt x="0" y="459723"/>
                  </a:moveTo>
                  <a:lnTo>
                    <a:pt x="0" y="317517"/>
                  </a:lnTo>
                  <a:cubicBezTo>
                    <a:pt x="0" y="297882"/>
                    <a:pt x="15918" y="281964"/>
                    <a:pt x="35553" y="281964"/>
                  </a:cubicBezTo>
                  <a:lnTo>
                    <a:pt x="281964" y="281964"/>
                  </a:lnTo>
                  <a:lnTo>
                    <a:pt x="281964" y="35553"/>
                  </a:lnTo>
                  <a:cubicBezTo>
                    <a:pt x="281964" y="15918"/>
                    <a:pt x="297882" y="0"/>
                    <a:pt x="317517" y="0"/>
                  </a:cubicBezTo>
                  <a:lnTo>
                    <a:pt x="459723" y="0"/>
                  </a:lnTo>
                  <a:cubicBezTo>
                    <a:pt x="479358" y="0"/>
                    <a:pt x="495276" y="15918"/>
                    <a:pt x="495276" y="35553"/>
                  </a:cubicBezTo>
                  <a:lnTo>
                    <a:pt x="495276" y="281964"/>
                  </a:lnTo>
                  <a:lnTo>
                    <a:pt x="741687" y="281964"/>
                  </a:lnTo>
                  <a:cubicBezTo>
                    <a:pt x="761322" y="281964"/>
                    <a:pt x="777240" y="297882"/>
                    <a:pt x="777240" y="317517"/>
                  </a:cubicBezTo>
                  <a:lnTo>
                    <a:pt x="777240" y="459723"/>
                  </a:lnTo>
                  <a:cubicBezTo>
                    <a:pt x="777240" y="479358"/>
                    <a:pt x="761322" y="495276"/>
                    <a:pt x="741687" y="495276"/>
                  </a:cubicBezTo>
                  <a:lnTo>
                    <a:pt x="495276" y="495276"/>
                  </a:lnTo>
                  <a:lnTo>
                    <a:pt x="495276" y="741687"/>
                  </a:lnTo>
                  <a:cubicBezTo>
                    <a:pt x="495276" y="761322"/>
                    <a:pt x="479358" y="777240"/>
                    <a:pt x="459723" y="777240"/>
                  </a:cubicBezTo>
                  <a:lnTo>
                    <a:pt x="317517" y="777240"/>
                  </a:lnTo>
                  <a:cubicBezTo>
                    <a:pt x="297882" y="777240"/>
                    <a:pt x="281964" y="761322"/>
                    <a:pt x="281964" y="741687"/>
                  </a:cubicBezTo>
                  <a:lnTo>
                    <a:pt x="281964" y="495276"/>
                  </a:lnTo>
                  <a:lnTo>
                    <a:pt x="35553" y="495276"/>
                  </a:lnTo>
                  <a:cubicBezTo>
                    <a:pt x="15918" y="495276"/>
                    <a:pt x="0" y="479358"/>
                    <a:pt x="0" y="459723"/>
                  </a:cubicBezTo>
                  <a:close/>
                </a:path>
              </a:pathLst>
            </a:custGeom>
            <a:solidFill>
              <a:srgbClr val="FFC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 name="十字星 21">
              <a:extLst>
                <a:ext uri="{FF2B5EF4-FFF2-40B4-BE49-F238E27FC236}">
                  <a16:creationId xmlns:a16="http://schemas.microsoft.com/office/drawing/2014/main" id="{5371A1F8-14BE-4918-8F8E-FDCC5CCA08A2}"/>
                </a:ext>
              </a:extLst>
            </p:cNvPr>
            <p:cNvSpPr/>
            <p:nvPr/>
          </p:nvSpPr>
          <p:spPr>
            <a:xfrm>
              <a:off x="4012620" y="2148236"/>
              <a:ext cx="185653" cy="185653"/>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7030A0"/>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4" name="日期版面配置區 3">
            <a:extLst>
              <a:ext uri="{FF2B5EF4-FFF2-40B4-BE49-F238E27FC236}">
                <a16:creationId xmlns:a16="http://schemas.microsoft.com/office/drawing/2014/main" id="{271C1527-4F86-4754-9535-A1CBD93441C9}"/>
              </a:ext>
            </a:extLst>
          </p:cNvPr>
          <p:cNvSpPr>
            <a:spLocks noGrp="1"/>
          </p:cNvSpPr>
          <p:nvPr>
            <p:ph type="dt" sz="half" idx="10"/>
          </p:nvPr>
        </p:nvSpPr>
        <p:spPr>
          <a:xfrm>
            <a:off x="252387" y="6393597"/>
            <a:ext cx="2743200" cy="365125"/>
          </a:xfrm>
        </p:spPr>
        <p:txBody>
          <a:bodyPr/>
          <a:lstStyle/>
          <a:p>
            <a:fld id="{B4D690DB-0313-463C-B060-CE5EF2D7B22B}" type="datetime3">
              <a:rPr lang="zh-CN" altLang="en-US" smtClean="0"/>
              <a:t>2024年5月25日星期六</a:t>
            </a:fld>
            <a:endParaRPr lang="zh-CN" altLang="en-US" dirty="0"/>
          </a:p>
        </p:txBody>
      </p:sp>
      <p:sp>
        <p:nvSpPr>
          <p:cNvPr id="5" name="投影片編號版面配置區 4">
            <a:extLst>
              <a:ext uri="{FF2B5EF4-FFF2-40B4-BE49-F238E27FC236}">
                <a16:creationId xmlns:a16="http://schemas.microsoft.com/office/drawing/2014/main" id="{E7418DBE-4E76-4BCA-B2F8-CAFAD6883F12}"/>
              </a:ext>
            </a:extLst>
          </p:cNvPr>
          <p:cNvSpPr>
            <a:spLocks noGrp="1"/>
          </p:cNvSpPr>
          <p:nvPr>
            <p:ph type="sldNum" sz="quarter" idx="12"/>
          </p:nvPr>
        </p:nvSpPr>
        <p:spPr/>
        <p:txBody>
          <a:bodyPr/>
          <a:lstStyle/>
          <a:p>
            <a:fld id="{4F2C8810-9F3D-4F9A-81B8-042C148954C9}" type="slidenum">
              <a:rPr lang="zh-CN" altLang="en-US" smtClean="0"/>
              <a:t>10</a:t>
            </a:fld>
            <a:endParaRPr lang="zh-CN" altLang="en-US"/>
          </a:p>
        </p:txBody>
      </p:sp>
      <p:grpSp>
        <p:nvGrpSpPr>
          <p:cNvPr id="85" name="组合 11">
            <a:extLst>
              <a:ext uri="{FF2B5EF4-FFF2-40B4-BE49-F238E27FC236}">
                <a16:creationId xmlns:a16="http://schemas.microsoft.com/office/drawing/2014/main" id="{53D93349-5531-417B-93A2-77B99A172955}"/>
              </a:ext>
            </a:extLst>
          </p:cNvPr>
          <p:cNvGrpSpPr/>
          <p:nvPr/>
        </p:nvGrpSpPr>
        <p:grpSpPr>
          <a:xfrm>
            <a:off x="7276414" y="3107529"/>
            <a:ext cx="2195220" cy="3053012"/>
            <a:chOff x="9040176" y="2200276"/>
            <a:chExt cx="2195220" cy="3053012"/>
          </a:xfrm>
        </p:grpSpPr>
        <p:grpSp>
          <p:nvGrpSpPr>
            <p:cNvPr id="128" name="组合 33">
              <a:extLst>
                <a:ext uri="{FF2B5EF4-FFF2-40B4-BE49-F238E27FC236}">
                  <a16:creationId xmlns:a16="http://schemas.microsoft.com/office/drawing/2014/main" id="{54740F4E-F664-4C96-9292-AF43D2043C4D}"/>
                </a:ext>
              </a:extLst>
            </p:cNvPr>
            <p:cNvGrpSpPr/>
            <p:nvPr/>
          </p:nvGrpSpPr>
          <p:grpSpPr>
            <a:xfrm>
              <a:off x="9345306" y="2200276"/>
              <a:ext cx="1584960" cy="1554480"/>
              <a:chOff x="1173480" y="2194560"/>
              <a:chExt cx="1584960" cy="1554480"/>
            </a:xfrm>
          </p:grpSpPr>
          <p:grpSp>
            <p:nvGrpSpPr>
              <p:cNvPr id="132" name="组合 34">
                <a:extLst>
                  <a:ext uri="{FF2B5EF4-FFF2-40B4-BE49-F238E27FC236}">
                    <a16:creationId xmlns:a16="http://schemas.microsoft.com/office/drawing/2014/main" id="{175F2693-EC46-43B4-B1E5-F546225D994F}"/>
                  </a:ext>
                </a:extLst>
              </p:cNvPr>
              <p:cNvGrpSpPr/>
              <p:nvPr/>
            </p:nvGrpSpPr>
            <p:grpSpPr>
              <a:xfrm>
                <a:off x="1173480" y="2194560"/>
                <a:ext cx="1584960" cy="1554480"/>
                <a:chOff x="960120" y="2087880"/>
                <a:chExt cx="1584960" cy="1554480"/>
              </a:xfrm>
            </p:grpSpPr>
            <p:sp>
              <p:nvSpPr>
                <p:cNvPr id="134" name="椭圆 36">
                  <a:extLst>
                    <a:ext uri="{FF2B5EF4-FFF2-40B4-BE49-F238E27FC236}">
                      <a16:creationId xmlns:a16="http://schemas.microsoft.com/office/drawing/2014/main" id="{24BF2AC1-9F18-4157-A137-6B3E528A9E3A}"/>
                    </a:ext>
                  </a:extLst>
                </p:cNvPr>
                <p:cNvSpPr/>
                <p:nvPr/>
              </p:nvSpPr>
              <p:spPr>
                <a:xfrm>
                  <a:off x="1036320" y="2133600"/>
                  <a:ext cx="1508760" cy="150876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椭圆 39">
                  <a:extLst>
                    <a:ext uri="{FF2B5EF4-FFF2-40B4-BE49-F238E27FC236}">
                      <a16:creationId xmlns:a16="http://schemas.microsoft.com/office/drawing/2014/main" id="{190B1131-46BB-485E-9C16-872C2C52E848}"/>
                    </a:ext>
                  </a:extLst>
                </p:cNvPr>
                <p:cNvSpPr/>
                <p:nvPr/>
              </p:nvSpPr>
              <p:spPr>
                <a:xfrm>
                  <a:off x="960120" y="2087880"/>
                  <a:ext cx="1508760" cy="1508760"/>
                </a:xfrm>
                <a:prstGeom prst="ellipse">
                  <a:avLst/>
                </a:prstGeom>
                <a:noFill/>
                <a:ln w="38100">
                  <a:solidFill>
                    <a:srgbClr val="5567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3" name="图片 35">
                <a:extLst>
                  <a:ext uri="{FF2B5EF4-FFF2-40B4-BE49-F238E27FC236}">
                    <a16:creationId xmlns:a16="http://schemas.microsoft.com/office/drawing/2014/main" id="{E31FAAB0-996D-4E3C-96A1-E39BEC8DB9C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03007" y="2437880"/>
                <a:ext cx="1449704" cy="1022117"/>
              </a:xfrm>
              <a:prstGeom prst="rect">
                <a:avLst/>
              </a:prstGeom>
            </p:spPr>
          </p:pic>
        </p:grpSp>
        <p:grpSp>
          <p:nvGrpSpPr>
            <p:cNvPr id="129" name="组合 82">
              <a:extLst>
                <a:ext uri="{FF2B5EF4-FFF2-40B4-BE49-F238E27FC236}">
                  <a16:creationId xmlns:a16="http://schemas.microsoft.com/office/drawing/2014/main" id="{E69AE158-9550-44BD-A476-FB2CA540F050}"/>
                </a:ext>
              </a:extLst>
            </p:cNvPr>
            <p:cNvGrpSpPr/>
            <p:nvPr/>
          </p:nvGrpSpPr>
          <p:grpSpPr>
            <a:xfrm>
              <a:off x="9040176" y="4271160"/>
              <a:ext cx="2195220" cy="982128"/>
              <a:chOff x="2150310" y="4817447"/>
              <a:chExt cx="2195220" cy="982128"/>
            </a:xfrm>
          </p:grpSpPr>
          <p:sp>
            <p:nvSpPr>
              <p:cNvPr id="130" name="文本框 83">
                <a:extLst>
                  <a:ext uri="{FF2B5EF4-FFF2-40B4-BE49-F238E27FC236}">
                    <a16:creationId xmlns:a16="http://schemas.microsoft.com/office/drawing/2014/main" id="{C70C3E91-741D-4041-9F9F-B1131C1CD4DD}"/>
                  </a:ext>
                </a:extLst>
              </p:cNvPr>
              <p:cNvSpPr txBox="1"/>
              <p:nvPr/>
            </p:nvSpPr>
            <p:spPr>
              <a:xfrm>
                <a:off x="2150310" y="4817447"/>
                <a:ext cx="1981859" cy="523220"/>
              </a:xfrm>
              <a:prstGeom prst="rect">
                <a:avLst/>
              </a:prstGeom>
              <a:noFill/>
            </p:spPr>
            <p:txBody>
              <a:bodyPr wrap="square" rtlCol="0">
                <a:spAutoFit/>
              </a:bodyPr>
              <a:lstStyle/>
              <a:p>
                <a:pPr algn="ctr"/>
                <a:r>
                  <a:rPr lang="zh-TW" altLang="en-US" sz="2800" dirty="0">
                    <a:solidFill>
                      <a:srgbClr val="22B4B9"/>
                    </a:solidFill>
                    <a:latin typeface="印品粗朗体" panose="02000000000000000000" pitchFamily="2" charset="-122"/>
                    <a:ea typeface="印品粗朗体" panose="02000000000000000000" pitchFamily="2" charset="-122"/>
                  </a:rPr>
                  <a:t>國二信</a:t>
                </a:r>
                <a:endParaRPr lang="zh-CN" altLang="en-US" sz="2800" dirty="0">
                  <a:solidFill>
                    <a:srgbClr val="22B4B9"/>
                  </a:solidFill>
                  <a:latin typeface="印品粗朗体" panose="02000000000000000000" pitchFamily="2" charset="-122"/>
                  <a:ea typeface="印品粗朗体" panose="02000000000000000000" pitchFamily="2" charset="-122"/>
                </a:endParaRPr>
              </a:p>
            </p:txBody>
          </p:sp>
          <p:sp>
            <p:nvSpPr>
              <p:cNvPr id="131" name="矩形 130">
                <a:extLst>
                  <a:ext uri="{FF2B5EF4-FFF2-40B4-BE49-F238E27FC236}">
                    <a16:creationId xmlns:a16="http://schemas.microsoft.com/office/drawing/2014/main" id="{B80E63F8-6517-4439-9E5C-E31449637EC6}"/>
                  </a:ext>
                </a:extLst>
              </p:cNvPr>
              <p:cNvSpPr/>
              <p:nvPr/>
            </p:nvSpPr>
            <p:spPr>
              <a:xfrm>
                <a:off x="2150310" y="5340667"/>
                <a:ext cx="2195220" cy="458908"/>
              </a:xfrm>
              <a:prstGeom prst="rect">
                <a:avLst/>
              </a:prstGeom>
            </p:spPr>
            <p:txBody>
              <a:bodyPr wrap="square">
                <a:spAutoFit/>
              </a:bodyPr>
              <a:lstStyle/>
              <a:p>
                <a:pPr algn="ctr" fontAlgn="base">
                  <a:lnSpc>
                    <a:spcPct val="150000"/>
                  </a:lnSpc>
                  <a:spcBef>
                    <a:spcPct val="0"/>
                  </a:spcBef>
                  <a:spcAft>
                    <a:spcPct val="0"/>
                  </a:spcAft>
                </a:pPr>
                <a:r>
                  <a:rPr lang="zh-TW" altLang="en-US" dirty="0">
                    <a:solidFill>
                      <a:srgbClr val="273062"/>
                    </a:solidFill>
                    <a:latin typeface="印品天逸黑" panose="02000500000000000000" pitchFamily="2" charset="-122"/>
                    <a:ea typeface="印品天逸黑" panose="02000500000000000000" pitchFamily="2" charset="-122"/>
                    <a:cs typeface="+mn-ea"/>
                    <a:sym typeface="+mn-lt"/>
                  </a:rPr>
                  <a:t>陳又權</a:t>
                </a:r>
                <a:endParaRPr lang="en-US" altLang="zh-CN" dirty="0">
                  <a:solidFill>
                    <a:srgbClr val="273062"/>
                  </a:solidFill>
                  <a:latin typeface="印品天逸黑" panose="02000500000000000000" pitchFamily="2" charset="-122"/>
                  <a:ea typeface="印品天逸黑" panose="02000500000000000000" pitchFamily="2" charset="-122"/>
                  <a:cs typeface="+mn-ea"/>
                  <a:sym typeface="+mn-lt"/>
                </a:endParaRPr>
              </a:p>
            </p:txBody>
          </p:sp>
        </p:grpSp>
      </p:grpSp>
      <p:grpSp>
        <p:nvGrpSpPr>
          <p:cNvPr id="164" name="组合 8">
            <a:extLst>
              <a:ext uri="{FF2B5EF4-FFF2-40B4-BE49-F238E27FC236}">
                <a16:creationId xmlns:a16="http://schemas.microsoft.com/office/drawing/2014/main" id="{32647FE5-D4A8-4728-A22F-BDA8E32100FA}"/>
              </a:ext>
            </a:extLst>
          </p:cNvPr>
          <p:cNvGrpSpPr/>
          <p:nvPr/>
        </p:nvGrpSpPr>
        <p:grpSpPr>
          <a:xfrm>
            <a:off x="9757381" y="1723781"/>
            <a:ext cx="2195220" cy="3053012"/>
            <a:chOff x="1074383" y="2200276"/>
            <a:chExt cx="2195220" cy="3053012"/>
          </a:xfrm>
        </p:grpSpPr>
        <p:grpSp>
          <p:nvGrpSpPr>
            <p:cNvPr id="165" name="组合 4">
              <a:extLst>
                <a:ext uri="{FF2B5EF4-FFF2-40B4-BE49-F238E27FC236}">
                  <a16:creationId xmlns:a16="http://schemas.microsoft.com/office/drawing/2014/main" id="{AB737A3F-816F-44D5-BF5B-79A55D8B8A33}"/>
                </a:ext>
              </a:extLst>
            </p:cNvPr>
            <p:cNvGrpSpPr/>
            <p:nvPr/>
          </p:nvGrpSpPr>
          <p:grpSpPr>
            <a:xfrm>
              <a:off x="1379513" y="2200276"/>
              <a:ext cx="1584960" cy="1554480"/>
              <a:chOff x="1173480" y="2194560"/>
              <a:chExt cx="1584960" cy="1554480"/>
            </a:xfrm>
          </p:grpSpPr>
          <p:grpSp>
            <p:nvGrpSpPr>
              <p:cNvPr id="169" name="组合 2">
                <a:extLst>
                  <a:ext uri="{FF2B5EF4-FFF2-40B4-BE49-F238E27FC236}">
                    <a16:creationId xmlns:a16="http://schemas.microsoft.com/office/drawing/2014/main" id="{940B33DD-5654-4FC6-80E5-7139368F299C}"/>
                  </a:ext>
                </a:extLst>
              </p:cNvPr>
              <p:cNvGrpSpPr/>
              <p:nvPr/>
            </p:nvGrpSpPr>
            <p:grpSpPr>
              <a:xfrm>
                <a:off x="1173480" y="2194560"/>
                <a:ext cx="1584960" cy="1554480"/>
                <a:chOff x="960120" y="2087880"/>
                <a:chExt cx="1584960" cy="1554480"/>
              </a:xfrm>
            </p:grpSpPr>
            <p:sp>
              <p:nvSpPr>
                <p:cNvPr id="171" name="椭圆 1">
                  <a:extLst>
                    <a:ext uri="{FF2B5EF4-FFF2-40B4-BE49-F238E27FC236}">
                      <a16:creationId xmlns:a16="http://schemas.microsoft.com/office/drawing/2014/main" id="{5E5575F0-AEF1-45EF-BE78-EF46030F45E7}"/>
                    </a:ext>
                  </a:extLst>
                </p:cNvPr>
                <p:cNvSpPr/>
                <p:nvPr/>
              </p:nvSpPr>
              <p:spPr>
                <a:xfrm>
                  <a:off x="1036320" y="2133600"/>
                  <a:ext cx="1508760" cy="1508760"/>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2" name="椭圆 16">
                  <a:extLst>
                    <a:ext uri="{FF2B5EF4-FFF2-40B4-BE49-F238E27FC236}">
                      <a16:creationId xmlns:a16="http://schemas.microsoft.com/office/drawing/2014/main" id="{01081917-B519-4881-B232-B8BA23000D40}"/>
                    </a:ext>
                  </a:extLst>
                </p:cNvPr>
                <p:cNvSpPr/>
                <p:nvPr/>
              </p:nvSpPr>
              <p:spPr>
                <a:xfrm>
                  <a:off x="960120" y="2087880"/>
                  <a:ext cx="1508760" cy="1508760"/>
                </a:xfrm>
                <a:prstGeom prst="ellipse">
                  <a:avLst/>
                </a:prstGeom>
                <a:noFill/>
                <a:ln w="38100">
                  <a:solidFill>
                    <a:srgbClr val="5567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70" name="图片 3">
                <a:extLst>
                  <a:ext uri="{FF2B5EF4-FFF2-40B4-BE49-F238E27FC236}">
                    <a16:creationId xmlns:a16="http://schemas.microsoft.com/office/drawing/2014/main" id="{39A7A893-03F5-4BCB-8C5D-A13319DC447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03007" y="2437880"/>
                <a:ext cx="1449705" cy="1022119"/>
              </a:xfrm>
              <a:prstGeom prst="rect">
                <a:avLst/>
              </a:prstGeom>
            </p:spPr>
          </p:pic>
        </p:grpSp>
        <p:grpSp>
          <p:nvGrpSpPr>
            <p:cNvPr id="166" name="组合 7">
              <a:extLst>
                <a:ext uri="{FF2B5EF4-FFF2-40B4-BE49-F238E27FC236}">
                  <a16:creationId xmlns:a16="http://schemas.microsoft.com/office/drawing/2014/main" id="{5E036DF3-10BA-46B3-B104-22B295841E59}"/>
                </a:ext>
              </a:extLst>
            </p:cNvPr>
            <p:cNvGrpSpPr/>
            <p:nvPr/>
          </p:nvGrpSpPr>
          <p:grpSpPr>
            <a:xfrm>
              <a:off x="1074383" y="4271160"/>
              <a:ext cx="2195220" cy="982128"/>
              <a:chOff x="2150310" y="4817447"/>
              <a:chExt cx="2195220" cy="982128"/>
            </a:xfrm>
          </p:grpSpPr>
          <p:sp>
            <p:nvSpPr>
              <p:cNvPr id="167" name="文本框 74">
                <a:extLst>
                  <a:ext uri="{FF2B5EF4-FFF2-40B4-BE49-F238E27FC236}">
                    <a16:creationId xmlns:a16="http://schemas.microsoft.com/office/drawing/2014/main" id="{D4EB6122-6714-447D-AE23-BDFAA61AD220}"/>
                  </a:ext>
                </a:extLst>
              </p:cNvPr>
              <p:cNvSpPr txBox="1"/>
              <p:nvPr/>
            </p:nvSpPr>
            <p:spPr>
              <a:xfrm>
                <a:off x="2150310" y="4817447"/>
                <a:ext cx="1981859" cy="523220"/>
              </a:xfrm>
              <a:prstGeom prst="rect">
                <a:avLst/>
              </a:prstGeom>
              <a:noFill/>
            </p:spPr>
            <p:txBody>
              <a:bodyPr wrap="square" rtlCol="0">
                <a:spAutoFit/>
              </a:bodyPr>
              <a:lstStyle/>
              <a:p>
                <a:pPr algn="ctr"/>
                <a:r>
                  <a:rPr lang="zh-TW" altLang="en-US" sz="2800" dirty="0">
                    <a:solidFill>
                      <a:srgbClr val="22B4B9"/>
                    </a:solidFill>
                    <a:latin typeface="印品粗朗体" panose="02000000000000000000" pitchFamily="2" charset="-122"/>
                    <a:ea typeface="印品粗朗体" panose="02000000000000000000" pitchFamily="2" charset="-122"/>
                  </a:rPr>
                  <a:t>國二信</a:t>
                </a:r>
                <a:endParaRPr lang="zh-CN" altLang="en-US" sz="2800" dirty="0">
                  <a:solidFill>
                    <a:srgbClr val="22B4B9"/>
                  </a:solidFill>
                  <a:latin typeface="印品粗朗体" panose="02000000000000000000" pitchFamily="2" charset="-122"/>
                  <a:ea typeface="印品粗朗体" panose="02000000000000000000" pitchFamily="2" charset="-122"/>
                </a:endParaRPr>
              </a:p>
            </p:txBody>
          </p:sp>
          <p:sp>
            <p:nvSpPr>
              <p:cNvPr id="168" name="矩形 167">
                <a:extLst>
                  <a:ext uri="{FF2B5EF4-FFF2-40B4-BE49-F238E27FC236}">
                    <a16:creationId xmlns:a16="http://schemas.microsoft.com/office/drawing/2014/main" id="{55235BDA-9061-4471-9FB1-F502BFEFD2CE}"/>
                  </a:ext>
                </a:extLst>
              </p:cNvPr>
              <p:cNvSpPr/>
              <p:nvPr/>
            </p:nvSpPr>
            <p:spPr>
              <a:xfrm>
                <a:off x="2150310" y="5340667"/>
                <a:ext cx="2195220" cy="458908"/>
              </a:xfrm>
              <a:prstGeom prst="rect">
                <a:avLst/>
              </a:prstGeom>
            </p:spPr>
            <p:txBody>
              <a:bodyPr wrap="square">
                <a:spAutoFit/>
              </a:bodyPr>
              <a:lstStyle/>
              <a:p>
                <a:pPr algn="ctr" fontAlgn="base">
                  <a:lnSpc>
                    <a:spcPct val="150000"/>
                  </a:lnSpc>
                  <a:spcBef>
                    <a:spcPct val="0"/>
                  </a:spcBef>
                  <a:spcAft>
                    <a:spcPct val="0"/>
                  </a:spcAft>
                </a:pPr>
                <a:r>
                  <a:rPr lang="zh-TW" altLang="en-US" dirty="0">
                    <a:solidFill>
                      <a:srgbClr val="273062"/>
                    </a:solidFill>
                    <a:latin typeface="印品天逸黑" panose="02000500000000000000" pitchFamily="2" charset="-122"/>
                    <a:ea typeface="印品天逸黑" panose="02000500000000000000" pitchFamily="2" charset="-122"/>
                    <a:cs typeface="+mn-ea"/>
                    <a:sym typeface="+mn-lt"/>
                  </a:rPr>
                  <a:t>陳楚恩</a:t>
                </a:r>
                <a:endParaRPr lang="en-US" altLang="zh-CN" dirty="0">
                  <a:solidFill>
                    <a:srgbClr val="273062"/>
                  </a:solidFill>
                  <a:latin typeface="印品天逸黑" panose="02000500000000000000" pitchFamily="2" charset="-122"/>
                  <a:ea typeface="印品天逸黑" panose="02000500000000000000" pitchFamily="2" charset="-122"/>
                  <a:cs typeface="+mn-ea"/>
                  <a:sym typeface="+mn-lt"/>
                </a:endParaRPr>
              </a:p>
            </p:txBody>
          </p:sp>
        </p:grpSp>
      </p:grpSp>
    </p:spTree>
    <p:extLst>
      <p:ext uri="{BB962C8B-B14F-4D97-AF65-F5344CB8AC3E}">
        <p14:creationId xmlns:p14="http://schemas.microsoft.com/office/powerpoint/2010/main" val="176316491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cBhvr>
                                        <p:cTn id="7" dur="1000" fill="hold"/>
                                        <p:tgtEl>
                                          <p:spTgt spid="101"/>
                                        </p:tgtEl>
                                        <p:attrNameLst>
                                          <p:attrName>ppt_w</p:attrName>
                                        </p:attrNameLst>
                                      </p:cBhvr>
                                      <p:tavLst>
                                        <p:tav tm="0">
                                          <p:val>
                                            <p:fltVal val="0"/>
                                          </p:val>
                                        </p:tav>
                                        <p:tav tm="100000">
                                          <p:val>
                                            <p:strVal val="#ppt_w"/>
                                          </p:val>
                                        </p:tav>
                                      </p:tavLst>
                                    </p:anim>
                                    <p:anim calcmode="lin" valueType="num">
                                      <p:cBhvr>
                                        <p:cTn id="8" dur="1000" fill="hold"/>
                                        <p:tgtEl>
                                          <p:spTgt spid="101"/>
                                        </p:tgtEl>
                                        <p:attrNameLst>
                                          <p:attrName>ppt_h</p:attrName>
                                        </p:attrNameLst>
                                      </p:cBhvr>
                                      <p:tavLst>
                                        <p:tav tm="0">
                                          <p:val>
                                            <p:fltVal val="0"/>
                                          </p:val>
                                        </p:tav>
                                        <p:tav tm="100000">
                                          <p:val>
                                            <p:strVal val="#ppt_h"/>
                                          </p:val>
                                        </p:tav>
                                      </p:tavLst>
                                    </p:anim>
                                    <p:anim calcmode="lin" valueType="num">
                                      <p:cBhvr>
                                        <p:cTn id="9" dur="1000" fill="hold"/>
                                        <p:tgtEl>
                                          <p:spTgt spid="101"/>
                                        </p:tgtEl>
                                        <p:attrNameLst>
                                          <p:attrName>style.rotation</p:attrName>
                                        </p:attrNameLst>
                                      </p:cBhvr>
                                      <p:tavLst>
                                        <p:tav tm="0">
                                          <p:val>
                                            <p:fltVal val="90"/>
                                          </p:val>
                                        </p:tav>
                                        <p:tav tm="100000">
                                          <p:val>
                                            <p:fltVal val="0"/>
                                          </p:val>
                                        </p:tav>
                                      </p:tavLst>
                                    </p:anim>
                                    <p:animEffect transition="in" filter="fade">
                                      <p:cBhvr>
                                        <p:cTn id="10" dur="1000"/>
                                        <p:tgtEl>
                                          <p:spTgt spid="101"/>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110"/>
                                        </p:tgtEl>
                                        <p:attrNameLst>
                                          <p:attrName>style.visibility</p:attrName>
                                        </p:attrNameLst>
                                      </p:cBhvr>
                                      <p:to>
                                        <p:strVal val="visible"/>
                                      </p:to>
                                    </p:set>
                                    <p:anim calcmode="lin" valueType="num">
                                      <p:cBhvr>
                                        <p:cTn id="14" dur="1000" fill="hold"/>
                                        <p:tgtEl>
                                          <p:spTgt spid="110"/>
                                        </p:tgtEl>
                                        <p:attrNameLst>
                                          <p:attrName>ppt_w</p:attrName>
                                        </p:attrNameLst>
                                      </p:cBhvr>
                                      <p:tavLst>
                                        <p:tav tm="0">
                                          <p:val>
                                            <p:fltVal val="0"/>
                                          </p:val>
                                        </p:tav>
                                        <p:tav tm="100000">
                                          <p:val>
                                            <p:strVal val="#ppt_w"/>
                                          </p:val>
                                        </p:tav>
                                      </p:tavLst>
                                    </p:anim>
                                    <p:anim calcmode="lin" valueType="num">
                                      <p:cBhvr>
                                        <p:cTn id="15" dur="1000" fill="hold"/>
                                        <p:tgtEl>
                                          <p:spTgt spid="110"/>
                                        </p:tgtEl>
                                        <p:attrNameLst>
                                          <p:attrName>ppt_h</p:attrName>
                                        </p:attrNameLst>
                                      </p:cBhvr>
                                      <p:tavLst>
                                        <p:tav tm="0">
                                          <p:val>
                                            <p:fltVal val="0"/>
                                          </p:val>
                                        </p:tav>
                                        <p:tav tm="100000">
                                          <p:val>
                                            <p:strVal val="#ppt_h"/>
                                          </p:val>
                                        </p:tav>
                                      </p:tavLst>
                                    </p:anim>
                                    <p:anim calcmode="lin" valueType="num">
                                      <p:cBhvr>
                                        <p:cTn id="16" dur="1000" fill="hold"/>
                                        <p:tgtEl>
                                          <p:spTgt spid="110"/>
                                        </p:tgtEl>
                                        <p:attrNameLst>
                                          <p:attrName>style.rotation</p:attrName>
                                        </p:attrNameLst>
                                      </p:cBhvr>
                                      <p:tavLst>
                                        <p:tav tm="0">
                                          <p:val>
                                            <p:fltVal val="90"/>
                                          </p:val>
                                        </p:tav>
                                        <p:tav tm="100000">
                                          <p:val>
                                            <p:fltVal val="0"/>
                                          </p:val>
                                        </p:tav>
                                      </p:tavLst>
                                    </p:anim>
                                    <p:animEffect transition="in" filter="fade">
                                      <p:cBhvr>
                                        <p:cTn id="17" dur="1000"/>
                                        <p:tgtEl>
                                          <p:spTgt spid="110"/>
                                        </p:tgtEl>
                                      </p:cBhvr>
                                    </p:animEffect>
                                  </p:childTnLst>
                                </p:cTn>
                              </p:par>
                            </p:childTnLst>
                          </p:cTn>
                        </p:par>
                        <p:par>
                          <p:cTn id="18" fill="hold">
                            <p:stCondLst>
                              <p:cond delay="2000"/>
                            </p:stCondLst>
                            <p:childTnLst>
                              <p:par>
                                <p:cTn id="19" presetID="31" presetClass="entr" presetSubtype="0" fill="hold" nodeType="afterEffect">
                                  <p:stCondLst>
                                    <p:cond delay="0"/>
                                  </p:stCondLst>
                                  <p:childTnLst>
                                    <p:set>
                                      <p:cBhvr>
                                        <p:cTn id="20" dur="1" fill="hold">
                                          <p:stCondLst>
                                            <p:cond delay="0"/>
                                          </p:stCondLst>
                                        </p:cTn>
                                        <p:tgtEl>
                                          <p:spTgt spid="119"/>
                                        </p:tgtEl>
                                        <p:attrNameLst>
                                          <p:attrName>style.visibility</p:attrName>
                                        </p:attrNameLst>
                                      </p:cBhvr>
                                      <p:to>
                                        <p:strVal val="visible"/>
                                      </p:to>
                                    </p:set>
                                    <p:anim calcmode="lin" valueType="num">
                                      <p:cBhvr>
                                        <p:cTn id="21" dur="1000" fill="hold"/>
                                        <p:tgtEl>
                                          <p:spTgt spid="119"/>
                                        </p:tgtEl>
                                        <p:attrNameLst>
                                          <p:attrName>ppt_w</p:attrName>
                                        </p:attrNameLst>
                                      </p:cBhvr>
                                      <p:tavLst>
                                        <p:tav tm="0">
                                          <p:val>
                                            <p:fltVal val="0"/>
                                          </p:val>
                                        </p:tav>
                                        <p:tav tm="100000">
                                          <p:val>
                                            <p:strVal val="#ppt_w"/>
                                          </p:val>
                                        </p:tav>
                                      </p:tavLst>
                                    </p:anim>
                                    <p:anim calcmode="lin" valueType="num">
                                      <p:cBhvr>
                                        <p:cTn id="22" dur="1000" fill="hold"/>
                                        <p:tgtEl>
                                          <p:spTgt spid="119"/>
                                        </p:tgtEl>
                                        <p:attrNameLst>
                                          <p:attrName>ppt_h</p:attrName>
                                        </p:attrNameLst>
                                      </p:cBhvr>
                                      <p:tavLst>
                                        <p:tav tm="0">
                                          <p:val>
                                            <p:fltVal val="0"/>
                                          </p:val>
                                        </p:tav>
                                        <p:tav tm="100000">
                                          <p:val>
                                            <p:strVal val="#ppt_h"/>
                                          </p:val>
                                        </p:tav>
                                      </p:tavLst>
                                    </p:anim>
                                    <p:anim calcmode="lin" valueType="num">
                                      <p:cBhvr>
                                        <p:cTn id="23" dur="1000" fill="hold"/>
                                        <p:tgtEl>
                                          <p:spTgt spid="119"/>
                                        </p:tgtEl>
                                        <p:attrNameLst>
                                          <p:attrName>style.rotation</p:attrName>
                                        </p:attrNameLst>
                                      </p:cBhvr>
                                      <p:tavLst>
                                        <p:tav tm="0">
                                          <p:val>
                                            <p:fltVal val="90"/>
                                          </p:val>
                                        </p:tav>
                                        <p:tav tm="100000">
                                          <p:val>
                                            <p:fltVal val="0"/>
                                          </p:val>
                                        </p:tav>
                                      </p:tavLst>
                                    </p:anim>
                                    <p:animEffect transition="in" filter="fade">
                                      <p:cBhvr>
                                        <p:cTn id="24" dur="1000"/>
                                        <p:tgtEl>
                                          <p:spTgt spid="11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85"/>
                                        </p:tgtEl>
                                        <p:attrNameLst>
                                          <p:attrName>style.visibility</p:attrName>
                                        </p:attrNameLst>
                                      </p:cBhvr>
                                      <p:to>
                                        <p:strVal val="visible"/>
                                      </p:to>
                                    </p:set>
                                    <p:anim calcmode="lin" valueType="num">
                                      <p:cBhvr>
                                        <p:cTn id="28" dur="1000" fill="hold"/>
                                        <p:tgtEl>
                                          <p:spTgt spid="85"/>
                                        </p:tgtEl>
                                        <p:attrNameLst>
                                          <p:attrName>ppt_w</p:attrName>
                                        </p:attrNameLst>
                                      </p:cBhvr>
                                      <p:tavLst>
                                        <p:tav tm="0">
                                          <p:val>
                                            <p:fltVal val="0"/>
                                          </p:val>
                                        </p:tav>
                                        <p:tav tm="100000">
                                          <p:val>
                                            <p:strVal val="#ppt_w"/>
                                          </p:val>
                                        </p:tav>
                                      </p:tavLst>
                                    </p:anim>
                                    <p:anim calcmode="lin" valueType="num">
                                      <p:cBhvr>
                                        <p:cTn id="29" dur="1000" fill="hold"/>
                                        <p:tgtEl>
                                          <p:spTgt spid="85"/>
                                        </p:tgtEl>
                                        <p:attrNameLst>
                                          <p:attrName>ppt_h</p:attrName>
                                        </p:attrNameLst>
                                      </p:cBhvr>
                                      <p:tavLst>
                                        <p:tav tm="0">
                                          <p:val>
                                            <p:fltVal val="0"/>
                                          </p:val>
                                        </p:tav>
                                        <p:tav tm="100000">
                                          <p:val>
                                            <p:strVal val="#ppt_h"/>
                                          </p:val>
                                        </p:tav>
                                      </p:tavLst>
                                    </p:anim>
                                    <p:anim calcmode="lin" valueType="num">
                                      <p:cBhvr>
                                        <p:cTn id="30" dur="1000" fill="hold"/>
                                        <p:tgtEl>
                                          <p:spTgt spid="85"/>
                                        </p:tgtEl>
                                        <p:attrNameLst>
                                          <p:attrName>style.rotation</p:attrName>
                                        </p:attrNameLst>
                                      </p:cBhvr>
                                      <p:tavLst>
                                        <p:tav tm="0">
                                          <p:val>
                                            <p:fltVal val="90"/>
                                          </p:val>
                                        </p:tav>
                                        <p:tav tm="100000">
                                          <p:val>
                                            <p:fltVal val="0"/>
                                          </p:val>
                                        </p:tav>
                                      </p:tavLst>
                                    </p:anim>
                                    <p:animEffect transition="in" filter="fade">
                                      <p:cBhvr>
                                        <p:cTn id="31" dur="1000"/>
                                        <p:tgtEl>
                                          <p:spTgt spid="85"/>
                                        </p:tgtEl>
                                      </p:cBhvr>
                                    </p:animEffect>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164"/>
                                        </p:tgtEl>
                                        <p:attrNameLst>
                                          <p:attrName>style.visibility</p:attrName>
                                        </p:attrNameLst>
                                      </p:cBhvr>
                                      <p:to>
                                        <p:strVal val="visible"/>
                                      </p:to>
                                    </p:set>
                                    <p:anim calcmode="lin" valueType="num">
                                      <p:cBhvr>
                                        <p:cTn id="35" dur="1000" fill="hold"/>
                                        <p:tgtEl>
                                          <p:spTgt spid="164"/>
                                        </p:tgtEl>
                                        <p:attrNameLst>
                                          <p:attrName>ppt_w</p:attrName>
                                        </p:attrNameLst>
                                      </p:cBhvr>
                                      <p:tavLst>
                                        <p:tav tm="0">
                                          <p:val>
                                            <p:fltVal val="0"/>
                                          </p:val>
                                        </p:tav>
                                        <p:tav tm="100000">
                                          <p:val>
                                            <p:strVal val="#ppt_w"/>
                                          </p:val>
                                        </p:tav>
                                      </p:tavLst>
                                    </p:anim>
                                    <p:anim calcmode="lin" valueType="num">
                                      <p:cBhvr>
                                        <p:cTn id="36" dur="1000" fill="hold"/>
                                        <p:tgtEl>
                                          <p:spTgt spid="164"/>
                                        </p:tgtEl>
                                        <p:attrNameLst>
                                          <p:attrName>ppt_h</p:attrName>
                                        </p:attrNameLst>
                                      </p:cBhvr>
                                      <p:tavLst>
                                        <p:tav tm="0">
                                          <p:val>
                                            <p:fltVal val="0"/>
                                          </p:val>
                                        </p:tav>
                                        <p:tav tm="100000">
                                          <p:val>
                                            <p:strVal val="#ppt_h"/>
                                          </p:val>
                                        </p:tav>
                                      </p:tavLst>
                                    </p:anim>
                                    <p:anim calcmode="lin" valueType="num">
                                      <p:cBhvr>
                                        <p:cTn id="37" dur="1000" fill="hold"/>
                                        <p:tgtEl>
                                          <p:spTgt spid="164"/>
                                        </p:tgtEl>
                                        <p:attrNameLst>
                                          <p:attrName>style.rotation</p:attrName>
                                        </p:attrNameLst>
                                      </p:cBhvr>
                                      <p:tavLst>
                                        <p:tav tm="0">
                                          <p:val>
                                            <p:fltVal val="90"/>
                                          </p:val>
                                        </p:tav>
                                        <p:tav tm="100000">
                                          <p:val>
                                            <p:fltVal val="0"/>
                                          </p:val>
                                        </p:tav>
                                      </p:tavLst>
                                    </p:anim>
                                    <p:animEffect transition="in" filter="fade">
                                      <p:cBhvr>
                                        <p:cTn id="38" dur="1000"/>
                                        <p:tgtEl>
                                          <p:spTgt spid="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511887" y="773323"/>
            <a:ext cx="10202699" cy="3028124"/>
            <a:chOff x="635131" y="926336"/>
            <a:chExt cx="10202699" cy="3028124"/>
          </a:xfrm>
        </p:grpSpPr>
        <p:grpSp>
          <p:nvGrpSpPr>
            <p:cNvPr id="41" name="组合 40"/>
            <p:cNvGrpSpPr/>
            <p:nvPr/>
          </p:nvGrpSpPr>
          <p:grpSpPr>
            <a:xfrm>
              <a:off x="635131" y="2130609"/>
              <a:ext cx="2096235" cy="963645"/>
              <a:chOff x="3216377" y="2104244"/>
              <a:chExt cx="2096235" cy="963645"/>
            </a:xfrm>
          </p:grpSpPr>
          <p:sp>
            <p:nvSpPr>
              <p:cNvPr id="46" name="任意多边形 45"/>
              <p:cNvSpPr/>
              <p:nvPr/>
            </p:nvSpPr>
            <p:spPr>
              <a:xfrm rot="5400000">
                <a:off x="5010995" y="2092187"/>
                <a:ext cx="289560" cy="313674"/>
              </a:xfrm>
              <a:custGeom>
                <a:avLst/>
                <a:gdLst>
                  <a:gd name="connsiteX0" fmla="*/ 458919 w 1482909"/>
                  <a:gd name="connsiteY0" fmla="*/ 806919 h 1606405"/>
                  <a:gd name="connsiteX1" fmla="*/ 716256 w 1482909"/>
                  <a:gd name="connsiteY1" fmla="*/ 1064256 h 1606405"/>
                  <a:gd name="connsiteX2" fmla="*/ 973593 w 1482909"/>
                  <a:gd name="connsiteY2" fmla="*/ 806919 h 1606405"/>
                  <a:gd name="connsiteX3" fmla="*/ 716256 w 1482909"/>
                  <a:gd name="connsiteY3" fmla="*/ 549582 h 1606405"/>
                  <a:gd name="connsiteX4" fmla="*/ 458919 w 1482909"/>
                  <a:gd name="connsiteY4" fmla="*/ 806919 h 1606405"/>
                  <a:gd name="connsiteX5" fmla="*/ 0 w 1482909"/>
                  <a:gd name="connsiteY5" fmla="*/ 880351 h 1606405"/>
                  <a:gd name="connsiteX6" fmla="*/ 0 w 1482909"/>
                  <a:gd name="connsiteY6" fmla="*/ 738145 h 1606405"/>
                  <a:gd name="connsiteX7" fmla="*/ 35553 w 1482909"/>
                  <a:gd name="connsiteY7" fmla="*/ 702592 h 1606405"/>
                  <a:gd name="connsiteX8" fmla="*/ 301266 w 1482909"/>
                  <a:gd name="connsiteY8" fmla="*/ 702592 h 1606405"/>
                  <a:gd name="connsiteX9" fmla="*/ 26979 w 1482909"/>
                  <a:gd name="connsiteY9" fmla="*/ 544233 h 1606405"/>
                  <a:gd name="connsiteX10" fmla="*/ 13966 w 1482909"/>
                  <a:gd name="connsiteY10" fmla="*/ 495666 h 1606405"/>
                  <a:gd name="connsiteX11" fmla="*/ 85069 w 1482909"/>
                  <a:gd name="connsiteY11" fmla="*/ 372512 h 1606405"/>
                  <a:gd name="connsiteX12" fmla="*/ 133635 w 1482909"/>
                  <a:gd name="connsiteY12" fmla="*/ 359498 h 1606405"/>
                  <a:gd name="connsiteX13" fmla="*/ 498941 w 1482909"/>
                  <a:gd name="connsiteY13" fmla="*/ 570407 h 1606405"/>
                  <a:gd name="connsiteX14" fmla="*/ 282265 w 1482909"/>
                  <a:gd name="connsiteY14" fmla="*/ 195112 h 1606405"/>
                  <a:gd name="connsiteX15" fmla="*/ 295277 w 1482909"/>
                  <a:gd name="connsiteY15" fmla="*/ 146546 h 1606405"/>
                  <a:gd name="connsiteX16" fmla="*/ 418431 w 1482909"/>
                  <a:gd name="connsiteY16" fmla="*/ 75444 h 1606405"/>
                  <a:gd name="connsiteX17" fmla="*/ 466997 w 1482909"/>
                  <a:gd name="connsiteY17" fmla="*/ 88456 h 1606405"/>
                  <a:gd name="connsiteX18" fmla="*/ 609600 w 1482909"/>
                  <a:gd name="connsiteY18" fmla="*/ 335450 h 1606405"/>
                  <a:gd name="connsiteX19" fmla="*/ 609600 w 1482909"/>
                  <a:gd name="connsiteY19" fmla="*/ 35552 h 1606405"/>
                  <a:gd name="connsiteX20" fmla="*/ 645153 w 1482909"/>
                  <a:gd name="connsiteY20" fmla="*/ 0 h 1606405"/>
                  <a:gd name="connsiteX21" fmla="*/ 787359 w 1482909"/>
                  <a:gd name="connsiteY21" fmla="*/ 0 h 1606405"/>
                  <a:gd name="connsiteX22" fmla="*/ 822912 w 1482909"/>
                  <a:gd name="connsiteY22" fmla="*/ 35552 h 1606405"/>
                  <a:gd name="connsiteX23" fmla="*/ 822912 w 1482909"/>
                  <a:gd name="connsiteY23" fmla="*/ 316841 h 1606405"/>
                  <a:gd name="connsiteX24" fmla="*/ 969156 w 1482909"/>
                  <a:gd name="connsiteY24" fmla="*/ 63540 h 1606405"/>
                  <a:gd name="connsiteX25" fmla="*/ 1017722 w 1482909"/>
                  <a:gd name="connsiteY25" fmla="*/ 50526 h 1606405"/>
                  <a:gd name="connsiteX26" fmla="*/ 1140876 w 1482909"/>
                  <a:gd name="connsiteY26" fmla="*/ 121630 h 1606405"/>
                  <a:gd name="connsiteX27" fmla="*/ 1153889 w 1482909"/>
                  <a:gd name="connsiteY27" fmla="*/ 170196 h 1606405"/>
                  <a:gd name="connsiteX28" fmla="*/ 942980 w 1482909"/>
                  <a:gd name="connsiteY28" fmla="*/ 535502 h 1606405"/>
                  <a:gd name="connsiteX29" fmla="*/ 1318275 w 1482909"/>
                  <a:gd name="connsiteY29" fmla="*/ 318825 h 1606405"/>
                  <a:gd name="connsiteX30" fmla="*/ 1366842 w 1482909"/>
                  <a:gd name="connsiteY30" fmla="*/ 331838 h 1606405"/>
                  <a:gd name="connsiteX31" fmla="*/ 1437945 w 1482909"/>
                  <a:gd name="connsiteY31" fmla="*/ 454992 h 1606405"/>
                  <a:gd name="connsiteX32" fmla="*/ 1424931 w 1482909"/>
                  <a:gd name="connsiteY32" fmla="*/ 503559 h 1606405"/>
                  <a:gd name="connsiteX33" fmla="*/ 1177936 w 1482909"/>
                  <a:gd name="connsiteY33" fmla="*/ 646161 h 1606405"/>
                  <a:gd name="connsiteX34" fmla="*/ 1447356 w 1482909"/>
                  <a:gd name="connsiteY34" fmla="*/ 646161 h 1606405"/>
                  <a:gd name="connsiteX35" fmla="*/ 1482909 w 1482909"/>
                  <a:gd name="connsiteY35" fmla="*/ 681714 h 1606405"/>
                  <a:gd name="connsiteX36" fmla="*/ 1482909 w 1482909"/>
                  <a:gd name="connsiteY36" fmla="*/ 823920 h 1606405"/>
                  <a:gd name="connsiteX37" fmla="*/ 1447356 w 1482909"/>
                  <a:gd name="connsiteY37" fmla="*/ 859473 h 1606405"/>
                  <a:gd name="connsiteX38" fmla="*/ 1092603 w 1482909"/>
                  <a:gd name="connsiteY38" fmla="*/ 859472 h 1606405"/>
                  <a:gd name="connsiteX39" fmla="*/ 1428832 w 1482909"/>
                  <a:gd name="connsiteY39" fmla="*/ 1053595 h 1606405"/>
                  <a:gd name="connsiteX40" fmla="*/ 1441846 w 1482909"/>
                  <a:gd name="connsiteY40" fmla="*/ 1102162 h 1606405"/>
                  <a:gd name="connsiteX41" fmla="*/ 1370743 w 1482909"/>
                  <a:gd name="connsiteY41" fmla="*/ 1225316 h 1606405"/>
                  <a:gd name="connsiteX42" fmla="*/ 1322176 w 1482909"/>
                  <a:gd name="connsiteY42" fmla="*/ 1238330 h 1606405"/>
                  <a:gd name="connsiteX43" fmla="*/ 956871 w 1482909"/>
                  <a:gd name="connsiteY43" fmla="*/ 1027420 h 1606405"/>
                  <a:gd name="connsiteX44" fmla="*/ 1173548 w 1482909"/>
                  <a:gd name="connsiteY44" fmla="*/ 1402716 h 1606405"/>
                  <a:gd name="connsiteX45" fmla="*/ 1160534 w 1482909"/>
                  <a:gd name="connsiteY45" fmla="*/ 1451282 h 1606405"/>
                  <a:gd name="connsiteX46" fmla="*/ 1037380 w 1482909"/>
                  <a:gd name="connsiteY46" fmla="*/ 1522385 h 1606405"/>
                  <a:gd name="connsiteX47" fmla="*/ 988814 w 1482909"/>
                  <a:gd name="connsiteY47" fmla="*/ 1509372 h 1606405"/>
                  <a:gd name="connsiteX48" fmla="*/ 854179 w 1482909"/>
                  <a:gd name="connsiteY48" fmla="*/ 1276176 h 1606405"/>
                  <a:gd name="connsiteX49" fmla="*/ 854179 w 1482909"/>
                  <a:gd name="connsiteY49" fmla="*/ 1570852 h 1606405"/>
                  <a:gd name="connsiteX50" fmla="*/ 818626 w 1482909"/>
                  <a:gd name="connsiteY50" fmla="*/ 1606405 h 1606405"/>
                  <a:gd name="connsiteX51" fmla="*/ 676420 w 1482909"/>
                  <a:gd name="connsiteY51" fmla="*/ 1606405 h 1606405"/>
                  <a:gd name="connsiteX52" fmla="*/ 640866 w 1482909"/>
                  <a:gd name="connsiteY52" fmla="*/ 1570852 h 1606405"/>
                  <a:gd name="connsiteX53" fmla="*/ 640866 w 1482909"/>
                  <a:gd name="connsiteY53" fmla="*/ 1244178 h 1606405"/>
                  <a:gd name="connsiteX54" fmla="*/ 482507 w 1482909"/>
                  <a:gd name="connsiteY54" fmla="*/ 1518466 h 1606405"/>
                  <a:gd name="connsiteX55" fmla="*/ 433940 w 1482909"/>
                  <a:gd name="connsiteY55" fmla="*/ 1531480 h 1606405"/>
                  <a:gd name="connsiteX56" fmla="*/ 310786 w 1482909"/>
                  <a:gd name="connsiteY56" fmla="*/ 1460377 h 1606405"/>
                  <a:gd name="connsiteX57" fmla="*/ 297773 w 1482909"/>
                  <a:gd name="connsiteY57" fmla="*/ 1411810 h 1606405"/>
                  <a:gd name="connsiteX58" fmla="*/ 508683 w 1482909"/>
                  <a:gd name="connsiteY58" fmla="*/ 1046504 h 1606405"/>
                  <a:gd name="connsiteX59" fmla="*/ 133386 w 1482909"/>
                  <a:gd name="connsiteY59" fmla="*/ 1263181 h 1606405"/>
                  <a:gd name="connsiteX60" fmla="*/ 84820 w 1482909"/>
                  <a:gd name="connsiteY60" fmla="*/ 1250168 h 1606405"/>
                  <a:gd name="connsiteX61" fmla="*/ 13717 w 1482909"/>
                  <a:gd name="connsiteY61" fmla="*/ 1127014 h 1606405"/>
                  <a:gd name="connsiteX62" fmla="*/ 26730 w 1482909"/>
                  <a:gd name="connsiteY62" fmla="*/ 1078448 h 1606405"/>
                  <a:gd name="connsiteX63" fmla="*/ 308264 w 1482909"/>
                  <a:gd name="connsiteY63" fmla="*/ 915904 h 1606405"/>
                  <a:gd name="connsiteX64" fmla="*/ 35554 w 1482909"/>
                  <a:gd name="connsiteY64" fmla="*/ 915904 h 1606405"/>
                  <a:gd name="connsiteX65" fmla="*/ 0 w 1482909"/>
                  <a:gd name="connsiteY65" fmla="*/ 880351 h 160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482909" h="1606405">
                    <a:moveTo>
                      <a:pt x="458919" y="806919"/>
                    </a:moveTo>
                    <a:cubicBezTo>
                      <a:pt x="458919" y="949042"/>
                      <a:pt x="574133" y="1064256"/>
                      <a:pt x="716256" y="1064256"/>
                    </a:cubicBezTo>
                    <a:cubicBezTo>
                      <a:pt x="858379" y="1064256"/>
                      <a:pt x="973593" y="949042"/>
                      <a:pt x="973593" y="806919"/>
                    </a:cubicBezTo>
                    <a:cubicBezTo>
                      <a:pt x="973593" y="664796"/>
                      <a:pt x="858379" y="549582"/>
                      <a:pt x="716256" y="549582"/>
                    </a:cubicBezTo>
                    <a:cubicBezTo>
                      <a:pt x="574133" y="549582"/>
                      <a:pt x="458919" y="664796"/>
                      <a:pt x="458919" y="806919"/>
                    </a:cubicBezTo>
                    <a:close/>
                    <a:moveTo>
                      <a:pt x="0" y="880351"/>
                    </a:moveTo>
                    <a:lnTo>
                      <a:pt x="0" y="738145"/>
                    </a:lnTo>
                    <a:cubicBezTo>
                      <a:pt x="0" y="718510"/>
                      <a:pt x="15918" y="702592"/>
                      <a:pt x="35553" y="702592"/>
                    </a:cubicBezTo>
                    <a:lnTo>
                      <a:pt x="301266" y="702592"/>
                    </a:lnTo>
                    <a:lnTo>
                      <a:pt x="26979" y="544233"/>
                    </a:lnTo>
                    <a:cubicBezTo>
                      <a:pt x="9975" y="534415"/>
                      <a:pt x="4148" y="512671"/>
                      <a:pt x="13966" y="495666"/>
                    </a:cubicBezTo>
                    <a:lnTo>
                      <a:pt x="85069" y="372512"/>
                    </a:lnTo>
                    <a:cubicBezTo>
                      <a:pt x="94887" y="355508"/>
                      <a:pt x="116631" y="349681"/>
                      <a:pt x="133635" y="359498"/>
                    </a:cubicBezTo>
                    <a:lnTo>
                      <a:pt x="498941" y="570407"/>
                    </a:lnTo>
                    <a:lnTo>
                      <a:pt x="282265" y="195112"/>
                    </a:lnTo>
                    <a:cubicBezTo>
                      <a:pt x="272446" y="178108"/>
                      <a:pt x="278273" y="156364"/>
                      <a:pt x="295277" y="146546"/>
                    </a:cubicBezTo>
                    <a:lnTo>
                      <a:pt x="418431" y="75444"/>
                    </a:lnTo>
                    <a:cubicBezTo>
                      <a:pt x="435436" y="65626"/>
                      <a:pt x="457180" y="71452"/>
                      <a:pt x="466997" y="88456"/>
                    </a:cubicBezTo>
                    <a:lnTo>
                      <a:pt x="609600" y="335450"/>
                    </a:lnTo>
                    <a:lnTo>
                      <a:pt x="609600" y="35552"/>
                    </a:lnTo>
                    <a:cubicBezTo>
                      <a:pt x="609600" y="15918"/>
                      <a:pt x="625518" y="0"/>
                      <a:pt x="645153" y="0"/>
                    </a:cubicBezTo>
                    <a:lnTo>
                      <a:pt x="787359" y="0"/>
                    </a:lnTo>
                    <a:cubicBezTo>
                      <a:pt x="806994" y="0"/>
                      <a:pt x="822912" y="15918"/>
                      <a:pt x="822912" y="35552"/>
                    </a:cubicBezTo>
                    <a:lnTo>
                      <a:pt x="822912" y="316841"/>
                    </a:lnTo>
                    <a:lnTo>
                      <a:pt x="969156" y="63540"/>
                    </a:lnTo>
                    <a:cubicBezTo>
                      <a:pt x="978973" y="46536"/>
                      <a:pt x="1000716" y="40710"/>
                      <a:pt x="1017722" y="50526"/>
                    </a:cubicBezTo>
                    <a:lnTo>
                      <a:pt x="1140876" y="121630"/>
                    </a:lnTo>
                    <a:cubicBezTo>
                      <a:pt x="1157879" y="131448"/>
                      <a:pt x="1163706" y="153192"/>
                      <a:pt x="1153889" y="170196"/>
                    </a:cubicBezTo>
                    <a:lnTo>
                      <a:pt x="942980" y="535502"/>
                    </a:lnTo>
                    <a:lnTo>
                      <a:pt x="1318275" y="318825"/>
                    </a:lnTo>
                    <a:cubicBezTo>
                      <a:pt x="1335279" y="309007"/>
                      <a:pt x="1357024" y="314834"/>
                      <a:pt x="1366842" y="331838"/>
                    </a:cubicBezTo>
                    <a:lnTo>
                      <a:pt x="1437945" y="454992"/>
                    </a:lnTo>
                    <a:cubicBezTo>
                      <a:pt x="1447762" y="471997"/>
                      <a:pt x="1441936" y="493741"/>
                      <a:pt x="1424931" y="503559"/>
                    </a:cubicBezTo>
                    <a:lnTo>
                      <a:pt x="1177936" y="646161"/>
                    </a:lnTo>
                    <a:lnTo>
                      <a:pt x="1447356" y="646161"/>
                    </a:lnTo>
                    <a:cubicBezTo>
                      <a:pt x="1466990" y="646161"/>
                      <a:pt x="1482908" y="662079"/>
                      <a:pt x="1482909" y="681714"/>
                    </a:cubicBezTo>
                    <a:lnTo>
                      <a:pt x="1482909" y="823920"/>
                    </a:lnTo>
                    <a:cubicBezTo>
                      <a:pt x="1482908" y="843555"/>
                      <a:pt x="1466990" y="859473"/>
                      <a:pt x="1447356" y="859473"/>
                    </a:cubicBezTo>
                    <a:lnTo>
                      <a:pt x="1092603" y="859472"/>
                    </a:lnTo>
                    <a:lnTo>
                      <a:pt x="1428832" y="1053595"/>
                    </a:lnTo>
                    <a:cubicBezTo>
                      <a:pt x="1445837" y="1063413"/>
                      <a:pt x="1451663" y="1085157"/>
                      <a:pt x="1441846" y="1102162"/>
                    </a:cubicBezTo>
                    <a:lnTo>
                      <a:pt x="1370743" y="1225316"/>
                    </a:lnTo>
                    <a:cubicBezTo>
                      <a:pt x="1360925" y="1242320"/>
                      <a:pt x="1339181" y="1248147"/>
                      <a:pt x="1322176" y="1238330"/>
                    </a:cubicBezTo>
                    <a:lnTo>
                      <a:pt x="956871" y="1027420"/>
                    </a:lnTo>
                    <a:lnTo>
                      <a:pt x="1173548" y="1402716"/>
                    </a:lnTo>
                    <a:cubicBezTo>
                      <a:pt x="1183365" y="1419720"/>
                      <a:pt x="1177539" y="1441464"/>
                      <a:pt x="1160534" y="1451282"/>
                    </a:cubicBezTo>
                    <a:lnTo>
                      <a:pt x="1037380" y="1522385"/>
                    </a:lnTo>
                    <a:cubicBezTo>
                      <a:pt x="1020376" y="1532202"/>
                      <a:pt x="998632" y="1526376"/>
                      <a:pt x="988814" y="1509372"/>
                    </a:cubicBezTo>
                    <a:lnTo>
                      <a:pt x="854179" y="1276176"/>
                    </a:lnTo>
                    <a:lnTo>
                      <a:pt x="854179" y="1570852"/>
                    </a:lnTo>
                    <a:cubicBezTo>
                      <a:pt x="854178" y="1590487"/>
                      <a:pt x="838260" y="1606404"/>
                      <a:pt x="818626" y="1606405"/>
                    </a:cubicBezTo>
                    <a:lnTo>
                      <a:pt x="676420" y="1606405"/>
                    </a:lnTo>
                    <a:cubicBezTo>
                      <a:pt x="656784" y="1606405"/>
                      <a:pt x="640867" y="1590487"/>
                      <a:pt x="640866" y="1570852"/>
                    </a:cubicBezTo>
                    <a:lnTo>
                      <a:pt x="640866" y="1244178"/>
                    </a:lnTo>
                    <a:lnTo>
                      <a:pt x="482507" y="1518466"/>
                    </a:lnTo>
                    <a:cubicBezTo>
                      <a:pt x="472689" y="1535471"/>
                      <a:pt x="450945" y="1541296"/>
                      <a:pt x="433940" y="1531480"/>
                    </a:cubicBezTo>
                    <a:lnTo>
                      <a:pt x="310786" y="1460377"/>
                    </a:lnTo>
                    <a:cubicBezTo>
                      <a:pt x="293782" y="1450559"/>
                      <a:pt x="287955" y="1428814"/>
                      <a:pt x="297773" y="1411810"/>
                    </a:cubicBezTo>
                    <a:lnTo>
                      <a:pt x="508683" y="1046504"/>
                    </a:lnTo>
                    <a:lnTo>
                      <a:pt x="133386" y="1263181"/>
                    </a:lnTo>
                    <a:cubicBezTo>
                      <a:pt x="116382" y="1272999"/>
                      <a:pt x="94637" y="1267172"/>
                      <a:pt x="84820" y="1250168"/>
                    </a:cubicBezTo>
                    <a:lnTo>
                      <a:pt x="13717" y="1127014"/>
                    </a:lnTo>
                    <a:cubicBezTo>
                      <a:pt x="3899" y="1110009"/>
                      <a:pt x="9726" y="1088265"/>
                      <a:pt x="26730" y="1078448"/>
                    </a:cubicBezTo>
                    <a:lnTo>
                      <a:pt x="308264" y="915904"/>
                    </a:lnTo>
                    <a:lnTo>
                      <a:pt x="35554" y="915904"/>
                    </a:lnTo>
                    <a:cubicBezTo>
                      <a:pt x="15918" y="915904"/>
                      <a:pt x="0" y="899986"/>
                      <a:pt x="0" y="880351"/>
                    </a:cubicBezTo>
                    <a:close/>
                  </a:path>
                </a:pathLst>
              </a:custGeom>
              <a:solidFill>
                <a:srgbClr val="22B4B9"/>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任意多边形 50"/>
              <p:cNvSpPr/>
              <p:nvPr/>
            </p:nvSpPr>
            <p:spPr>
              <a:xfrm rot="8286032">
                <a:off x="3216377" y="2755751"/>
                <a:ext cx="312138" cy="312138"/>
              </a:xfrm>
              <a:custGeom>
                <a:avLst/>
                <a:gdLst>
                  <a:gd name="connsiteX0" fmla="*/ 0 w 777240"/>
                  <a:gd name="connsiteY0" fmla="*/ 459723 h 777240"/>
                  <a:gd name="connsiteX1" fmla="*/ 0 w 777240"/>
                  <a:gd name="connsiteY1" fmla="*/ 317517 h 777240"/>
                  <a:gd name="connsiteX2" fmla="*/ 35553 w 777240"/>
                  <a:gd name="connsiteY2" fmla="*/ 281964 h 777240"/>
                  <a:gd name="connsiteX3" fmla="*/ 281964 w 777240"/>
                  <a:gd name="connsiteY3" fmla="*/ 281964 h 777240"/>
                  <a:gd name="connsiteX4" fmla="*/ 281964 w 777240"/>
                  <a:gd name="connsiteY4" fmla="*/ 35553 h 777240"/>
                  <a:gd name="connsiteX5" fmla="*/ 317517 w 777240"/>
                  <a:gd name="connsiteY5" fmla="*/ 0 h 777240"/>
                  <a:gd name="connsiteX6" fmla="*/ 459723 w 777240"/>
                  <a:gd name="connsiteY6" fmla="*/ 0 h 777240"/>
                  <a:gd name="connsiteX7" fmla="*/ 495276 w 777240"/>
                  <a:gd name="connsiteY7" fmla="*/ 35553 h 777240"/>
                  <a:gd name="connsiteX8" fmla="*/ 495276 w 777240"/>
                  <a:gd name="connsiteY8" fmla="*/ 281964 h 777240"/>
                  <a:gd name="connsiteX9" fmla="*/ 741687 w 777240"/>
                  <a:gd name="connsiteY9" fmla="*/ 281964 h 777240"/>
                  <a:gd name="connsiteX10" fmla="*/ 777240 w 777240"/>
                  <a:gd name="connsiteY10" fmla="*/ 317517 h 777240"/>
                  <a:gd name="connsiteX11" fmla="*/ 777240 w 777240"/>
                  <a:gd name="connsiteY11" fmla="*/ 459723 h 777240"/>
                  <a:gd name="connsiteX12" fmla="*/ 741687 w 777240"/>
                  <a:gd name="connsiteY12" fmla="*/ 495276 h 777240"/>
                  <a:gd name="connsiteX13" fmla="*/ 495276 w 777240"/>
                  <a:gd name="connsiteY13" fmla="*/ 495276 h 777240"/>
                  <a:gd name="connsiteX14" fmla="*/ 495276 w 777240"/>
                  <a:gd name="connsiteY14" fmla="*/ 741687 h 777240"/>
                  <a:gd name="connsiteX15" fmla="*/ 459723 w 777240"/>
                  <a:gd name="connsiteY15" fmla="*/ 777240 h 777240"/>
                  <a:gd name="connsiteX16" fmla="*/ 317517 w 777240"/>
                  <a:gd name="connsiteY16" fmla="*/ 777240 h 777240"/>
                  <a:gd name="connsiteX17" fmla="*/ 281964 w 777240"/>
                  <a:gd name="connsiteY17" fmla="*/ 741687 h 777240"/>
                  <a:gd name="connsiteX18" fmla="*/ 281964 w 777240"/>
                  <a:gd name="connsiteY18" fmla="*/ 495276 h 777240"/>
                  <a:gd name="connsiteX19" fmla="*/ 35553 w 777240"/>
                  <a:gd name="connsiteY19" fmla="*/ 495276 h 777240"/>
                  <a:gd name="connsiteX20" fmla="*/ 0 w 777240"/>
                  <a:gd name="connsiteY20" fmla="*/ 459723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7240" h="777240">
                    <a:moveTo>
                      <a:pt x="0" y="459723"/>
                    </a:moveTo>
                    <a:lnTo>
                      <a:pt x="0" y="317517"/>
                    </a:lnTo>
                    <a:cubicBezTo>
                      <a:pt x="0" y="297882"/>
                      <a:pt x="15918" y="281964"/>
                      <a:pt x="35553" y="281964"/>
                    </a:cubicBezTo>
                    <a:lnTo>
                      <a:pt x="281964" y="281964"/>
                    </a:lnTo>
                    <a:lnTo>
                      <a:pt x="281964" y="35553"/>
                    </a:lnTo>
                    <a:cubicBezTo>
                      <a:pt x="281964" y="15918"/>
                      <a:pt x="297882" y="0"/>
                      <a:pt x="317517" y="0"/>
                    </a:cubicBezTo>
                    <a:lnTo>
                      <a:pt x="459723" y="0"/>
                    </a:lnTo>
                    <a:cubicBezTo>
                      <a:pt x="479358" y="0"/>
                      <a:pt x="495276" y="15918"/>
                      <a:pt x="495276" y="35553"/>
                    </a:cubicBezTo>
                    <a:lnTo>
                      <a:pt x="495276" y="281964"/>
                    </a:lnTo>
                    <a:lnTo>
                      <a:pt x="741687" y="281964"/>
                    </a:lnTo>
                    <a:cubicBezTo>
                      <a:pt x="761322" y="281964"/>
                      <a:pt x="777240" y="297882"/>
                      <a:pt x="777240" y="317517"/>
                    </a:cubicBezTo>
                    <a:lnTo>
                      <a:pt x="777240" y="459723"/>
                    </a:lnTo>
                    <a:cubicBezTo>
                      <a:pt x="777240" y="479358"/>
                      <a:pt x="761322" y="495276"/>
                      <a:pt x="741687" y="495276"/>
                    </a:cubicBezTo>
                    <a:lnTo>
                      <a:pt x="495276" y="495276"/>
                    </a:lnTo>
                    <a:lnTo>
                      <a:pt x="495276" y="741687"/>
                    </a:lnTo>
                    <a:cubicBezTo>
                      <a:pt x="495276" y="761322"/>
                      <a:pt x="479358" y="777240"/>
                      <a:pt x="459723" y="777240"/>
                    </a:cubicBezTo>
                    <a:lnTo>
                      <a:pt x="317517" y="777240"/>
                    </a:lnTo>
                    <a:cubicBezTo>
                      <a:pt x="297882" y="777240"/>
                      <a:pt x="281964" y="761322"/>
                      <a:pt x="281964" y="741687"/>
                    </a:cubicBezTo>
                    <a:lnTo>
                      <a:pt x="281964" y="495276"/>
                    </a:lnTo>
                    <a:lnTo>
                      <a:pt x="35553" y="495276"/>
                    </a:lnTo>
                    <a:cubicBezTo>
                      <a:pt x="15918" y="495276"/>
                      <a:pt x="0" y="479358"/>
                      <a:pt x="0" y="459723"/>
                    </a:cubicBezTo>
                    <a:close/>
                  </a:path>
                </a:pathLst>
              </a:custGeom>
              <a:solidFill>
                <a:srgbClr val="FFC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十字星 21"/>
              <p:cNvSpPr/>
              <p:nvPr/>
            </p:nvSpPr>
            <p:spPr>
              <a:xfrm>
                <a:off x="4012620" y="2148236"/>
                <a:ext cx="185653" cy="185653"/>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7030A0"/>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54" name="组合 53"/>
            <p:cNvGrpSpPr/>
            <p:nvPr/>
          </p:nvGrpSpPr>
          <p:grpSpPr>
            <a:xfrm>
              <a:off x="3937955" y="2084887"/>
              <a:ext cx="1528620" cy="1869573"/>
              <a:chOff x="3783992" y="2104244"/>
              <a:chExt cx="1528620" cy="1869573"/>
            </a:xfrm>
          </p:grpSpPr>
          <p:sp>
            <p:nvSpPr>
              <p:cNvPr id="56" name="任意多边形 55"/>
              <p:cNvSpPr/>
              <p:nvPr/>
            </p:nvSpPr>
            <p:spPr>
              <a:xfrm rot="5400000">
                <a:off x="5010995" y="2092187"/>
                <a:ext cx="289560" cy="313674"/>
              </a:xfrm>
              <a:custGeom>
                <a:avLst/>
                <a:gdLst>
                  <a:gd name="connsiteX0" fmla="*/ 458919 w 1482909"/>
                  <a:gd name="connsiteY0" fmla="*/ 806919 h 1606405"/>
                  <a:gd name="connsiteX1" fmla="*/ 716256 w 1482909"/>
                  <a:gd name="connsiteY1" fmla="*/ 1064256 h 1606405"/>
                  <a:gd name="connsiteX2" fmla="*/ 973593 w 1482909"/>
                  <a:gd name="connsiteY2" fmla="*/ 806919 h 1606405"/>
                  <a:gd name="connsiteX3" fmla="*/ 716256 w 1482909"/>
                  <a:gd name="connsiteY3" fmla="*/ 549582 h 1606405"/>
                  <a:gd name="connsiteX4" fmla="*/ 458919 w 1482909"/>
                  <a:gd name="connsiteY4" fmla="*/ 806919 h 1606405"/>
                  <a:gd name="connsiteX5" fmla="*/ 0 w 1482909"/>
                  <a:gd name="connsiteY5" fmla="*/ 880351 h 1606405"/>
                  <a:gd name="connsiteX6" fmla="*/ 0 w 1482909"/>
                  <a:gd name="connsiteY6" fmla="*/ 738145 h 1606405"/>
                  <a:gd name="connsiteX7" fmla="*/ 35553 w 1482909"/>
                  <a:gd name="connsiteY7" fmla="*/ 702592 h 1606405"/>
                  <a:gd name="connsiteX8" fmla="*/ 301266 w 1482909"/>
                  <a:gd name="connsiteY8" fmla="*/ 702592 h 1606405"/>
                  <a:gd name="connsiteX9" fmla="*/ 26979 w 1482909"/>
                  <a:gd name="connsiteY9" fmla="*/ 544233 h 1606405"/>
                  <a:gd name="connsiteX10" fmla="*/ 13966 w 1482909"/>
                  <a:gd name="connsiteY10" fmla="*/ 495666 h 1606405"/>
                  <a:gd name="connsiteX11" fmla="*/ 85069 w 1482909"/>
                  <a:gd name="connsiteY11" fmla="*/ 372512 h 1606405"/>
                  <a:gd name="connsiteX12" fmla="*/ 133635 w 1482909"/>
                  <a:gd name="connsiteY12" fmla="*/ 359498 h 1606405"/>
                  <a:gd name="connsiteX13" fmla="*/ 498941 w 1482909"/>
                  <a:gd name="connsiteY13" fmla="*/ 570407 h 1606405"/>
                  <a:gd name="connsiteX14" fmla="*/ 282265 w 1482909"/>
                  <a:gd name="connsiteY14" fmla="*/ 195112 h 1606405"/>
                  <a:gd name="connsiteX15" fmla="*/ 295277 w 1482909"/>
                  <a:gd name="connsiteY15" fmla="*/ 146546 h 1606405"/>
                  <a:gd name="connsiteX16" fmla="*/ 418431 w 1482909"/>
                  <a:gd name="connsiteY16" fmla="*/ 75444 h 1606405"/>
                  <a:gd name="connsiteX17" fmla="*/ 466997 w 1482909"/>
                  <a:gd name="connsiteY17" fmla="*/ 88456 h 1606405"/>
                  <a:gd name="connsiteX18" fmla="*/ 609600 w 1482909"/>
                  <a:gd name="connsiteY18" fmla="*/ 335450 h 1606405"/>
                  <a:gd name="connsiteX19" fmla="*/ 609600 w 1482909"/>
                  <a:gd name="connsiteY19" fmla="*/ 35552 h 1606405"/>
                  <a:gd name="connsiteX20" fmla="*/ 645153 w 1482909"/>
                  <a:gd name="connsiteY20" fmla="*/ 0 h 1606405"/>
                  <a:gd name="connsiteX21" fmla="*/ 787359 w 1482909"/>
                  <a:gd name="connsiteY21" fmla="*/ 0 h 1606405"/>
                  <a:gd name="connsiteX22" fmla="*/ 822912 w 1482909"/>
                  <a:gd name="connsiteY22" fmla="*/ 35552 h 1606405"/>
                  <a:gd name="connsiteX23" fmla="*/ 822912 w 1482909"/>
                  <a:gd name="connsiteY23" fmla="*/ 316841 h 1606405"/>
                  <a:gd name="connsiteX24" fmla="*/ 969156 w 1482909"/>
                  <a:gd name="connsiteY24" fmla="*/ 63540 h 1606405"/>
                  <a:gd name="connsiteX25" fmla="*/ 1017722 w 1482909"/>
                  <a:gd name="connsiteY25" fmla="*/ 50526 h 1606405"/>
                  <a:gd name="connsiteX26" fmla="*/ 1140876 w 1482909"/>
                  <a:gd name="connsiteY26" fmla="*/ 121630 h 1606405"/>
                  <a:gd name="connsiteX27" fmla="*/ 1153889 w 1482909"/>
                  <a:gd name="connsiteY27" fmla="*/ 170196 h 1606405"/>
                  <a:gd name="connsiteX28" fmla="*/ 942980 w 1482909"/>
                  <a:gd name="connsiteY28" fmla="*/ 535502 h 1606405"/>
                  <a:gd name="connsiteX29" fmla="*/ 1318275 w 1482909"/>
                  <a:gd name="connsiteY29" fmla="*/ 318825 h 1606405"/>
                  <a:gd name="connsiteX30" fmla="*/ 1366842 w 1482909"/>
                  <a:gd name="connsiteY30" fmla="*/ 331838 h 1606405"/>
                  <a:gd name="connsiteX31" fmla="*/ 1437945 w 1482909"/>
                  <a:gd name="connsiteY31" fmla="*/ 454992 h 1606405"/>
                  <a:gd name="connsiteX32" fmla="*/ 1424931 w 1482909"/>
                  <a:gd name="connsiteY32" fmla="*/ 503559 h 1606405"/>
                  <a:gd name="connsiteX33" fmla="*/ 1177936 w 1482909"/>
                  <a:gd name="connsiteY33" fmla="*/ 646161 h 1606405"/>
                  <a:gd name="connsiteX34" fmla="*/ 1447356 w 1482909"/>
                  <a:gd name="connsiteY34" fmla="*/ 646161 h 1606405"/>
                  <a:gd name="connsiteX35" fmla="*/ 1482909 w 1482909"/>
                  <a:gd name="connsiteY35" fmla="*/ 681714 h 1606405"/>
                  <a:gd name="connsiteX36" fmla="*/ 1482909 w 1482909"/>
                  <a:gd name="connsiteY36" fmla="*/ 823920 h 1606405"/>
                  <a:gd name="connsiteX37" fmla="*/ 1447356 w 1482909"/>
                  <a:gd name="connsiteY37" fmla="*/ 859473 h 1606405"/>
                  <a:gd name="connsiteX38" fmla="*/ 1092603 w 1482909"/>
                  <a:gd name="connsiteY38" fmla="*/ 859472 h 1606405"/>
                  <a:gd name="connsiteX39" fmla="*/ 1428832 w 1482909"/>
                  <a:gd name="connsiteY39" fmla="*/ 1053595 h 1606405"/>
                  <a:gd name="connsiteX40" fmla="*/ 1441846 w 1482909"/>
                  <a:gd name="connsiteY40" fmla="*/ 1102162 h 1606405"/>
                  <a:gd name="connsiteX41" fmla="*/ 1370743 w 1482909"/>
                  <a:gd name="connsiteY41" fmla="*/ 1225316 h 1606405"/>
                  <a:gd name="connsiteX42" fmla="*/ 1322176 w 1482909"/>
                  <a:gd name="connsiteY42" fmla="*/ 1238330 h 1606405"/>
                  <a:gd name="connsiteX43" fmla="*/ 956871 w 1482909"/>
                  <a:gd name="connsiteY43" fmla="*/ 1027420 h 1606405"/>
                  <a:gd name="connsiteX44" fmla="*/ 1173548 w 1482909"/>
                  <a:gd name="connsiteY44" fmla="*/ 1402716 h 1606405"/>
                  <a:gd name="connsiteX45" fmla="*/ 1160534 w 1482909"/>
                  <a:gd name="connsiteY45" fmla="*/ 1451282 h 1606405"/>
                  <a:gd name="connsiteX46" fmla="*/ 1037380 w 1482909"/>
                  <a:gd name="connsiteY46" fmla="*/ 1522385 h 1606405"/>
                  <a:gd name="connsiteX47" fmla="*/ 988814 w 1482909"/>
                  <a:gd name="connsiteY47" fmla="*/ 1509372 h 1606405"/>
                  <a:gd name="connsiteX48" fmla="*/ 854179 w 1482909"/>
                  <a:gd name="connsiteY48" fmla="*/ 1276176 h 1606405"/>
                  <a:gd name="connsiteX49" fmla="*/ 854179 w 1482909"/>
                  <a:gd name="connsiteY49" fmla="*/ 1570852 h 1606405"/>
                  <a:gd name="connsiteX50" fmla="*/ 818626 w 1482909"/>
                  <a:gd name="connsiteY50" fmla="*/ 1606405 h 1606405"/>
                  <a:gd name="connsiteX51" fmla="*/ 676420 w 1482909"/>
                  <a:gd name="connsiteY51" fmla="*/ 1606405 h 1606405"/>
                  <a:gd name="connsiteX52" fmla="*/ 640866 w 1482909"/>
                  <a:gd name="connsiteY52" fmla="*/ 1570852 h 1606405"/>
                  <a:gd name="connsiteX53" fmla="*/ 640866 w 1482909"/>
                  <a:gd name="connsiteY53" fmla="*/ 1244178 h 1606405"/>
                  <a:gd name="connsiteX54" fmla="*/ 482507 w 1482909"/>
                  <a:gd name="connsiteY54" fmla="*/ 1518466 h 1606405"/>
                  <a:gd name="connsiteX55" fmla="*/ 433940 w 1482909"/>
                  <a:gd name="connsiteY55" fmla="*/ 1531480 h 1606405"/>
                  <a:gd name="connsiteX56" fmla="*/ 310786 w 1482909"/>
                  <a:gd name="connsiteY56" fmla="*/ 1460377 h 1606405"/>
                  <a:gd name="connsiteX57" fmla="*/ 297773 w 1482909"/>
                  <a:gd name="connsiteY57" fmla="*/ 1411810 h 1606405"/>
                  <a:gd name="connsiteX58" fmla="*/ 508683 w 1482909"/>
                  <a:gd name="connsiteY58" fmla="*/ 1046504 h 1606405"/>
                  <a:gd name="connsiteX59" fmla="*/ 133386 w 1482909"/>
                  <a:gd name="connsiteY59" fmla="*/ 1263181 h 1606405"/>
                  <a:gd name="connsiteX60" fmla="*/ 84820 w 1482909"/>
                  <a:gd name="connsiteY60" fmla="*/ 1250168 h 1606405"/>
                  <a:gd name="connsiteX61" fmla="*/ 13717 w 1482909"/>
                  <a:gd name="connsiteY61" fmla="*/ 1127014 h 1606405"/>
                  <a:gd name="connsiteX62" fmla="*/ 26730 w 1482909"/>
                  <a:gd name="connsiteY62" fmla="*/ 1078448 h 1606405"/>
                  <a:gd name="connsiteX63" fmla="*/ 308264 w 1482909"/>
                  <a:gd name="connsiteY63" fmla="*/ 915904 h 1606405"/>
                  <a:gd name="connsiteX64" fmla="*/ 35554 w 1482909"/>
                  <a:gd name="connsiteY64" fmla="*/ 915904 h 1606405"/>
                  <a:gd name="connsiteX65" fmla="*/ 0 w 1482909"/>
                  <a:gd name="connsiteY65" fmla="*/ 880351 h 160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482909" h="1606405">
                    <a:moveTo>
                      <a:pt x="458919" y="806919"/>
                    </a:moveTo>
                    <a:cubicBezTo>
                      <a:pt x="458919" y="949042"/>
                      <a:pt x="574133" y="1064256"/>
                      <a:pt x="716256" y="1064256"/>
                    </a:cubicBezTo>
                    <a:cubicBezTo>
                      <a:pt x="858379" y="1064256"/>
                      <a:pt x="973593" y="949042"/>
                      <a:pt x="973593" y="806919"/>
                    </a:cubicBezTo>
                    <a:cubicBezTo>
                      <a:pt x="973593" y="664796"/>
                      <a:pt x="858379" y="549582"/>
                      <a:pt x="716256" y="549582"/>
                    </a:cubicBezTo>
                    <a:cubicBezTo>
                      <a:pt x="574133" y="549582"/>
                      <a:pt x="458919" y="664796"/>
                      <a:pt x="458919" y="806919"/>
                    </a:cubicBezTo>
                    <a:close/>
                    <a:moveTo>
                      <a:pt x="0" y="880351"/>
                    </a:moveTo>
                    <a:lnTo>
                      <a:pt x="0" y="738145"/>
                    </a:lnTo>
                    <a:cubicBezTo>
                      <a:pt x="0" y="718510"/>
                      <a:pt x="15918" y="702592"/>
                      <a:pt x="35553" y="702592"/>
                    </a:cubicBezTo>
                    <a:lnTo>
                      <a:pt x="301266" y="702592"/>
                    </a:lnTo>
                    <a:lnTo>
                      <a:pt x="26979" y="544233"/>
                    </a:lnTo>
                    <a:cubicBezTo>
                      <a:pt x="9975" y="534415"/>
                      <a:pt x="4148" y="512671"/>
                      <a:pt x="13966" y="495666"/>
                    </a:cubicBezTo>
                    <a:lnTo>
                      <a:pt x="85069" y="372512"/>
                    </a:lnTo>
                    <a:cubicBezTo>
                      <a:pt x="94887" y="355508"/>
                      <a:pt x="116631" y="349681"/>
                      <a:pt x="133635" y="359498"/>
                    </a:cubicBezTo>
                    <a:lnTo>
                      <a:pt x="498941" y="570407"/>
                    </a:lnTo>
                    <a:lnTo>
                      <a:pt x="282265" y="195112"/>
                    </a:lnTo>
                    <a:cubicBezTo>
                      <a:pt x="272446" y="178108"/>
                      <a:pt x="278273" y="156364"/>
                      <a:pt x="295277" y="146546"/>
                    </a:cubicBezTo>
                    <a:lnTo>
                      <a:pt x="418431" y="75444"/>
                    </a:lnTo>
                    <a:cubicBezTo>
                      <a:pt x="435436" y="65626"/>
                      <a:pt x="457180" y="71452"/>
                      <a:pt x="466997" y="88456"/>
                    </a:cubicBezTo>
                    <a:lnTo>
                      <a:pt x="609600" y="335450"/>
                    </a:lnTo>
                    <a:lnTo>
                      <a:pt x="609600" y="35552"/>
                    </a:lnTo>
                    <a:cubicBezTo>
                      <a:pt x="609600" y="15918"/>
                      <a:pt x="625518" y="0"/>
                      <a:pt x="645153" y="0"/>
                    </a:cubicBezTo>
                    <a:lnTo>
                      <a:pt x="787359" y="0"/>
                    </a:lnTo>
                    <a:cubicBezTo>
                      <a:pt x="806994" y="0"/>
                      <a:pt x="822912" y="15918"/>
                      <a:pt x="822912" y="35552"/>
                    </a:cubicBezTo>
                    <a:lnTo>
                      <a:pt x="822912" y="316841"/>
                    </a:lnTo>
                    <a:lnTo>
                      <a:pt x="969156" y="63540"/>
                    </a:lnTo>
                    <a:cubicBezTo>
                      <a:pt x="978973" y="46536"/>
                      <a:pt x="1000716" y="40710"/>
                      <a:pt x="1017722" y="50526"/>
                    </a:cubicBezTo>
                    <a:lnTo>
                      <a:pt x="1140876" y="121630"/>
                    </a:lnTo>
                    <a:cubicBezTo>
                      <a:pt x="1157879" y="131448"/>
                      <a:pt x="1163706" y="153192"/>
                      <a:pt x="1153889" y="170196"/>
                    </a:cubicBezTo>
                    <a:lnTo>
                      <a:pt x="942980" y="535502"/>
                    </a:lnTo>
                    <a:lnTo>
                      <a:pt x="1318275" y="318825"/>
                    </a:lnTo>
                    <a:cubicBezTo>
                      <a:pt x="1335279" y="309007"/>
                      <a:pt x="1357024" y="314834"/>
                      <a:pt x="1366842" y="331838"/>
                    </a:cubicBezTo>
                    <a:lnTo>
                      <a:pt x="1437945" y="454992"/>
                    </a:lnTo>
                    <a:cubicBezTo>
                      <a:pt x="1447762" y="471997"/>
                      <a:pt x="1441936" y="493741"/>
                      <a:pt x="1424931" y="503559"/>
                    </a:cubicBezTo>
                    <a:lnTo>
                      <a:pt x="1177936" y="646161"/>
                    </a:lnTo>
                    <a:lnTo>
                      <a:pt x="1447356" y="646161"/>
                    </a:lnTo>
                    <a:cubicBezTo>
                      <a:pt x="1466990" y="646161"/>
                      <a:pt x="1482908" y="662079"/>
                      <a:pt x="1482909" y="681714"/>
                    </a:cubicBezTo>
                    <a:lnTo>
                      <a:pt x="1482909" y="823920"/>
                    </a:lnTo>
                    <a:cubicBezTo>
                      <a:pt x="1482908" y="843555"/>
                      <a:pt x="1466990" y="859473"/>
                      <a:pt x="1447356" y="859473"/>
                    </a:cubicBezTo>
                    <a:lnTo>
                      <a:pt x="1092603" y="859472"/>
                    </a:lnTo>
                    <a:lnTo>
                      <a:pt x="1428832" y="1053595"/>
                    </a:lnTo>
                    <a:cubicBezTo>
                      <a:pt x="1445837" y="1063413"/>
                      <a:pt x="1451663" y="1085157"/>
                      <a:pt x="1441846" y="1102162"/>
                    </a:cubicBezTo>
                    <a:lnTo>
                      <a:pt x="1370743" y="1225316"/>
                    </a:lnTo>
                    <a:cubicBezTo>
                      <a:pt x="1360925" y="1242320"/>
                      <a:pt x="1339181" y="1248147"/>
                      <a:pt x="1322176" y="1238330"/>
                    </a:cubicBezTo>
                    <a:lnTo>
                      <a:pt x="956871" y="1027420"/>
                    </a:lnTo>
                    <a:lnTo>
                      <a:pt x="1173548" y="1402716"/>
                    </a:lnTo>
                    <a:cubicBezTo>
                      <a:pt x="1183365" y="1419720"/>
                      <a:pt x="1177539" y="1441464"/>
                      <a:pt x="1160534" y="1451282"/>
                    </a:cubicBezTo>
                    <a:lnTo>
                      <a:pt x="1037380" y="1522385"/>
                    </a:lnTo>
                    <a:cubicBezTo>
                      <a:pt x="1020376" y="1532202"/>
                      <a:pt x="998632" y="1526376"/>
                      <a:pt x="988814" y="1509372"/>
                    </a:cubicBezTo>
                    <a:lnTo>
                      <a:pt x="854179" y="1276176"/>
                    </a:lnTo>
                    <a:lnTo>
                      <a:pt x="854179" y="1570852"/>
                    </a:lnTo>
                    <a:cubicBezTo>
                      <a:pt x="854178" y="1590487"/>
                      <a:pt x="838260" y="1606404"/>
                      <a:pt x="818626" y="1606405"/>
                    </a:cubicBezTo>
                    <a:lnTo>
                      <a:pt x="676420" y="1606405"/>
                    </a:lnTo>
                    <a:cubicBezTo>
                      <a:pt x="656784" y="1606405"/>
                      <a:pt x="640867" y="1590487"/>
                      <a:pt x="640866" y="1570852"/>
                    </a:cubicBezTo>
                    <a:lnTo>
                      <a:pt x="640866" y="1244178"/>
                    </a:lnTo>
                    <a:lnTo>
                      <a:pt x="482507" y="1518466"/>
                    </a:lnTo>
                    <a:cubicBezTo>
                      <a:pt x="472689" y="1535471"/>
                      <a:pt x="450945" y="1541296"/>
                      <a:pt x="433940" y="1531480"/>
                    </a:cubicBezTo>
                    <a:lnTo>
                      <a:pt x="310786" y="1460377"/>
                    </a:lnTo>
                    <a:cubicBezTo>
                      <a:pt x="293782" y="1450559"/>
                      <a:pt x="287955" y="1428814"/>
                      <a:pt x="297773" y="1411810"/>
                    </a:cubicBezTo>
                    <a:lnTo>
                      <a:pt x="508683" y="1046504"/>
                    </a:lnTo>
                    <a:lnTo>
                      <a:pt x="133386" y="1263181"/>
                    </a:lnTo>
                    <a:cubicBezTo>
                      <a:pt x="116382" y="1272999"/>
                      <a:pt x="94637" y="1267172"/>
                      <a:pt x="84820" y="1250168"/>
                    </a:cubicBezTo>
                    <a:lnTo>
                      <a:pt x="13717" y="1127014"/>
                    </a:lnTo>
                    <a:cubicBezTo>
                      <a:pt x="3899" y="1110009"/>
                      <a:pt x="9726" y="1088265"/>
                      <a:pt x="26730" y="1078448"/>
                    </a:cubicBezTo>
                    <a:lnTo>
                      <a:pt x="308264" y="915904"/>
                    </a:lnTo>
                    <a:lnTo>
                      <a:pt x="35554" y="915904"/>
                    </a:lnTo>
                    <a:cubicBezTo>
                      <a:pt x="15918" y="915904"/>
                      <a:pt x="0" y="899986"/>
                      <a:pt x="0" y="880351"/>
                    </a:cubicBezTo>
                    <a:close/>
                  </a:path>
                </a:pathLst>
              </a:custGeom>
              <a:solidFill>
                <a:srgbClr val="22B4B9"/>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任意多边形 56"/>
              <p:cNvSpPr/>
              <p:nvPr/>
            </p:nvSpPr>
            <p:spPr>
              <a:xfrm rot="8286032">
                <a:off x="3783992" y="3661679"/>
                <a:ext cx="312138" cy="312138"/>
              </a:xfrm>
              <a:custGeom>
                <a:avLst/>
                <a:gdLst>
                  <a:gd name="connsiteX0" fmla="*/ 0 w 777240"/>
                  <a:gd name="connsiteY0" fmla="*/ 459723 h 777240"/>
                  <a:gd name="connsiteX1" fmla="*/ 0 w 777240"/>
                  <a:gd name="connsiteY1" fmla="*/ 317517 h 777240"/>
                  <a:gd name="connsiteX2" fmla="*/ 35553 w 777240"/>
                  <a:gd name="connsiteY2" fmla="*/ 281964 h 777240"/>
                  <a:gd name="connsiteX3" fmla="*/ 281964 w 777240"/>
                  <a:gd name="connsiteY3" fmla="*/ 281964 h 777240"/>
                  <a:gd name="connsiteX4" fmla="*/ 281964 w 777240"/>
                  <a:gd name="connsiteY4" fmla="*/ 35553 h 777240"/>
                  <a:gd name="connsiteX5" fmla="*/ 317517 w 777240"/>
                  <a:gd name="connsiteY5" fmla="*/ 0 h 777240"/>
                  <a:gd name="connsiteX6" fmla="*/ 459723 w 777240"/>
                  <a:gd name="connsiteY6" fmla="*/ 0 h 777240"/>
                  <a:gd name="connsiteX7" fmla="*/ 495276 w 777240"/>
                  <a:gd name="connsiteY7" fmla="*/ 35553 h 777240"/>
                  <a:gd name="connsiteX8" fmla="*/ 495276 w 777240"/>
                  <a:gd name="connsiteY8" fmla="*/ 281964 h 777240"/>
                  <a:gd name="connsiteX9" fmla="*/ 741687 w 777240"/>
                  <a:gd name="connsiteY9" fmla="*/ 281964 h 777240"/>
                  <a:gd name="connsiteX10" fmla="*/ 777240 w 777240"/>
                  <a:gd name="connsiteY10" fmla="*/ 317517 h 777240"/>
                  <a:gd name="connsiteX11" fmla="*/ 777240 w 777240"/>
                  <a:gd name="connsiteY11" fmla="*/ 459723 h 777240"/>
                  <a:gd name="connsiteX12" fmla="*/ 741687 w 777240"/>
                  <a:gd name="connsiteY12" fmla="*/ 495276 h 777240"/>
                  <a:gd name="connsiteX13" fmla="*/ 495276 w 777240"/>
                  <a:gd name="connsiteY13" fmla="*/ 495276 h 777240"/>
                  <a:gd name="connsiteX14" fmla="*/ 495276 w 777240"/>
                  <a:gd name="connsiteY14" fmla="*/ 741687 h 777240"/>
                  <a:gd name="connsiteX15" fmla="*/ 459723 w 777240"/>
                  <a:gd name="connsiteY15" fmla="*/ 777240 h 777240"/>
                  <a:gd name="connsiteX16" fmla="*/ 317517 w 777240"/>
                  <a:gd name="connsiteY16" fmla="*/ 777240 h 777240"/>
                  <a:gd name="connsiteX17" fmla="*/ 281964 w 777240"/>
                  <a:gd name="connsiteY17" fmla="*/ 741687 h 777240"/>
                  <a:gd name="connsiteX18" fmla="*/ 281964 w 777240"/>
                  <a:gd name="connsiteY18" fmla="*/ 495276 h 777240"/>
                  <a:gd name="connsiteX19" fmla="*/ 35553 w 777240"/>
                  <a:gd name="connsiteY19" fmla="*/ 495276 h 777240"/>
                  <a:gd name="connsiteX20" fmla="*/ 0 w 777240"/>
                  <a:gd name="connsiteY20" fmla="*/ 459723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7240" h="777240">
                    <a:moveTo>
                      <a:pt x="0" y="459723"/>
                    </a:moveTo>
                    <a:lnTo>
                      <a:pt x="0" y="317517"/>
                    </a:lnTo>
                    <a:cubicBezTo>
                      <a:pt x="0" y="297882"/>
                      <a:pt x="15918" y="281964"/>
                      <a:pt x="35553" y="281964"/>
                    </a:cubicBezTo>
                    <a:lnTo>
                      <a:pt x="281964" y="281964"/>
                    </a:lnTo>
                    <a:lnTo>
                      <a:pt x="281964" y="35553"/>
                    </a:lnTo>
                    <a:cubicBezTo>
                      <a:pt x="281964" y="15918"/>
                      <a:pt x="297882" y="0"/>
                      <a:pt x="317517" y="0"/>
                    </a:cubicBezTo>
                    <a:lnTo>
                      <a:pt x="459723" y="0"/>
                    </a:lnTo>
                    <a:cubicBezTo>
                      <a:pt x="479358" y="0"/>
                      <a:pt x="495276" y="15918"/>
                      <a:pt x="495276" y="35553"/>
                    </a:cubicBezTo>
                    <a:lnTo>
                      <a:pt x="495276" y="281964"/>
                    </a:lnTo>
                    <a:lnTo>
                      <a:pt x="741687" y="281964"/>
                    </a:lnTo>
                    <a:cubicBezTo>
                      <a:pt x="761322" y="281964"/>
                      <a:pt x="777240" y="297882"/>
                      <a:pt x="777240" y="317517"/>
                    </a:cubicBezTo>
                    <a:lnTo>
                      <a:pt x="777240" y="459723"/>
                    </a:lnTo>
                    <a:cubicBezTo>
                      <a:pt x="777240" y="479358"/>
                      <a:pt x="761322" y="495276"/>
                      <a:pt x="741687" y="495276"/>
                    </a:cubicBezTo>
                    <a:lnTo>
                      <a:pt x="495276" y="495276"/>
                    </a:lnTo>
                    <a:lnTo>
                      <a:pt x="495276" y="741687"/>
                    </a:lnTo>
                    <a:cubicBezTo>
                      <a:pt x="495276" y="761322"/>
                      <a:pt x="479358" y="777240"/>
                      <a:pt x="459723" y="777240"/>
                    </a:cubicBezTo>
                    <a:lnTo>
                      <a:pt x="317517" y="777240"/>
                    </a:lnTo>
                    <a:cubicBezTo>
                      <a:pt x="297882" y="777240"/>
                      <a:pt x="281964" y="761322"/>
                      <a:pt x="281964" y="741687"/>
                    </a:cubicBezTo>
                    <a:lnTo>
                      <a:pt x="281964" y="495276"/>
                    </a:lnTo>
                    <a:lnTo>
                      <a:pt x="35553" y="495276"/>
                    </a:lnTo>
                    <a:cubicBezTo>
                      <a:pt x="15918" y="495276"/>
                      <a:pt x="0" y="479358"/>
                      <a:pt x="0" y="459723"/>
                    </a:cubicBezTo>
                    <a:close/>
                  </a:path>
                </a:pathLst>
              </a:custGeom>
              <a:solidFill>
                <a:srgbClr val="FFC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十字星 21"/>
              <p:cNvSpPr/>
              <p:nvPr/>
            </p:nvSpPr>
            <p:spPr>
              <a:xfrm>
                <a:off x="4012620" y="2148236"/>
                <a:ext cx="185653" cy="185653"/>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7030A0"/>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0" name="组合 59"/>
            <p:cNvGrpSpPr/>
            <p:nvPr/>
          </p:nvGrpSpPr>
          <p:grpSpPr>
            <a:xfrm>
              <a:off x="5971409" y="1449159"/>
              <a:ext cx="2182275" cy="1645095"/>
              <a:chOff x="3216377" y="1422794"/>
              <a:chExt cx="2182275" cy="1645095"/>
            </a:xfrm>
          </p:grpSpPr>
          <p:sp>
            <p:nvSpPr>
              <p:cNvPr id="62" name="任意多边形 61"/>
              <p:cNvSpPr/>
              <p:nvPr/>
            </p:nvSpPr>
            <p:spPr>
              <a:xfrm rot="5400000">
                <a:off x="5097035" y="1410737"/>
                <a:ext cx="289560" cy="313674"/>
              </a:xfrm>
              <a:custGeom>
                <a:avLst/>
                <a:gdLst>
                  <a:gd name="connsiteX0" fmla="*/ 458919 w 1482909"/>
                  <a:gd name="connsiteY0" fmla="*/ 806919 h 1606405"/>
                  <a:gd name="connsiteX1" fmla="*/ 716256 w 1482909"/>
                  <a:gd name="connsiteY1" fmla="*/ 1064256 h 1606405"/>
                  <a:gd name="connsiteX2" fmla="*/ 973593 w 1482909"/>
                  <a:gd name="connsiteY2" fmla="*/ 806919 h 1606405"/>
                  <a:gd name="connsiteX3" fmla="*/ 716256 w 1482909"/>
                  <a:gd name="connsiteY3" fmla="*/ 549582 h 1606405"/>
                  <a:gd name="connsiteX4" fmla="*/ 458919 w 1482909"/>
                  <a:gd name="connsiteY4" fmla="*/ 806919 h 1606405"/>
                  <a:gd name="connsiteX5" fmla="*/ 0 w 1482909"/>
                  <a:gd name="connsiteY5" fmla="*/ 880351 h 1606405"/>
                  <a:gd name="connsiteX6" fmla="*/ 0 w 1482909"/>
                  <a:gd name="connsiteY6" fmla="*/ 738145 h 1606405"/>
                  <a:gd name="connsiteX7" fmla="*/ 35553 w 1482909"/>
                  <a:gd name="connsiteY7" fmla="*/ 702592 h 1606405"/>
                  <a:gd name="connsiteX8" fmla="*/ 301266 w 1482909"/>
                  <a:gd name="connsiteY8" fmla="*/ 702592 h 1606405"/>
                  <a:gd name="connsiteX9" fmla="*/ 26979 w 1482909"/>
                  <a:gd name="connsiteY9" fmla="*/ 544233 h 1606405"/>
                  <a:gd name="connsiteX10" fmla="*/ 13966 w 1482909"/>
                  <a:gd name="connsiteY10" fmla="*/ 495666 h 1606405"/>
                  <a:gd name="connsiteX11" fmla="*/ 85069 w 1482909"/>
                  <a:gd name="connsiteY11" fmla="*/ 372512 h 1606405"/>
                  <a:gd name="connsiteX12" fmla="*/ 133635 w 1482909"/>
                  <a:gd name="connsiteY12" fmla="*/ 359498 h 1606405"/>
                  <a:gd name="connsiteX13" fmla="*/ 498941 w 1482909"/>
                  <a:gd name="connsiteY13" fmla="*/ 570407 h 1606405"/>
                  <a:gd name="connsiteX14" fmla="*/ 282265 w 1482909"/>
                  <a:gd name="connsiteY14" fmla="*/ 195112 h 1606405"/>
                  <a:gd name="connsiteX15" fmla="*/ 295277 w 1482909"/>
                  <a:gd name="connsiteY15" fmla="*/ 146546 h 1606405"/>
                  <a:gd name="connsiteX16" fmla="*/ 418431 w 1482909"/>
                  <a:gd name="connsiteY16" fmla="*/ 75444 h 1606405"/>
                  <a:gd name="connsiteX17" fmla="*/ 466997 w 1482909"/>
                  <a:gd name="connsiteY17" fmla="*/ 88456 h 1606405"/>
                  <a:gd name="connsiteX18" fmla="*/ 609600 w 1482909"/>
                  <a:gd name="connsiteY18" fmla="*/ 335450 h 1606405"/>
                  <a:gd name="connsiteX19" fmla="*/ 609600 w 1482909"/>
                  <a:gd name="connsiteY19" fmla="*/ 35552 h 1606405"/>
                  <a:gd name="connsiteX20" fmla="*/ 645153 w 1482909"/>
                  <a:gd name="connsiteY20" fmla="*/ 0 h 1606405"/>
                  <a:gd name="connsiteX21" fmla="*/ 787359 w 1482909"/>
                  <a:gd name="connsiteY21" fmla="*/ 0 h 1606405"/>
                  <a:gd name="connsiteX22" fmla="*/ 822912 w 1482909"/>
                  <a:gd name="connsiteY22" fmla="*/ 35552 h 1606405"/>
                  <a:gd name="connsiteX23" fmla="*/ 822912 w 1482909"/>
                  <a:gd name="connsiteY23" fmla="*/ 316841 h 1606405"/>
                  <a:gd name="connsiteX24" fmla="*/ 969156 w 1482909"/>
                  <a:gd name="connsiteY24" fmla="*/ 63540 h 1606405"/>
                  <a:gd name="connsiteX25" fmla="*/ 1017722 w 1482909"/>
                  <a:gd name="connsiteY25" fmla="*/ 50526 h 1606405"/>
                  <a:gd name="connsiteX26" fmla="*/ 1140876 w 1482909"/>
                  <a:gd name="connsiteY26" fmla="*/ 121630 h 1606405"/>
                  <a:gd name="connsiteX27" fmla="*/ 1153889 w 1482909"/>
                  <a:gd name="connsiteY27" fmla="*/ 170196 h 1606405"/>
                  <a:gd name="connsiteX28" fmla="*/ 942980 w 1482909"/>
                  <a:gd name="connsiteY28" fmla="*/ 535502 h 1606405"/>
                  <a:gd name="connsiteX29" fmla="*/ 1318275 w 1482909"/>
                  <a:gd name="connsiteY29" fmla="*/ 318825 h 1606405"/>
                  <a:gd name="connsiteX30" fmla="*/ 1366842 w 1482909"/>
                  <a:gd name="connsiteY30" fmla="*/ 331838 h 1606405"/>
                  <a:gd name="connsiteX31" fmla="*/ 1437945 w 1482909"/>
                  <a:gd name="connsiteY31" fmla="*/ 454992 h 1606405"/>
                  <a:gd name="connsiteX32" fmla="*/ 1424931 w 1482909"/>
                  <a:gd name="connsiteY32" fmla="*/ 503559 h 1606405"/>
                  <a:gd name="connsiteX33" fmla="*/ 1177936 w 1482909"/>
                  <a:gd name="connsiteY33" fmla="*/ 646161 h 1606405"/>
                  <a:gd name="connsiteX34" fmla="*/ 1447356 w 1482909"/>
                  <a:gd name="connsiteY34" fmla="*/ 646161 h 1606405"/>
                  <a:gd name="connsiteX35" fmla="*/ 1482909 w 1482909"/>
                  <a:gd name="connsiteY35" fmla="*/ 681714 h 1606405"/>
                  <a:gd name="connsiteX36" fmla="*/ 1482909 w 1482909"/>
                  <a:gd name="connsiteY36" fmla="*/ 823920 h 1606405"/>
                  <a:gd name="connsiteX37" fmla="*/ 1447356 w 1482909"/>
                  <a:gd name="connsiteY37" fmla="*/ 859473 h 1606405"/>
                  <a:gd name="connsiteX38" fmla="*/ 1092603 w 1482909"/>
                  <a:gd name="connsiteY38" fmla="*/ 859472 h 1606405"/>
                  <a:gd name="connsiteX39" fmla="*/ 1428832 w 1482909"/>
                  <a:gd name="connsiteY39" fmla="*/ 1053595 h 1606405"/>
                  <a:gd name="connsiteX40" fmla="*/ 1441846 w 1482909"/>
                  <a:gd name="connsiteY40" fmla="*/ 1102162 h 1606405"/>
                  <a:gd name="connsiteX41" fmla="*/ 1370743 w 1482909"/>
                  <a:gd name="connsiteY41" fmla="*/ 1225316 h 1606405"/>
                  <a:gd name="connsiteX42" fmla="*/ 1322176 w 1482909"/>
                  <a:gd name="connsiteY42" fmla="*/ 1238330 h 1606405"/>
                  <a:gd name="connsiteX43" fmla="*/ 956871 w 1482909"/>
                  <a:gd name="connsiteY43" fmla="*/ 1027420 h 1606405"/>
                  <a:gd name="connsiteX44" fmla="*/ 1173548 w 1482909"/>
                  <a:gd name="connsiteY44" fmla="*/ 1402716 h 1606405"/>
                  <a:gd name="connsiteX45" fmla="*/ 1160534 w 1482909"/>
                  <a:gd name="connsiteY45" fmla="*/ 1451282 h 1606405"/>
                  <a:gd name="connsiteX46" fmla="*/ 1037380 w 1482909"/>
                  <a:gd name="connsiteY46" fmla="*/ 1522385 h 1606405"/>
                  <a:gd name="connsiteX47" fmla="*/ 988814 w 1482909"/>
                  <a:gd name="connsiteY47" fmla="*/ 1509372 h 1606405"/>
                  <a:gd name="connsiteX48" fmla="*/ 854179 w 1482909"/>
                  <a:gd name="connsiteY48" fmla="*/ 1276176 h 1606405"/>
                  <a:gd name="connsiteX49" fmla="*/ 854179 w 1482909"/>
                  <a:gd name="connsiteY49" fmla="*/ 1570852 h 1606405"/>
                  <a:gd name="connsiteX50" fmla="*/ 818626 w 1482909"/>
                  <a:gd name="connsiteY50" fmla="*/ 1606405 h 1606405"/>
                  <a:gd name="connsiteX51" fmla="*/ 676420 w 1482909"/>
                  <a:gd name="connsiteY51" fmla="*/ 1606405 h 1606405"/>
                  <a:gd name="connsiteX52" fmla="*/ 640866 w 1482909"/>
                  <a:gd name="connsiteY52" fmla="*/ 1570852 h 1606405"/>
                  <a:gd name="connsiteX53" fmla="*/ 640866 w 1482909"/>
                  <a:gd name="connsiteY53" fmla="*/ 1244178 h 1606405"/>
                  <a:gd name="connsiteX54" fmla="*/ 482507 w 1482909"/>
                  <a:gd name="connsiteY54" fmla="*/ 1518466 h 1606405"/>
                  <a:gd name="connsiteX55" fmla="*/ 433940 w 1482909"/>
                  <a:gd name="connsiteY55" fmla="*/ 1531480 h 1606405"/>
                  <a:gd name="connsiteX56" fmla="*/ 310786 w 1482909"/>
                  <a:gd name="connsiteY56" fmla="*/ 1460377 h 1606405"/>
                  <a:gd name="connsiteX57" fmla="*/ 297773 w 1482909"/>
                  <a:gd name="connsiteY57" fmla="*/ 1411810 h 1606405"/>
                  <a:gd name="connsiteX58" fmla="*/ 508683 w 1482909"/>
                  <a:gd name="connsiteY58" fmla="*/ 1046504 h 1606405"/>
                  <a:gd name="connsiteX59" fmla="*/ 133386 w 1482909"/>
                  <a:gd name="connsiteY59" fmla="*/ 1263181 h 1606405"/>
                  <a:gd name="connsiteX60" fmla="*/ 84820 w 1482909"/>
                  <a:gd name="connsiteY60" fmla="*/ 1250168 h 1606405"/>
                  <a:gd name="connsiteX61" fmla="*/ 13717 w 1482909"/>
                  <a:gd name="connsiteY61" fmla="*/ 1127014 h 1606405"/>
                  <a:gd name="connsiteX62" fmla="*/ 26730 w 1482909"/>
                  <a:gd name="connsiteY62" fmla="*/ 1078448 h 1606405"/>
                  <a:gd name="connsiteX63" fmla="*/ 308264 w 1482909"/>
                  <a:gd name="connsiteY63" fmla="*/ 915904 h 1606405"/>
                  <a:gd name="connsiteX64" fmla="*/ 35554 w 1482909"/>
                  <a:gd name="connsiteY64" fmla="*/ 915904 h 1606405"/>
                  <a:gd name="connsiteX65" fmla="*/ 0 w 1482909"/>
                  <a:gd name="connsiteY65" fmla="*/ 880351 h 160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482909" h="1606405">
                    <a:moveTo>
                      <a:pt x="458919" y="806919"/>
                    </a:moveTo>
                    <a:cubicBezTo>
                      <a:pt x="458919" y="949042"/>
                      <a:pt x="574133" y="1064256"/>
                      <a:pt x="716256" y="1064256"/>
                    </a:cubicBezTo>
                    <a:cubicBezTo>
                      <a:pt x="858379" y="1064256"/>
                      <a:pt x="973593" y="949042"/>
                      <a:pt x="973593" y="806919"/>
                    </a:cubicBezTo>
                    <a:cubicBezTo>
                      <a:pt x="973593" y="664796"/>
                      <a:pt x="858379" y="549582"/>
                      <a:pt x="716256" y="549582"/>
                    </a:cubicBezTo>
                    <a:cubicBezTo>
                      <a:pt x="574133" y="549582"/>
                      <a:pt x="458919" y="664796"/>
                      <a:pt x="458919" y="806919"/>
                    </a:cubicBezTo>
                    <a:close/>
                    <a:moveTo>
                      <a:pt x="0" y="880351"/>
                    </a:moveTo>
                    <a:lnTo>
                      <a:pt x="0" y="738145"/>
                    </a:lnTo>
                    <a:cubicBezTo>
                      <a:pt x="0" y="718510"/>
                      <a:pt x="15918" y="702592"/>
                      <a:pt x="35553" y="702592"/>
                    </a:cubicBezTo>
                    <a:lnTo>
                      <a:pt x="301266" y="702592"/>
                    </a:lnTo>
                    <a:lnTo>
                      <a:pt x="26979" y="544233"/>
                    </a:lnTo>
                    <a:cubicBezTo>
                      <a:pt x="9975" y="534415"/>
                      <a:pt x="4148" y="512671"/>
                      <a:pt x="13966" y="495666"/>
                    </a:cubicBezTo>
                    <a:lnTo>
                      <a:pt x="85069" y="372512"/>
                    </a:lnTo>
                    <a:cubicBezTo>
                      <a:pt x="94887" y="355508"/>
                      <a:pt x="116631" y="349681"/>
                      <a:pt x="133635" y="359498"/>
                    </a:cubicBezTo>
                    <a:lnTo>
                      <a:pt x="498941" y="570407"/>
                    </a:lnTo>
                    <a:lnTo>
                      <a:pt x="282265" y="195112"/>
                    </a:lnTo>
                    <a:cubicBezTo>
                      <a:pt x="272446" y="178108"/>
                      <a:pt x="278273" y="156364"/>
                      <a:pt x="295277" y="146546"/>
                    </a:cubicBezTo>
                    <a:lnTo>
                      <a:pt x="418431" y="75444"/>
                    </a:lnTo>
                    <a:cubicBezTo>
                      <a:pt x="435436" y="65626"/>
                      <a:pt x="457180" y="71452"/>
                      <a:pt x="466997" y="88456"/>
                    </a:cubicBezTo>
                    <a:lnTo>
                      <a:pt x="609600" y="335450"/>
                    </a:lnTo>
                    <a:lnTo>
                      <a:pt x="609600" y="35552"/>
                    </a:lnTo>
                    <a:cubicBezTo>
                      <a:pt x="609600" y="15918"/>
                      <a:pt x="625518" y="0"/>
                      <a:pt x="645153" y="0"/>
                    </a:cubicBezTo>
                    <a:lnTo>
                      <a:pt x="787359" y="0"/>
                    </a:lnTo>
                    <a:cubicBezTo>
                      <a:pt x="806994" y="0"/>
                      <a:pt x="822912" y="15918"/>
                      <a:pt x="822912" y="35552"/>
                    </a:cubicBezTo>
                    <a:lnTo>
                      <a:pt x="822912" y="316841"/>
                    </a:lnTo>
                    <a:lnTo>
                      <a:pt x="969156" y="63540"/>
                    </a:lnTo>
                    <a:cubicBezTo>
                      <a:pt x="978973" y="46536"/>
                      <a:pt x="1000716" y="40710"/>
                      <a:pt x="1017722" y="50526"/>
                    </a:cubicBezTo>
                    <a:lnTo>
                      <a:pt x="1140876" y="121630"/>
                    </a:lnTo>
                    <a:cubicBezTo>
                      <a:pt x="1157879" y="131448"/>
                      <a:pt x="1163706" y="153192"/>
                      <a:pt x="1153889" y="170196"/>
                    </a:cubicBezTo>
                    <a:lnTo>
                      <a:pt x="942980" y="535502"/>
                    </a:lnTo>
                    <a:lnTo>
                      <a:pt x="1318275" y="318825"/>
                    </a:lnTo>
                    <a:cubicBezTo>
                      <a:pt x="1335279" y="309007"/>
                      <a:pt x="1357024" y="314834"/>
                      <a:pt x="1366842" y="331838"/>
                    </a:cubicBezTo>
                    <a:lnTo>
                      <a:pt x="1437945" y="454992"/>
                    </a:lnTo>
                    <a:cubicBezTo>
                      <a:pt x="1447762" y="471997"/>
                      <a:pt x="1441936" y="493741"/>
                      <a:pt x="1424931" y="503559"/>
                    </a:cubicBezTo>
                    <a:lnTo>
                      <a:pt x="1177936" y="646161"/>
                    </a:lnTo>
                    <a:lnTo>
                      <a:pt x="1447356" y="646161"/>
                    </a:lnTo>
                    <a:cubicBezTo>
                      <a:pt x="1466990" y="646161"/>
                      <a:pt x="1482908" y="662079"/>
                      <a:pt x="1482909" y="681714"/>
                    </a:cubicBezTo>
                    <a:lnTo>
                      <a:pt x="1482909" y="823920"/>
                    </a:lnTo>
                    <a:cubicBezTo>
                      <a:pt x="1482908" y="843555"/>
                      <a:pt x="1466990" y="859473"/>
                      <a:pt x="1447356" y="859473"/>
                    </a:cubicBezTo>
                    <a:lnTo>
                      <a:pt x="1092603" y="859472"/>
                    </a:lnTo>
                    <a:lnTo>
                      <a:pt x="1428832" y="1053595"/>
                    </a:lnTo>
                    <a:cubicBezTo>
                      <a:pt x="1445837" y="1063413"/>
                      <a:pt x="1451663" y="1085157"/>
                      <a:pt x="1441846" y="1102162"/>
                    </a:cubicBezTo>
                    <a:lnTo>
                      <a:pt x="1370743" y="1225316"/>
                    </a:lnTo>
                    <a:cubicBezTo>
                      <a:pt x="1360925" y="1242320"/>
                      <a:pt x="1339181" y="1248147"/>
                      <a:pt x="1322176" y="1238330"/>
                    </a:cubicBezTo>
                    <a:lnTo>
                      <a:pt x="956871" y="1027420"/>
                    </a:lnTo>
                    <a:lnTo>
                      <a:pt x="1173548" y="1402716"/>
                    </a:lnTo>
                    <a:cubicBezTo>
                      <a:pt x="1183365" y="1419720"/>
                      <a:pt x="1177539" y="1441464"/>
                      <a:pt x="1160534" y="1451282"/>
                    </a:cubicBezTo>
                    <a:lnTo>
                      <a:pt x="1037380" y="1522385"/>
                    </a:lnTo>
                    <a:cubicBezTo>
                      <a:pt x="1020376" y="1532202"/>
                      <a:pt x="998632" y="1526376"/>
                      <a:pt x="988814" y="1509372"/>
                    </a:cubicBezTo>
                    <a:lnTo>
                      <a:pt x="854179" y="1276176"/>
                    </a:lnTo>
                    <a:lnTo>
                      <a:pt x="854179" y="1570852"/>
                    </a:lnTo>
                    <a:cubicBezTo>
                      <a:pt x="854178" y="1590487"/>
                      <a:pt x="838260" y="1606404"/>
                      <a:pt x="818626" y="1606405"/>
                    </a:cubicBezTo>
                    <a:lnTo>
                      <a:pt x="676420" y="1606405"/>
                    </a:lnTo>
                    <a:cubicBezTo>
                      <a:pt x="656784" y="1606405"/>
                      <a:pt x="640867" y="1590487"/>
                      <a:pt x="640866" y="1570852"/>
                    </a:cubicBezTo>
                    <a:lnTo>
                      <a:pt x="640866" y="1244178"/>
                    </a:lnTo>
                    <a:lnTo>
                      <a:pt x="482507" y="1518466"/>
                    </a:lnTo>
                    <a:cubicBezTo>
                      <a:pt x="472689" y="1535471"/>
                      <a:pt x="450945" y="1541296"/>
                      <a:pt x="433940" y="1531480"/>
                    </a:cubicBezTo>
                    <a:lnTo>
                      <a:pt x="310786" y="1460377"/>
                    </a:lnTo>
                    <a:cubicBezTo>
                      <a:pt x="293782" y="1450559"/>
                      <a:pt x="287955" y="1428814"/>
                      <a:pt x="297773" y="1411810"/>
                    </a:cubicBezTo>
                    <a:lnTo>
                      <a:pt x="508683" y="1046504"/>
                    </a:lnTo>
                    <a:lnTo>
                      <a:pt x="133386" y="1263181"/>
                    </a:lnTo>
                    <a:cubicBezTo>
                      <a:pt x="116382" y="1272999"/>
                      <a:pt x="94637" y="1267172"/>
                      <a:pt x="84820" y="1250168"/>
                    </a:cubicBezTo>
                    <a:lnTo>
                      <a:pt x="13717" y="1127014"/>
                    </a:lnTo>
                    <a:cubicBezTo>
                      <a:pt x="3899" y="1110009"/>
                      <a:pt x="9726" y="1088265"/>
                      <a:pt x="26730" y="1078448"/>
                    </a:cubicBezTo>
                    <a:lnTo>
                      <a:pt x="308264" y="915904"/>
                    </a:lnTo>
                    <a:lnTo>
                      <a:pt x="35554" y="915904"/>
                    </a:lnTo>
                    <a:cubicBezTo>
                      <a:pt x="15918" y="915904"/>
                      <a:pt x="0" y="899986"/>
                      <a:pt x="0" y="880351"/>
                    </a:cubicBezTo>
                    <a:close/>
                  </a:path>
                </a:pathLst>
              </a:custGeom>
              <a:solidFill>
                <a:srgbClr val="22B4B9"/>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任意多边形 62"/>
              <p:cNvSpPr/>
              <p:nvPr/>
            </p:nvSpPr>
            <p:spPr>
              <a:xfrm rot="8286032">
                <a:off x="3216377" y="2755751"/>
                <a:ext cx="312138" cy="312138"/>
              </a:xfrm>
              <a:custGeom>
                <a:avLst/>
                <a:gdLst>
                  <a:gd name="connsiteX0" fmla="*/ 0 w 777240"/>
                  <a:gd name="connsiteY0" fmla="*/ 459723 h 777240"/>
                  <a:gd name="connsiteX1" fmla="*/ 0 w 777240"/>
                  <a:gd name="connsiteY1" fmla="*/ 317517 h 777240"/>
                  <a:gd name="connsiteX2" fmla="*/ 35553 w 777240"/>
                  <a:gd name="connsiteY2" fmla="*/ 281964 h 777240"/>
                  <a:gd name="connsiteX3" fmla="*/ 281964 w 777240"/>
                  <a:gd name="connsiteY3" fmla="*/ 281964 h 777240"/>
                  <a:gd name="connsiteX4" fmla="*/ 281964 w 777240"/>
                  <a:gd name="connsiteY4" fmla="*/ 35553 h 777240"/>
                  <a:gd name="connsiteX5" fmla="*/ 317517 w 777240"/>
                  <a:gd name="connsiteY5" fmla="*/ 0 h 777240"/>
                  <a:gd name="connsiteX6" fmla="*/ 459723 w 777240"/>
                  <a:gd name="connsiteY6" fmla="*/ 0 h 777240"/>
                  <a:gd name="connsiteX7" fmla="*/ 495276 w 777240"/>
                  <a:gd name="connsiteY7" fmla="*/ 35553 h 777240"/>
                  <a:gd name="connsiteX8" fmla="*/ 495276 w 777240"/>
                  <a:gd name="connsiteY8" fmla="*/ 281964 h 777240"/>
                  <a:gd name="connsiteX9" fmla="*/ 741687 w 777240"/>
                  <a:gd name="connsiteY9" fmla="*/ 281964 h 777240"/>
                  <a:gd name="connsiteX10" fmla="*/ 777240 w 777240"/>
                  <a:gd name="connsiteY10" fmla="*/ 317517 h 777240"/>
                  <a:gd name="connsiteX11" fmla="*/ 777240 w 777240"/>
                  <a:gd name="connsiteY11" fmla="*/ 459723 h 777240"/>
                  <a:gd name="connsiteX12" fmla="*/ 741687 w 777240"/>
                  <a:gd name="connsiteY12" fmla="*/ 495276 h 777240"/>
                  <a:gd name="connsiteX13" fmla="*/ 495276 w 777240"/>
                  <a:gd name="connsiteY13" fmla="*/ 495276 h 777240"/>
                  <a:gd name="connsiteX14" fmla="*/ 495276 w 777240"/>
                  <a:gd name="connsiteY14" fmla="*/ 741687 h 777240"/>
                  <a:gd name="connsiteX15" fmla="*/ 459723 w 777240"/>
                  <a:gd name="connsiteY15" fmla="*/ 777240 h 777240"/>
                  <a:gd name="connsiteX16" fmla="*/ 317517 w 777240"/>
                  <a:gd name="connsiteY16" fmla="*/ 777240 h 777240"/>
                  <a:gd name="connsiteX17" fmla="*/ 281964 w 777240"/>
                  <a:gd name="connsiteY17" fmla="*/ 741687 h 777240"/>
                  <a:gd name="connsiteX18" fmla="*/ 281964 w 777240"/>
                  <a:gd name="connsiteY18" fmla="*/ 495276 h 777240"/>
                  <a:gd name="connsiteX19" fmla="*/ 35553 w 777240"/>
                  <a:gd name="connsiteY19" fmla="*/ 495276 h 777240"/>
                  <a:gd name="connsiteX20" fmla="*/ 0 w 777240"/>
                  <a:gd name="connsiteY20" fmla="*/ 459723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7240" h="777240">
                    <a:moveTo>
                      <a:pt x="0" y="459723"/>
                    </a:moveTo>
                    <a:lnTo>
                      <a:pt x="0" y="317517"/>
                    </a:lnTo>
                    <a:cubicBezTo>
                      <a:pt x="0" y="297882"/>
                      <a:pt x="15918" y="281964"/>
                      <a:pt x="35553" y="281964"/>
                    </a:cubicBezTo>
                    <a:lnTo>
                      <a:pt x="281964" y="281964"/>
                    </a:lnTo>
                    <a:lnTo>
                      <a:pt x="281964" y="35553"/>
                    </a:lnTo>
                    <a:cubicBezTo>
                      <a:pt x="281964" y="15918"/>
                      <a:pt x="297882" y="0"/>
                      <a:pt x="317517" y="0"/>
                    </a:cubicBezTo>
                    <a:lnTo>
                      <a:pt x="459723" y="0"/>
                    </a:lnTo>
                    <a:cubicBezTo>
                      <a:pt x="479358" y="0"/>
                      <a:pt x="495276" y="15918"/>
                      <a:pt x="495276" y="35553"/>
                    </a:cubicBezTo>
                    <a:lnTo>
                      <a:pt x="495276" y="281964"/>
                    </a:lnTo>
                    <a:lnTo>
                      <a:pt x="741687" y="281964"/>
                    </a:lnTo>
                    <a:cubicBezTo>
                      <a:pt x="761322" y="281964"/>
                      <a:pt x="777240" y="297882"/>
                      <a:pt x="777240" y="317517"/>
                    </a:cubicBezTo>
                    <a:lnTo>
                      <a:pt x="777240" y="459723"/>
                    </a:lnTo>
                    <a:cubicBezTo>
                      <a:pt x="777240" y="479358"/>
                      <a:pt x="761322" y="495276"/>
                      <a:pt x="741687" y="495276"/>
                    </a:cubicBezTo>
                    <a:lnTo>
                      <a:pt x="495276" y="495276"/>
                    </a:lnTo>
                    <a:lnTo>
                      <a:pt x="495276" y="741687"/>
                    </a:lnTo>
                    <a:cubicBezTo>
                      <a:pt x="495276" y="761322"/>
                      <a:pt x="479358" y="777240"/>
                      <a:pt x="459723" y="777240"/>
                    </a:cubicBezTo>
                    <a:lnTo>
                      <a:pt x="317517" y="777240"/>
                    </a:lnTo>
                    <a:cubicBezTo>
                      <a:pt x="297882" y="777240"/>
                      <a:pt x="281964" y="761322"/>
                      <a:pt x="281964" y="741687"/>
                    </a:cubicBezTo>
                    <a:lnTo>
                      <a:pt x="281964" y="495276"/>
                    </a:lnTo>
                    <a:lnTo>
                      <a:pt x="35553" y="495276"/>
                    </a:lnTo>
                    <a:cubicBezTo>
                      <a:pt x="15918" y="495276"/>
                      <a:pt x="0" y="479358"/>
                      <a:pt x="0" y="459723"/>
                    </a:cubicBezTo>
                    <a:close/>
                  </a:path>
                </a:pathLst>
              </a:custGeom>
              <a:solidFill>
                <a:srgbClr val="FFC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十字星 21"/>
              <p:cNvSpPr/>
              <p:nvPr/>
            </p:nvSpPr>
            <p:spPr>
              <a:xfrm>
                <a:off x="4012620" y="2148236"/>
                <a:ext cx="185653" cy="185653"/>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7030A0"/>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6" name="组合 65"/>
            <p:cNvGrpSpPr/>
            <p:nvPr/>
          </p:nvGrpSpPr>
          <p:grpSpPr>
            <a:xfrm>
              <a:off x="9537838" y="926336"/>
              <a:ext cx="1299992" cy="1448111"/>
              <a:chOff x="4012620" y="945693"/>
              <a:chExt cx="1299992" cy="1448111"/>
            </a:xfrm>
          </p:grpSpPr>
          <p:sp>
            <p:nvSpPr>
              <p:cNvPr id="68" name="任意多边形 67"/>
              <p:cNvSpPr/>
              <p:nvPr/>
            </p:nvSpPr>
            <p:spPr>
              <a:xfrm rot="5400000">
                <a:off x="5010995" y="2092187"/>
                <a:ext cx="289560" cy="313674"/>
              </a:xfrm>
              <a:custGeom>
                <a:avLst/>
                <a:gdLst>
                  <a:gd name="connsiteX0" fmla="*/ 458919 w 1482909"/>
                  <a:gd name="connsiteY0" fmla="*/ 806919 h 1606405"/>
                  <a:gd name="connsiteX1" fmla="*/ 716256 w 1482909"/>
                  <a:gd name="connsiteY1" fmla="*/ 1064256 h 1606405"/>
                  <a:gd name="connsiteX2" fmla="*/ 973593 w 1482909"/>
                  <a:gd name="connsiteY2" fmla="*/ 806919 h 1606405"/>
                  <a:gd name="connsiteX3" fmla="*/ 716256 w 1482909"/>
                  <a:gd name="connsiteY3" fmla="*/ 549582 h 1606405"/>
                  <a:gd name="connsiteX4" fmla="*/ 458919 w 1482909"/>
                  <a:gd name="connsiteY4" fmla="*/ 806919 h 1606405"/>
                  <a:gd name="connsiteX5" fmla="*/ 0 w 1482909"/>
                  <a:gd name="connsiteY5" fmla="*/ 880351 h 1606405"/>
                  <a:gd name="connsiteX6" fmla="*/ 0 w 1482909"/>
                  <a:gd name="connsiteY6" fmla="*/ 738145 h 1606405"/>
                  <a:gd name="connsiteX7" fmla="*/ 35553 w 1482909"/>
                  <a:gd name="connsiteY7" fmla="*/ 702592 h 1606405"/>
                  <a:gd name="connsiteX8" fmla="*/ 301266 w 1482909"/>
                  <a:gd name="connsiteY8" fmla="*/ 702592 h 1606405"/>
                  <a:gd name="connsiteX9" fmla="*/ 26979 w 1482909"/>
                  <a:gd name="connsiteY9" fmla="*/ 544233 h 1606405"/>
                  <a:gd name="connsiteX10" fmla="*/ 13966 w 1482909"/>
                  <a:gd name="connsiteY10" fmla="*/ 495666 h 1606405"/>
                  <a:gd name="connsiteX11" fmla="*/ 85069 w 1482909"/>
                  <a:gd name="connsiteY11" fmla="*/ 372512 h 1606405"/>
                  <a:gd name="connsiteX12" fmla="*/ 133635 w 1482909"/>
                  <a:gd name="connsiteY12" fmla="*/ 359498 h 1606405"/>
                  <a:gd name="connsiteX13" fmla="*/ 498941 w 1482909"/>
                  <a:gd name="connsiteY13" fmla="*/ 570407 h 1606405"/>
                  <a:gd name="connsiteX14" fmla="*/ 282265 w 1482909"/>
                  <a:gd name="connsiteY14" fmla="*/ 195112 h 1606405"/>
                  <a:gd name="connsiteX15" fmla="*/ 295277 w 1482909"/>
                  <a:gd name="connsiteY15" fmla="*/ 146546 h 1606405"/>
                  <a:gd name="connsiteX16" fmla="*/ 418431 w 1482909"/>
                  <a:gd name="connsiteY16" fmla="*/ 75444 h 1606405"/>
                  <a:gd name="connsiteX17" fmla="*/ 466997 w 1482909"/>
                  <a:gd name="connsiteY17" fmla="*/ 88456 h 1606405"/>
                  <a:gd name="connsiteX18" fmla="*/ 609600 w 1482909"/>
                  <a:gd name="connsiteY18" fmla="*/ 335450 h 1606405"/>
                  <a:gd name="connsiteX19" fmla="*/ 609600 w 1482909"/>
                  <a:gd name="connsiteY19" fmla="*/ 35552 h 1606405"/>
                  <a:gd name="connsiteX20" fmla="*/ 645153 w 1482909"/>
                  <a:gd name="connsiteY20" fmla="*/ 0 h 1606405"/>
                  <a:gd name="connsiteX21" fmla="*/ 787359 w 1482909"/>
                  <a:gd name="connsiteY21" fmla="*/ 0 h 1606405"/>
                  <a:gd name="connsiteX22" fmla="*/ 822912 w 1482909"/>
                  <a:gd name="connsiteY22" fmla="*/ 35552 h 1606405"/>
                  <a:gd name="connsiteX23" fmla="*/ 822912 w 1482909"/>
                  <a:gd name="connsiteY23" fmla="*/ 316841 h 1606405"/>
                  <a:gd name="connsiteX24" fmla="*/ 969156 w 1482909"/>
                  <a:gd name="connsiteY24" fmla="*/ 63540 h 1606405"/>
                  <a:gd name="connsiteX25" fmla="*/ 1017722 w 1482909"/>
                  <a:gd name="connsiteY25" fmla="*/ 50526 h 1606405"/>
                  <a:gd name="connsiteX26" fmla="*/ 1140876 w 1482909"/>
                  <a:gd name="connsiteY26" fmla="*/ 121630 h 1606405"/>
                  <a:gd name="connsiteX27" fmla="*/ 1153889 w 1482909"/>
                  <a:gd name="connsiteY27" fmla="*/ 170196 h 1606405"/>
                  <a:gd name="connsiteX28" fmla="*/ 942980 w 1482909"/>
                  <a:gd name="connsiteY28" fmla="*/ 535502 h 1606405"/>
                  <a:gd name="connsiteX29" fmla="*/ 1318275 w 1482909"/>
                  <a:gd name="connsiteY29" fmla="*/ 318825 h 1606405"/>
                  <a:gd name="connsiteX30" fmla="*/ 1366842 w 1482909"/>
                  <a:gd name="connsiteY30" fmla="*/ 331838 h 1606405"/>
                  <a:gd name="connsiteX31" fmla="*/ 1437945 w 1482909"/>
                  <a:gd name="connsiteY31" fmla="*/ 454992 h 1606405"/>
                  <a:gd name="connsiteX32" fmla="*/ 1424931 w 1482909"/>
                  <a:gd name="connsiteY32" fmla="*/ 503559 h 1606405"/>
                  <a:gd name="connsiteX33" fmla="*/ 1177936 w 1482909"/>
                  <a:gd name="connsiteY33" fmla="*/ 646161 h 1606405"/>
                  <a:gd name="connsiteX34" fmla="*/ 1447356 w 1482909"/>
                  <a:gd name="connsiteY34" fmla="*/ 646161 h 1606405"/>
                  <a:gd name="connsiteX35" fmla="*/ 1482909 w 1482909"/>
                  <a:gd name="connsiteY35" fmla="*/ 681714 h 1606405"/>
                  <a:gd name="connsiteX36" fmla="*/ 1482909 w 1482909"/>
                  <a:gd name="connsiteY36" fmla="*/ 823920 h 1606405"/>
                  <a:gd name="connsiteX37" fmla="*/ 1447356 w 1482909"/>
                  <a:gd name="connsiteY37" fmla="*/ 859473 h 1606405"/>
                  <a:gd name="connsiteX38" fmla="*/ 1092603 w 1482909"/>
                  <a:gd name="connsiteY38" fmla="*/ 859472 h 1606405"/>
                  <a:gd name="connsiteX39" fmla="*/ 1428832 w 1482909"/>
                  <a:gd name="connsiteY39" fmla="*/ 1053595 h 1606405"/>
                  <a:gd name="connsiteX40" fmla="*/ 1441846 w 1482909"/>
                  <a:gd name="connsiteY40" fmla="*/ 1102162 h 1606405"/>
                  <a:gd name="connsiteX41" fmla="*/ 1370743 w 1482909"/>
                  <a:gd name="connsiteY41" fmla="*/ 1225316 h 1606405"/>
                  <a:gd name="connsiteX42" fmla="*/ 1322176 w 1482909"/>
                  <a:gd name="connsiteY42" fmla="*/ 1238330 h 1606405"/>
                  <a:gd name="connsiteX43" fmla="*/ 956871 w 1482909"/>
                  <a:gd name="connsiteY43" fmla="*/ 1027420 h 1606405"/>
                  <a:gd name="connsiteX44" fmla="*/ 1173548 w 1482909"/>
                  <a:gd name="connsiteY44" fmla="*/ 1402716 h 1606405"/>
                  <a:gd name="connsiteX45" fmla="*/ 1160534 w 1482909"/>
                  <a:gd name="connsiteY45" fmla="*/ 1451282 h 1606405"/>
                  <a:gd name="connsiteX46" fmla="*/ 1037380 w 1482909"/>
                  <a:gd name="connsiteY46" fmla="*/ 1522385 h 1606405"/>
                  <a:gd name="connsiteX47" fmla="*/ 988814 w 1482909"/>
                  <a:gd name="connsiteY47" fmla="*/ 1509372 h 1606405"/>
                  <a:gd name="connsiteX48" fmla="*/ 854179 w 1482909"/>
                  <a:gd name="connsiteY48" fmla="*/ 1276176 h 1606405"/>
                  <a:gd name="connsiteX49" fmla="*/ 854179 w 1482909"/>
                  <a:gd name="connsiteY49" fmla="*/ 1570852 h 1606405"/>
                  <a:gd name="connsiteX50" fmla="*/ 818626 w 1482909"/>
                  <a:gd name="connsiteY50" fmla="*/ 1606405 h 1606405"/>
                  <a:gd name="connsiteX51" fmla="*/ 676420 w 1482909"/>
                  <a:gd name="connsiteY51" fmla="*/ 1606405 h 1606405"/>
                  <a:gd name="connsiteX52" fmla="*/ 640866 w 1482909"/>
                  <a:gd name="connsiteY52" fmla="*/ 1570852 h 1606405"/>
                  <a:gd name="connsiteX53" fmla="*/ 640866 w 1482909"/>
                  <a:gd name="connsiteY53" fmla="*/ 1244178 h 1606405"/>
                  <a:gd name="connsiteX54" fmla="*/ 482507 w 1482909"/>
                  <a:gd name="connsiteY54" fmla="*/ 1518466 h 1606405"/>
                  <a:gd name="connsiteX55" fmla="*/ 433940 w 1482909"/>
                  <a:gd name="connsiteY55" fmla="*/ 1531480 h 1606405"/>
                  <a:gd name="connsiteX56" fmla="*/ 310786 w 1482909"/>
                  <a:gd name="connsiteY56" fmla="*/ 1460377 h 1606405"/>
                  <a:gd name="connsiteX57" fmla="*/ 297773 w 1482909"/>
                  <a:gd name="connsiteY57" fmla="*/ 1411810 h 1606405"/>
                  <a:gd name="connsiteX58" fmla="*/ 508683 w 1482909"/>
                  <a:gd name="connsiteY58" fmla="*/ 1046504 h 1606405"/>
                  <a:gd name="connsiteX59" fmla="*/ 133386 w 1482909"/>
                  <a:gd name="connsiteY59" fmla="*/ 1263181 h 1606405"/>
                  <a:gd name="connsiteX60" fmla="*/ 84820 w 1482909"/>
                  <a:gd name="connsiteY60" fmla="*/ 1250168 h 1606405"/>
                  <a:gd name="connsiteX61" fmla="*/ 13717 w 1482909"/>
                  <a:gd name="connsiteY61" fmla="*/ 1127014 h 1606405"/>
                  <a:gd name="connsiteX62" fmla="*/ 26730 w 1482909"/>
                  <a:gd name="connsiteY62" fmla="*/ 1078448 h 1606405"/>
                  <a:gd name="connsiteX63" fmla="*/ 308264 w 1482909"/>
                  <a:gd name="connsiteY63" fmla="*/ 915904 h 1606405"/>
                  <a:gd name="connsiteX64" fmla="*/ 35554 w 1482909"/>
                  <a:gd name="connsiteY64" fmla="*/ 915904 h 1606405"/>
                  <a:gd name="connsiteX65" fmla="*/ 0 w 1482909"/>
                  <a:gd name="connsiteY65" fmla="*/ 880351 h 160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482909" h="1606405">
                    <a:moveTo>
                      <a:pt x="458919" y="806919"/>
                    </a:moveTo>
                    <a:cubicBezTo>
                      <a:pt x="458919" y="949042"/>
                      <a:pt x="574133" y="1064256"/>
                      <a:pt x="716256" y="1064256"/>
                    </a:cubicBezTo>
                    <a:cubicBezTo>
                      <a:pt x="858379" y="1064256"/>
                      <a:pt x="973593" y="949042"/>
                      <a:pt x="973593" y="806919"/>
                    </a:cubicBezTo>
                    <a:cubicBezTo>
                      <a:pt x="973593" y="664796"/>
                      <a:pt x="858379" y="549582"/>
                      <a:pt x="716256" y="549582"/>
                    </a:cubicBezTo>
                    <a:cubicBezTo>
                      <a:pt x="574133" y="549582"/>
                      <a:pt x="458919" y="664796"/>
                      <a:pt x="458919" y="806919"/>
                    </a:cubicBezTo>
                    <a:close/>
                    <a:moveTo>
                      <a:pt x="0" y="880351"/>
                    </a:moveTo>
                    <a:lnTo>
                      <a:pt x="0" y="738145"/>
                    </a:lnTo>
                    <a:cubicBezTo>
                      <a:pt x="0" y="718510"/>
                      <a:pt x="15918" y="702592"/>
                      <a:pt x="35553" y="702592"/>
                    </a:cubicBezTo>
                    <a:lnTo>
                      <a:pt x="301266" y="702592"/>
                    </a:lnTo>
                    <a:lnTo>
                      <a:pt x="26979" y="544233"/>
                    </a:lnTo>
                    <a:cubicBezTo>
                      <a:pt x="9975" y="534415"/>
                      <a:pt x="4148" y="512671"/>
                      <a:pt x="13966" y="495666"/>
                    </a:cubicBezTo>
                    <a:lnTo>
                      <a:pt x="85069" y="372512"/>
                    </a:lnTo>
                    <a:cubicBezTo>
                      <a:pt x="94887" y="355508"/>
                      <a:pt x="116631" y="349681"/>
                      <a:pt x="133635" y="359498"/>
                    </a:cubicBezTo>
                    <a:lnTo>
                      <a:pt x="498941" y="570407"/>
                    </a:lnTo>
                    <a:lnTo>
                      <a:pt x="282265" y="195112"/>
                    </a:lnTo>
                    <a:cubicBezTo>
                      <a:pt x="272446" y="178108"/>
                      <a:pt x="278273" y="156364"/>
                      <a:pt x="295277" y="146546"/>
                    </a:cubicBezTo>
                    <a:lnTo>
                      <a:pt x="418431" y="75444"/>
                    </a:lnTo>
                    <a:cubicBezTo>
                      <a:pt x="435436" y="65626"/>
                      <a:pt x="457180" y="71452"/>
                      <a:pt x="466997" y="88456"/>
                    </a:cubicBezTo>
                    <a:lnTo>
                      <a:pt x="609600" y="335450"/>
                    </a:lnTo>
                    <a:lnTo>
                      <a:pt x="609600" y="35552"/>
                    </a:lnTo>
                    <a:cubicBezTo>
                      <a:pt x="609600" y="15918"/>
                      <a:pt x="625518" y="0"/>
                      <a:pt x="645153" y="0"/>
                    </a:cubicBezTo>
                    <a:lnTo>
                      <a:pt x="787359" y="0"/>
                    </a:lnTo>
                    <a:cubicBezTo>
                      <a:pt x="806994" y="0"/>
                      <a:pt x="822912" y="15918"/>
                      <a:pt x="822912" y="35552"/>
                    </a:cubicBezTo>
                    <a:lnTo>
                      <a:pt x="822912" y="316841"/>
                    </a:lnTo>
                    <a:lnTo>
                      <a:pt x="969156" y="63540"/>
                    </a:lnTo>
                    <a:cubicBezTo>
                      <a:pt x="978973" y="46536"/>
                      <a:pt x="1000716" y="40710"/>
                      <a:pt x="1017722" y="50526"/>
                    </a:cubicBezTo>
                    <a:lnTo>
                      <a:pt x="1140876" y="121630"/>
                    </a:lnTo>
                    <a:cubicBezTo>
                      <a:pt x="1157879" y="131448"/>
                      <a:pt x="1163706" y="153192"/>
                      <a:pt x="1153889" y="170196"/>
                    </a:cubicBezTo>
                    <a:lnTo>
                      <a:pt x="942980" y="535502"/>
                    </a:lnTo>
                    <a:lnTo>
                      <a:pt x="1318275" y="318825"/>
                    </a:lnTo>
                    <a:cubicBezTo>
                      <a:pt x="1335279" y="309007"/>
                      <a:pt x="1357024" y="314834"/>
                      <a:pt x="1366842" y="331838"/>
                    </a:cubicBezTo>
                    <a:lnTo>
                      <a:pt x="1437945" y="454992"/>
                    </a:lnTo>
                    <a:cubicBezTo>
                      <a:pt x="1447762" y="471997"/>
                      <a:pt x="1441936" y="493741"/>
                      <a:pt x="1424931" y="503559"/>
                    </a:cubicBezTo>
                    <a:lnTo>
                      <a:pt x="1177936" y="646161"/>
                    </a:lnTo>
                    <a:lnTo>
                      <a:pt x="1447356" y="646161"/>
                    </a:lnTo>
                    <a:cubicBezTo>
                      <a:pt x="1466990" y="646161"/>
                      <a:pt x="1482908" y="662079"/>
                      <a:pt x="1482909" y="681714"/>
                    </a:cubicBezTo>
                    <a:lnTo>
                      <a:pt x="1482909" y="823920"/>
                    </a:lnTo>
                    <a:cubicBezTo>
                      <a:pt x="1482908" y="843555"/>
                      <a:pt x="1466990" y="859473"/>
                      <a:pt x="1447356" y="859473"/>
                    </a:cubicBezTo>
                    <a:lnTo>
                      <a:pt x="1092603" y="859472"/>
                    </a:lnTo>
                    <a:lnTo>
                      <a:pt x="1428832" y="1053595"/>
                    </a:lnTo>
                    <a:cubicBezTo>
                      <a:pt x="1445837" y="1063413"/>
                      <a:pt x="1451663" y="1085157"/>
                      <a:pt x="1441846" y="1102162"/>
                    </a:cubicBezTo>
                    <a:lnTo>
                      <a:pt x="1370743" y="1225316"/>
                    </a:lnTo>
                    <a:cubicBezTo>
                      <a:pt x="1360925" y="1242320"/>
                      <a:pt x="1339181" y="1248147"/>
                      <a:pt x="1322176" y="1238330"/>
                    </a:cubicBezTo>
                    <a:lnTo>
                      <a:pt x="956871" y="1027420"/>
                    </a:lnTo>
                    <a:lnTo>
                      <a:pt x="1173548" y="1402716"/>
                    </a:lnTo>
                    <a:cubicBezTo>
                      <a:pt x="1183365" y="1419720"/>
                      <a:pt x="1177539" y="1441464"/>
                      <a:pt x="1160534" y="1451282"/>
                    </a:cubicBezTo>
                    <a:lnTo>
                      <a:pt x="1037380" y="1522385"/>
                    </a:lnTo>
                    <a:cubicBezTo>
                      <a:pt x="1020376" y="1532202"/>
                      <a:pt x="998632" y="1526376"/>
                      <a:pt x="988814" y="1509372"/>
                    </a:cubicBezTo>
                    <a:lnTo>
                      <a:pt x="854179" y="1276176"/>
                    </a:lnTo>
                    <a:lnTo>
                      <a:pt x="854179" y="1570852"/>
                    </a:lnTo>
                    <a:cubicBezTo>
                      <a:pt x="854178" y="1590487"/>
                      <a:pt x="838260" y="1606404"/>
                      <a:pt x="818626" y="1606405"/>
                    </a:cubicBezTo>
                    <a:lnTo>
                      <a:pt x="676420" y="1606405"/>
                    </a:lnTo>
                    <a:cubicBezTo>
                      <a:pt x="656784" y="1606405"/>
                      <a:pt x="640867" y="1590487"/>
                      <a:pt x="640866" y="1570852"/>
                    </a:cubicBezTo>
                    <a:lnTo>
                      <a:pt x="640866" y="1244178"/>
                    </a:lnTo>
                    <a:lnTo>
                      <a:pt x="482507" y="1518466"/>
                    </a:lnTo>
                    <a:cubicBezTo>
                      <a:pt x="472689" y="1535471"/>
                      <a:pt x="450945" y="1541296"/>
                      <a:pt x="433940" y="1531480"/>
                    </a:cubicBezTo>
                    <a:lnTo>
                      <a:pt x="310786" y="1460377"/>
                    </a:lnTo>
                    <a:cubicBezTo>
                      <a:pt x="293782" y="1450559"/>
                      <a:pt x="287955" y="1428814"/>
                      <a:pt x="297773" y="1411810"/>
                    </a:cubicBezTo>
                    <a:lnTo>
                      <a:pt x="508683" y="1046504"/>
                    </a:lnTo>
                    <a:lnTo>
                      <a:pt x="133386" y="1263181"/>
                    </a:lnTo>
                    <a:cubicBezTo>
                      <a:pt x="116382" y="1272999"/>
                      <a:pt x="94637" y="1267172"/>
                      <a:pt x="84820" y="1250168"/>
                    </a:cubicBezTo>
                    <a:lnTo>
                      <a:pt x="13717" y="1127014"/>
                    </a:lnTo>
                    <a:cubicBezTo>
                      <a:pt x="3899" y="1110009"/>
                      <a:pt x="9726" y="1088265"/>
                      <a:pt x="26730" y="1078448"/>
                    </a:cubicBezTo>
                    <a:lnTo>
                      <a:pt x="308264" y="915904"/>
                    </a:lnTo>
                    <a:lnTo>
                      <a:pt x="35554" y="915904"/>
                    </a:lnTo>
                    <a:cubicBezTo>
                      <a:pt x="15918" y="915904"/>
                      <a:pt x="0" y="899986"/>
                      <a:pt x="0" y="880351"/>
                    </a:cubicBezTo>
                    <a:close/>
                  </a:path>
                </a:pathLst>
              </a:custGeom>
              <a:solidFill>
                <a:srgbClr val="22B4B9"/>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68"/>
              <p:cNvSpPr/>
              <p:nvPr/>
            </p:nvSpPr>
            <p:spPr>
              <a:xfrm rot="8286032">
                <a:off x="4723188" y="945693"/>
                <a:ext cx="312138" cy="312138"/>
              </a:xfrm>
              <a:custGeom>
                <a:avLst/>
                <a:gdLst>
                  <a:gd name="connsiteX0" fmla="*/ 0 w 777240"/>
                  <a:gd name="connsiteY0" fmla="*/ 459723 h 777240"/>
                  <a:gd name="connsiteX1" fmla="*/ 0 w 777240"/>
                  <a:gd name="connsiteY1" fmla="*/ 317517 h 777240"/>
                  <a:gd name="connsiteX2" fmla="*/ 35553 w 777240"/>
                  <a:gd name="connsiteY2" fmla="*/ 281964 h 777240"/>
                  <a:gd name="connsiteX3" fmla="*/ 281964 w 777240"/>
                  <a:gd name="connsiteY3" fmla="*/ 281964 h 777240"/>
                  <a:gd name="connsiteX4" fmla="*/ 281964 w 777240"/>
                  <a:gd name="connsiteY4" fmla="*/ 35553 h 777240"/>
                  <a:gd name="connsiteX5" fmla="*/ 317517 w 777240"/>
                  <a:gd name="connsiteY5" fmla="*/ 0 h 777240"/>
                  <a:gd name="connsiteX6" fmla="*/ 459723 w 777240"/>
                  <a:gd name="connsiteY6" fmla="*/ 0 h 777240"/>
                  <a:gd name="connsiteX7" fmla="*/ 495276 w 777240"/>
                  <a:gd name="connsiteY7" fmla="*/ 35553 h 777240"/>
                  <a:gd name="connsiteX8" fmla="*/ 495276 w 777240"/>
                  <a:gd name="connsiteY8" fmla="*/ 281964 h 777240"/>
                  <a:gd name="connsiteX9" fmla="*/ 741687 w 777240"/>
                  <a:gd name="connsiteY9" fmla="*/ 281964 h 777240"/>
                  <a:gd name="connsiteX10" fmla="*/ 777240 w 777240"/>
                  <a:gd name="connsiteY10" fmla="*/ 317517 h 777240"/>
                  <a:gd name="connsiteX11" fmla="*/ 777240 w 777240"/>
                  <a:gd name="connsiteY11" fmla="*/ 459723 h 777240"/>
                  <a:gd name="connsiteX12" fmla="*/ 741687 w 777240"/>
                  <a:gd name="connsiteY12" fmla="*/ 495276 h 777240"/>
                  <a:gd name="connsiteX13" fmla="*/ 495276 w 777240"/>
                  <a:gd name="connsiteY13" fmla="*/ 495276 h 777240"/>
                  <a:gd name="connsiteX14" fmla="*/ 495276 w 777240"/>
                  <a:gd name="connsiteY14" fmla="*/ 741687 h 777240"/>
                  <a:gd name="connsiteX15" fmla="*/ 459723 w 777240"/>
                  <a:gd name="connsiteY15" fmla="*/ 777240 h 777240"/>
                  <a:gd name="connsiteX16" fmla="*/ 317517 w 777240"/>
                  <a:gd name="connsiteY16" fmla="*/ 777240 h 777240"/>
                  <a:gd name="connsiteX17" fmla="*/ 281964 w 777240"/>
                  <a:gd name="connsiteY17" fmla="*/ 741687 h 777240"/>
                  <a:gd name="connsiteX18" fmla="*/ 281964 w 777240"/>
                  <a:gd name="connsiteY18" fmla="*/ 495276 h 777240"/>
                  <a:gd name="connsiteX19" fmla="*/ 35553 w 777240"/>
                  <a:gd name="connsiteY19" fmla="*/ 495276 h 777240"/>
                  <a:gd name="connsiteX20" fmla="*/ 0 w 777240"/>
                  <a:gd name="connsiteY20" fmla="*/ 459723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7240" h="777240">
                    <a:moveTo>
                      <a:pt x="0" y="459723"/>
                    </a:moveTo>
                    <a:lnTo>
                      <a:pt x="0" y="317517"/>
                    </a:lnTo>
                    <a:cubicBezTo>
                      <a:pt x="0" y="297882"/>
                      <a:pt x="15918" y="281964"/>
                      <a:pt x="35553" y="281964"/>
                    </a:cubicBezTo>
                    <a:lnTo>
                      <a:pt x="281964" y="281964"/>
                    </a:lnTo>
                    <a:lnTo>
                      <a:pt x="281964" y="35553"/>
                    </a:lnTo>
                    <a:cubicBezTo>
                      <a:pt x="281964" y="15918"/>
                      <a:pt x="297882" y="0"/>
                      <a:pt x="317517" y="0"/>
                    </a:cubicBezTo>
                    <a:lnTo>
                      <a:pt x="459723" y="0"/>
                    </a:lnTo>
                    <a:cubicBezTo>
                      <a:pt x="479358" y="0"/>
                      <a:pt x="495276" y="15918"/>
                      <a:pt x="495276" y="35553"/>
                    </a:cubicBezTo>
                    <a:lnTo>
                      <a:pt x="495276" y="281964"/>
                    </a:lnTo>
                    <a:lnTo>
                      <a:pt x="741687" y="281964"/>
                    </a:lnTo>
                    <a:cubicBezTo>
                      <a:pt x="761322" y="281964"/>
                      <a:pt x="777240" y="297882"/>
                      <a:pt x="777240" y="317517"/>
                    </a:cubicBezTo>
                    <a:lnTo>
                      <a:pt x="777240" y="459723"/>
                    </a:lnTo>
                    <a:cubicBezTo>
                      <a:pt x="777240" y="479358"/>
                      <a:pt x="761322" y="495276"/>
                      <a:pt x="741687" y="495276"/>
                    </a:cubicBezTo>
                    <a:lnTo>
                      <a:pt x="495276" y="495276"/>
                    </a:lnTo>
                    <a:lnTo>
                      <a:pt x="495276" y="741687"/>
                    </a:lnTo>
                    <a:cubicBezTo>
                      <a:pt x="495276" y="761322"/>
                      <a:pt x="479358" y="777240"/>
                      <a:pt x="459723" y="777240"/>
                    </a:cubicBezTo>
                    <a:lnTo>
                      <a:pt x="317517" y="777240"/>
                    </a:lnTo>
                    <a:cubicBezTo>
                      <a:pt x="297882" y="777240"/>
                      <a:pt x="281964" y="761322"/>
                      <a:pt x="281964" y="741687"/>
                    </a:cubicBezTo>
                    <a:lnTo>
                      <a:pt x="281964" y="495276"/>
                    </a:lnTo>
                    <a:lnTo>
                      <a:pt x="35553" y="495276"/>
                    </a:lnTo>
                    <a:cubicBezTo>
                      <a:pt x="15918" y="495276"/>
                      <a:pt x="0" y="479358"/>
                      <a:pt x="0" y="459723"/>
                    </a:cubicBezTo>
                    <a:close/>
                  </a:path>
                </a:pathLst>
              </a:custGeom>
              <a:solidFill>
                <a:srgbClr val="FFC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0" name="十字星 21"/>
              <p:cNvSpPr/>
              <p:nvPr/>
            </p:nvSpPr>
            <p:spPr>
              <a:xfrm>
                <a:off x="4012620" y="2148236"/>
                <a:ext cx="185653" cy="185653"/>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7030A0"/>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72" name="十字星 21"/>
          <p:cNvSpPr/>
          <p:nvPr/>
        </p:nvSpPr>
        <p:spPr>
          <a:xfrm>
            <a:off x="3046329" y="3205716"/>
            <a:ext cx="311950" cy="311950"/>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00B0F0"/>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十字星 21"/>
          <p:cNvSpPr/>
          <p:nvPr/>
        </p:nvSpPr>
        <p:spPr>
          <a:xfrm>
            <a:off x="6262636" y="3598781"/>
            <a:ext cx="311950" cy="311950"/>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EBA020"/>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十字星 21"/>
          <p:cNvSpPr/>
          <p:nvPr/>
        </p:nvSpPr>
        <p:spPr>
          <a:xfrm>
            <a:off x="11108956" y="3361691"/>
            <a:ext cx="311950" cy="311950"/>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FD8876"/>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439637" y="2021588"/>
            <a:ext cx="10002254" cy="2118575"/>
            <a:chOff x="-7037781" y="2200276"/>
            <a:chExt cx="10002254" cy="2118575"/>
          </a:xfrm>
        </p:grpSpPr>
        <p:grpSp>
          <p:nvGrpSpPr>
            <p:cNvPr id="5" name="组合 4"/>
            <p:cNvGrpSpPr/>
            <p:nvPr/>
          </p:nvGrpSpPr>
          <p:grpSpPr>
            <a:xfrm>
              <a:off x="1379513" y="2200276"/>
              <a:ext cx="1584960" cy="1554480"/>
              <a:chOff x="1173480" y="2194560"/>
              <a:chExt cx="1584960" cy="1554480"/>
            </a:xfrm>
          </p:grpSpPr>
          <p:grpSp>
            <p:nvGrpSpPr>
              <p:cNvPr id="3" name="组合 2"/>
              <p:cNvGrpSpPr/>
              <p:nvPr/>
            </p:nvGrpSpPr>
            <p:grpSpPr>
              <a:xfrm>
                <a:off x="1173480" y="2194560"/>
                <a:ext cx="1584960" cy="1554480"/>
                <a:chOff x="960120" y="2087880"/>
                <a:chExt cx="1584960" cy="1554480"/>
              </a:xfrm>
            </p:grpSpPr>
            <p:sp>
              <p:nvSpPr>
                <p:cNvPr id="2" name="椭圆 1"/>
                <p:cNvSpPr/>
                <p:nvPr/>
              </p:nvSpPr>
              <p:spPr>
                <a:xfrm>
                  <a:off x="1036320" y="2133600"/>
                  <a:ext cx="1508760" cy="1508760"/>
                </a:xfrm>
                <a:prstGeom prst="ellipse">
                  <a:avLst/>
                </a:prstGeom>
                <a:solidFill>
                  <a:srgbClr val="22B4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960120" y="2087880"/>
                  <a:ext cx="1508760" cy="1508760"/>
                </a:xfrm>
                <a:prstGeom prst="ellipse">
                  <a:avLst/>
                </a:prstGeom>
                <a:noFill/>
                <a:ln w="38100">
                  <a:solidFill>
                    <a:srgbClr val="5567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3007" y="2437880"/>
                <a:ext cx="1449705" cy="1022119"/>
              </a:xfrm>
              <a:prstGeom prst="rect">
                <a:avLst/>
              </a:prstGeom>
            </p:spPr>
          </p:pic>
        </p:grpSp>
        <p:grpSp>
          <p:nvGrpSpPr>
            <p:cNvPr id="8" name="组合 7"/>
            <p:cNvGrpSpPr/>
            <p:nvPr/>
          </p:nvGrpSpPr>
          <p:grpSpPr>
            <a:xfrm>
              <a:off x="-7037781" y="3336723"/>
              <a:ext cx="2195220" cy="982128"/>
              <a:chOff x="-5961854" y="3883010"/>
              <a:chExt cx="2195220" cy="982128"/>
            </a:xfrm>
          </p:grpSpPr>
          <p:sp>
            <p:nvSpPr>
              <p:cNvPr id="75" name="文本框 74"/>
              <p:cNvSpPr txBox="1"/>
              <p:nvPr/>
            </p:nvSpPr>
            <p:spPr>
              <a:xfrm>
                <a:off x="-5961854" y="3883010"/>
                <a:ext cx="1981859" cy="523220"/>
              </a:xfrm>
              <a:prstGeom prst="rect">
                <a:avLst/>
              </a:prstGeom>
              <a:noFill/>
            </p:spPr>
            <p:txBody>
              <a:bodyPr wrap="square" rtlCol="0">
                <a:spAutoFit/>
              </a:bodyPr>
              <a:lstStyle/>
              <a:p>
                <a:pPr algn="ctr"/>
                <a:r>
                  <a:rPr lang="zh-TW" altLang="en-US" sz="2800" dirty="0">
                    <a:solidFill>
                      <a:srgbClr val="22B4B9"/>
                    </a:solidFill>
                    <a:latin typeface="印品粗朗体" panose="02000000000000000000" pitchFamily="2" charset="-122"/>
                    <a:ea typeface="印品粗朗体" panose="02000000000000000000" pitchFamily="2" charset="-122"/>
                  </a:rPr>
                  <a:t>國二望</a:t>
                </a:r>
                <a:endParaRPr lang="zh-CN" altLang="en-US" sz="2800" dirty="0">
                  <a:solidFill>
                    <a:srgbClr val="22B4B9"/>
                  </a:solidFill>
                  <a:latin typeface="印品粗朗体" panose="02000000000000000000" pitchFamily="2" charset="-122"/>
                  <a:ea typeface="印品粗朗体" panose="02000000000000000000" pitchFamily="2" charset="-122"/>
                </a:endParaRPr>
              </a:p>
            </p:txBody>
          </p:sp>
          <p:sp>
            <p:nvSpPr>
              <p:cNvPr id="76" name="矩形 75"/>
              <p:cNvSpPr/>
              <p:nvPr/>
            </p:nvSpPr>
            <p:spPr>
              <a:xfrm>
                <a:off x="-5961854" y="4406230"/>
                <a:ext cx="2195220" cy="458908"/>
              </a:xfrm>
              <a:prstGeom prst="rect">
                <a:avLst/>
              </a:prstGeom>
            </p:spPr>
            <p:txBody>
              <a:bodyPr wrap="square">
                <a:spAutoFit/>
              </a:bodyPr>
              <a:lstStyle/>
              <a:p>
                <a:pPr algn="ctr" fontAlgn="base">
                  <a:lnSpc>
                    <a:spcPct val="150000"/>
                  </a:lnSpc>
                  <a:spcBef>
                    <a:spcPct val="0"/>
                  </a:spcBef>
                  <a:spcAft>
                    <a:spcPct val="0"/>
                  </a:spcAft>
                </a:pPr>
                <a:r>
                  <a:rPr lang="zh-TW" altLang="en-US" dirty="0">
                    <a:solidFill>
                      <a:srgbClr val="273062"/>
                    </a:solidFill>
                    <a:latin typeface="印品天逸黑" panose="02000500000000000000" pitchFamily="2" charset="-122"/>
                    <a:ea typeface="印品天逸黑" panose="02000500000000000000" pitchFamily="2" charset="-122"/>
                    <a:cs typeface="+mn-ea"/>
                    <a:sym typeface="+mn-lt"/>
                  </a:rPr>
                  <a:t>蕭品欣</a:t>
                </a:r>
                <a:endParaRPr lang="en-US" altLang="zh-CN" dirty="0">
                  <a:solidFill>
                    <a:srgbClr val="273062"/>
                  </a:solidFill>
                  <a:latin typeface="印品天逸黑" panose="02000500000000000000" pitchFamily="2" charset="-122"/>
                  <a:ea typeface="印品天逸黑" panose="02000500000000000000" pitchFamily="2" charset="-122"/>
                  <a:cs typeface="+mn-ea"/>
                  <a:sym typeface="+mn-lt"/>
                </a:endParaRPr>
              </a:p>
            </p:txBody>
          </p:sp>
        </p:grpSp>
      </p:grpSp>
      <p:grpSp>
        <p:nvGrpSpPr>
          <p:cNvPr id="10" name="组合 9"/>
          <p:cNvGrpSpPr/>
          <p:nvPr/>
        </p:nvGrpSpPr>
        <p:grpSpPr>
          <a:xfrm>
            <a:off x="2999187" y="2181740"/>
            <a:ext cx="2195220" cy="3053012"/>
            <a:chOff x="3681375" y="2200276"/>
            <a:chExt cx="2195220" cy="3053012"/>
          </a:xfrm>
        </p:grpSpPr>
        <p:grpSp>
          <p:nvGrpSpPr>
            <p:cNvPr id="21" name="组合 20"/>
            <p:cNvGrpSpPr/>
            <p:nvPr/>
          </p:nvGrpSpPr>
          <p:grpSpPr>
            <a:xfrm>
              <a:off x="3986505" y="2200276"/>
              <a:ext cx="1584960" cy="1554480"/>
              <a:chOff x="1173480" y="2194560"/>
              <a:chExt cx="1584960" cy="1554480"/>
            </a:xfrm>
          </p:grpSpPr>
          <p:grpSp>
            <p:nvGrpSpPr>
              <p:cNvPr id="22" name="组合 21"/>
              <p:cNvGrpSpPr/>
              <p:nvPr/>
            </p:nvGrpSpPr>
            <p:grpSpPr>
              <a:xfrm>
                <a:off x="1173480" y="2194560"/>
                <a:ext cx="1584960" cy="1554480"/>
                <a:chOff x="960120" y="2087880"/>
                <a:chExt cx="1584960" cy="1554480"/>
              </a:xfrm>
            </p:grpSpPr>
            <p:sp>
              <p:nvSpPr>
                <p:cNvPr id="24" name="椭圆 23"/>
                <p:cNvSpPr/>
                <p:nvPr/>
              </p:nvSpPr>
              <p:spPr>
                <a:xfrm>
                  <a:off x="1036320" y="2133600"/>
                  <a:ext cx="1508760" cy="1508760"/>
                </a:xfrm>
                <a:prstGeom prst="ellipse">
                  <a:avLst/>
                </a:prstGeom>
                <a:solidFill>
                  <a:srgbClr val="FD8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960120" y="2087880"/>
                  <a:ext cx="1508760" cy="1508760"/>
                </a:xfrm>
                <a:prstGeom prst="ellipse">
                  <a:avLst/>
                </a:prstGeom>
                <a:noFill/>
                <a:ln w="38100">
                  <a:solidFill>
                    <a:srgbClr val="5567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3" name="图片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3007" y="2437880"/>
                <a:ext cx="1449705" cy="1022118"/>
              </a:xfrm>
              <a:prstGeom prst="rect">
                <a:avLst/>
              </a:prstGeom>
            </p:spPr>
          </p:pic>
        </p:grpSp>
        <p:grpSp>
          <p:nvGrpSpPr>
            <p:cNvPr id="77" name="组合 76"/>
            <p:cNvGrpSpPr/>
            <p:nvPr/>
          </p:nvGrpSpPr>
          <p:grpSpPr>
            <a:xfrm>
              <a:off x="3681375" y="4271160"/>
              <a:ext cx="2195220" cy="982128"/>
              <a:chOff x="2150310" y="4817447"/>
              <a:chExt cx="2195220" cy="982128"/>
            </a:xfrm>
          </p:grpSpPr>
          <p:sp>
            <p:nvSpPr>
              <p:cNvPr id="78" name="文本框 77"/>
              <p:cNvSpPr txBox="1"/>
              <p:nvPr/>
            </p:nvSpPr>
            <p:spPr>
              <a:xfrm>
                <a:off x="2150310" y="4817447"/>
                <a:ext cx="1981859" cy="523220"/>
              </a:xfrm>
              <a:prstGeom prst="rect">
                <a:avLst/>
              </a:prstGeom>
              <a:noFill/>
            </p:spPr>
            <p:txBody>
              <a:bodyPr wrap="square" rtlCol="0">
                <a:spAutoFit/>
              </a:bodyPr>
              <a:lstStyle/>
              <a:p>
                <a:pPr algn="ctr"/>
                <a:r>
                  <a:rPr lang="zh-TW" altLang="en-US" sz="2800" dirty="0">
                    <a:solidFill>
                      <a:srgbClr val="22B4B9"/>
                    </a:solidFill>
                    <a:latin typeface="印品粗朗体" panose="02000000000000000000" pitchFamily="2" charset="-122"/>
                    <a:ea typeface="印品粗朗体" panose="02000000000000000000" pitchFamily="2" charset="-122"/>
                  </a:rPr>
                  <a:t>國二真</a:t>
                </a:r>
                <a:endParaRPr lang="zh-CN" altLang="en-US" sz="2800" dirty="0">
                  <a:solidFill>
                    <a:srgbClr val="22B4B9"/>
                  </a:solidFill>
                  <a:latin typeface="印品粗朗体" panose="02000000000000000000" pitchFamily="2" charset="-122"/>
                  <a:ea typeface="印品粗朗体" panose="02000000000000000000" pitchFamily="2" charset="-122"/>
                </a:endParaRPr>
              </a:p>
            </p:txBody>
          </p:sp>
          <p:sp>
            <p:nvSpPr>
              <p:cNvPr id="79" name="矩形 78"/>
              <p:cNvSpPr/>
              <p:nvPr/>
            </p:nvSpPr>
            <p:spPr>
              <a:xfrm>
                <a:off x="2150310" y="5340667"/>
                <a:ext cx="2195220" cy="458908"/>
              </a:xfrm>
              <a:prstGeom prst="rect">
                <a:avLst/>
              </a:prstGeom>
            </p:spPr>
            <p:txBody>
              <a:bodyPr wrap="square">
                <a:spAutoFit/>
              </a:bodyPr>
              <a:lstStyle/>
              <a:p>
                <a:pPr algn="ctr" fontAlgn="base">
                  <a:lnSpc>
                    <a:spcPct val="150000"/>
                  </a:lnSpc>
                  <a:spcBef>
                    <a:spcPct val="0"/>
                  </a:spcBef>
                  <a:spcAft>
                    <a:spcPct val="0"/>
                  </a:spcAft>
                </a:pPr>
                <a:r>
                  <a:rPr lang="zh-TW" altLang="en-US" dirty="0">
                    <a:solidFill>
                      <a:srgbClr val="273062"/>
                    </a:solidFill>
                    <a:latin typeface="印品天逸黑" panose="02000500000000000000" pitchFamily="2" charset="-122"/>
                    <a:ea typeface="印品天逸黑" panose="02000500000000000000" pitchFamily="2" charset="-122"/>
                    <a:cs typeface="+mn-ea"/>
                    <a:sym typeface="+mn-lt"/>
                  </a:rPr>
                  <a:t>林俊瑋</a:t>
                </a:r>
                <a:endParaRPr lang="en-US" altLang="zh-CN" dirty="0">
                  <a:solidFill>
                    <a:srgbClr val="273062"/>
                  </a:solidFill>
                  <a:latin typeface="印品天逸黑" panose="02000500000000000000" pitchFamily="2" charset="-122"/>
                  <a:ea typeface="印品天逸黑" panose="02000500000000000000" pitchFamily="2" charset="-122"/>
                  <a:cs typeface="+mn-ea"/>
                  <a:sym typeface="+mn-lt"/>
                </a:endParaRPr>
              </a:p>
            </p:txBody>
          </p:sp>
        </p:grpSp>
      </p:grpSp>
      <p:grpSp>
        <p:nvGrpSpPr>
          <p:cNvPr id="11" name="组合 10"/>
          <p:cNvGrpSpPr/>
          <p:nvPr/>
        </p:nvGrpSpPr>
        <p:grpSpPr>
          <a:xfrm>
            <a:off x="6016267" y="2154207"/>
            <a:ext cx="2195220" cy="3053012"/>
            <a:chOff x="6539205" y="2200276"/>
            <a:chExt cx="2195220" cy="3053012"/>
          </a:xfrm>
        </p:grpSpPr>
        <p:grpSp>
          <p:nvGrpSpPr>
            <p:cNvPr id="26" name="组合 25"/>
            <p:cNvGrpSpPr/>
            <p:nvPr/>
          </p:nvGrpSpPr>
          <p:grpSpPr>
            <a:xfrm>
              <a:off x="6844335" y="2200276"/>
              <a:ext cx="1584960" cy="1554480"/>
              <a:chOff x="1173480" y="2194560"/>
              <a:chExt cx="1584960" cy="1554480"/>
            </a:xfrm>
          </p:grpSpPr>
          <p:grpSp>
            <p:nvGrpSpPr>
              <p:cNvPr id="27" name="组合 26"/>
              <p:cNvGrpSpPr/>
              <p:nvPr/>
            </p:nvGrpSpPr>
            <p:grpSpPr>
              <a:xfrm>
                <a:off x="1173480" y="2194560"/>
                <a:ext cx="1584960" cy="1554480"/>
                <a:chOff x="960120" y="2087880"/>
                <a:chExt cx="1584960" cy="1554480"/>
              </a:xfrm>
            </p:grpSpPr>
            <p:sp>
              <p:nvSpPr>
                <p:cNvPr id="29" name="椭圆 28"/>
                <p:cNvSpPr/>
                <p:nvPr/>
              </p:nvSpPr>
              <p:spPr>
                <a:xfrm>
                  <a:off x="1036320" y="2133600"/>
                  <a:ext cx="1508760" cy="1508760"/>
                </a:xfrm>
                <a:prstGeom prst="ellipse">
                  <a:avLst/>
                </a:prstGeom>
                <a:solidFill>
                  <a:srgbClr val="934B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960120" y="2087880"/>
                  <a:ext cx="1508760" cy="1508760"/>
                </a:xfrm>
                <a:prstGeom prst="ellipse">
                  <a:avLst/>
                </a:prstGeom>
                <a:noFill/>
                <a:ln w="38100">
                  <a:solidFill>
                    <a:srgbClr val="5567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8" name="图片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03007" y="2437880"/>
                <a:ext cx="1449704" cy="1022118"/>
              </a:xfrm>
              <a:prstGeom prst="rect">
                <a:avLst/>
              </a:prstGeom>
            </p:spPr>
          </p:pic>
        </p:grpSp>
        <p:grpSp>
          <p:nvGrpSpPr>
            <p:cNvPr id="80" name="组合 79"/>
            <p:cNvGrpSpPr/>
            <p:nvPr/>
          </p:nvGrpSpPr>
          <p:grpSpPr>
            <a:xfrm>
              <a:off x="6539205" y="4271160"/>
              <a:ext cx="2195220" cy="982128"/>
              <a:chOff x="2150310" y="4817447"/>
              <a:chExt cx="2195220" cy="982128"/>
            </a:xfrm>
          </p:grpSpPr>
          <p:sp>
            <p:nvSpPr>
              <p:cNvPr id="81" name="文本框 80"/>
              <p:cNvSpPr txBox="1"/>
              <p:nvPr/>
            </p:nvSpPr>
            <p:spPr>
              <a:xfrm>
                <a:off x="2150310" y="4817447"/>
                <a:ext cx="1981859" cy="523220"/>
              </a:xfrm>
              <a:prstGeom prst="rect">
                <a:avLst/>
              </a:prstGeom>
              <a:noFill/>
            </p:spPr>
            <p:txBody>
              <a:bodyPr wrap="square" rtlCol="0">
                <a:spAutoFit/>
              </a:bodyPr>
              <a:lstStyle/>
              <a:p>
                <a:pPr algn="ctr"/>
                <a:r>
                  <a:rPr lang="zh-TW" altLang="en-US" sz="2800" dirty="0">
                    <a:solidFill>
                      <a:srgbClr val="22B4B9"/>
                    </a:solidFill>
                    <a:latin typeface="印品粗朗体" panose="02000000000000000000" pitchFamily="2" charset="-122"/>
                    <a:ea typeface="印品粗朗体" panose="02000000000000000000" pitchFamily="2" charset="-122"/>
                  </a:rPr>
                  <a:t>國二真</a:t>
                </a:r>
                <a:endParaRPr lang="zh-CN" altLang="en-US" sz="2800" dirty="0">
                  <a:solidFill>
                    <a:srgbClr val="22B4B9"/>
                  </a:solidFill>
                  <a:latin typeface="印品粗朗体" panose="02000000000000000000" pitchFamily="2" charset="-122"/>
                  <a:ea typeface="印品粗朗体" panose="02000000000000000000" pitchFamily="2" charset="-122"/>
                </a:endParaRPr>
              </a:p>
            </p:txBody>
          </p:sp>
          <p:sp>
            <p:nvSpPr>
              <p:cNvPr id="82" name="矩形 81"/>
              <p:cNvSpPr/>
              <p:nvPr/>
            </p:nvSpPr>
            <p:spPr>
              <a:xfrm>
                <a:off x="2150310" y="5340667"/>
                <a:ext cx="2195220" cy="458908"/>
              </a:xfrm>
              <a:prstGeom prst="rect">
                <a:avLst/>
              </a:prstGeom>
            </p:spPr>
            <p:txBody>
              <a:bodyPr wrap="square">
                <a:spAutoFit/>
              </a:bodyPr>
              <a:lstStyle/>
              <a:p>
                <a:pPr algn="ctr" fontAlgn="base">
                  <a:lnSpc>
                    <a:spcPct val="150000"/>
                  </a:lnSpc>
                  <a:spcBef>
                    <a:spcPct val="0"/>
                  </a:spcBef>
                  <a:spcAft>
                    <a:spcPct val="0"/>
                  </a:spcAft>
                </a:pPr>
                <a:r>
                  <a:rPr lang="zh-TW" altLang="en-US" dirty="0">
                    <a:solidFill>
                      <a:srgbClr val="273062"/>
                    </a:solidFill>
                    <a:latin typeface="印品天逸黑" panose="02000500000000000000" pitchFamily="2" charset="-122"/>
                    <a:ea typeface="印品天逸黑" panose="02000500000000000000" pitchFamily="2" charset="-122"/>
                    <a:cs typeface="+mn-ea"/>
                    <a:sym typeface="+mn-lt"/>
                  </a:rPr>
                  <a:t>蔡協廷</a:t>
                </a:r>
                <a:endParaRPr lang="en-US" altLang="zh-CN" dirty="0">
                  <a:solidFill>
                    <a:srgbClr val="273062"/>
                  </a:solidFill>
                  <a:latin typeface="印品天逸黑" panose="02000500000000000000" pitchFamily="2" charset="-122"/>
                  <a:ea typeface="印品天逸黑" panose="02000500000000000000" pitchFamily="2" charset="-122"/>
                  <a:cs typeface="+mn-ea"/>
                  <a:sym typeface="+mn-lt"/>
                </a:endParaRPr>
              </a:p>
            </p:txBody>
          </p:sp>
        </p:grpSp>
      </p:grpSp>
      <p:grpSp>
        <p:nvGrpSpPr>
          <p:cNvPr id="12" name="组合 11"/>
          <p:cNvGrpSpPr/>
          <p:nvPr/>
        </p:nvGrpSpPr>
        <p:grpSpPr>
          <a:xfrm>
            <a:off x="591894" y="1038274"/>
            <a:ext cx="10423312" cy="3883877"/>
            <a:chOff x="9345306" y="2200276"/>
            <a:chExt cx="10423312" cy="3883877"/>
          </a:xfrm>
        </p:grpSpPr>
        <p:grpSp>
          <p:nvGrpSpPr>
            <p:cNvPr id="34" name="组合 33"/>
            <p:cNvGrpSpPr/>
            <p:nvPr/>
          </p:nvGrpSpPr>
          <p:grpSpPr>
            <a:xfrm>
              <a:off x="9345306" y="2200276"/>
              <a:ext cx="1584960" cy="1554480"/>
              <a:chOff x="1173480" y="2194560"/>
              <a:chExt cx="1584960" cy="1554480"/>
            </a:xfrm>
          </p:grpSpPr>
          <p:grpSp>
            <p:nvGrpSpPr>
              <p:cNvPr id="35" name="组合 34"/>
              <p:cNvGrpSpPr/>
              <p:nvPr/>
            </p:nvGrpSpPr>
            <p:grpSpPr>
              <a:xfrm>
                <a:off x="1173480" y="2194560"/>
                <a:ext cx="1584960" cy="1554480"/>
                <a:chOff x="960120" y="2087880"/>
                <a:chExt cx="1584960" cy="1554480"/>
              </a:xfrm>
            </p:grpSpPr>
            <p:sp>
              <p:nvSpPr>
                <p:cNvPr id="37" name="椭圆 36"/>
                <p:cNvSpPr/>
                <p:nvPr/>
              </p:nvSpPr>
              <p:spPr>
                <a:xfrm>
                  <a:off x="1036320" y="2133600"/>
                  <a:ext cx="1508760" cy="150876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960120" y="2087880"/>
                  <a:ext cx="1508760" cy="1508760"/>
                </a:xfrm>
                <a:prstGeom prst="ellipse">
                  <a:avLst/>
                </a:prstGeom>
                <a:noFill/>
                <a:ln w="38100">
                  <a:solidFill>
                    <a:srgbClr val="5567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6" name="图片 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03007" y="2437880"/>
                <a:ext cx="1449704" cy="1022117"/>
              </a:xfrm>
              <a:prstGeom prst="rect">
                <a:avLst/>
              </a:prstGeom>
            </p:spPr>
          </p:pic>
        </p:grpSp>
        <p:grpSp>
          <p:nvGrpSpPr>
            <p:cNvPr id="83" name="组合 82"/>
            <p:cNvGrpSpPr/>
            <p:nvPr/>
          </p:nvGrpSpPr>
          <p:grpSpPr>
            <a:xfrm>
              <a:off x="17573398" y="5102025"/>
              <a:ext cx="2195220" cy="982128"/>
              <a:chOff x="10683532" y="5648312"/>
              <a:chExt cx="2195220" cy="982128"/>
            </a:xfrm>
          </p:grpSpPr>
          <p:sp>
            <p:nvSpPr>
              <p:cNvPr id="84" name="文本框 83"/>
              <p:cNvSpPr txBox="1"/>
              <p:nvPr/>
            </p:nvSpPr>
            <p:spPr>
              <a:xfrm>
                <a:off x="10683532" y="5648312"/>
                <a:ext cx="1981859" cy="523220"/>
              </a:xfrm>
              <a:prstGeom prst="rect">
                <a:avLst/>
              </a:prstGeom>
              <a:noFill/>
            </p:spPr>
            <p:txBody>
              <a:bodyPr wrap="square" rtlCol="0">
                <a:spAutoFit/>
              </a:bodyPr>
              <a:lstStyle/>
              <a:p>
                <a:pPr algn="ctr"/>
                <a:r>
                  <a:rPr lang="zh-TW" altLang="en-US" sz="2800" dirty="0">
                    <a:solidFill>
                      <a:srgbClr val="22B4B9"/>
                    </a:solidFill>
                    <a:latin typeface="印品粗朗体" panose="02000000000000000000" pitchFamily="2" charset="-122"/>
                    <a:ea typeface="印品粗朗体" panose="02000000000000000000" pitchFamily="2" charset="-122"/>
                  </a:rPr>
                  <a:t>國二真</a:t>
                </a:r>
                <a:endParaRPr lang="zh-CN" altLang="en-US" sz="2800" dirty="0">
                  <a:solidFill>
                    <a:srgbClr val="22B4B9"/>
                  </a:solidFill>
                  <a:latin typeface="印品粗朗体" panose="02000000000000000000" pitchFamily="2" charset="-122"/>
                  <a:ea typeface="印品粗朗体" panose="02000000000000000000" pitchFamily="2" charset="-122"/>
                </a:endParaRPr>
              </a:p>
            </p:txBody>
          </p:sp>
          <p:sp>
            <p:nvSpPr>
              <p:cNvPr id="85" name="矩形 84"/>
              <p:cNvSpPr/>
              <p:nvPr/>
            </p:nvSpPr>
            <p:spPr>
              <a:xfrm>
                <a:off x="10683532" y="6171532"/>
                <a:ext cx="2195220" cy="458908"/>
              </a:xfrm>
              <a:prstGeom prst="rect">
                <a:avLst/>
              </a:prstGeom>
            </p:spPr>
            <p:txBody>
              <a:bodyPr wrap="square">
                <a:spAutoFit/>
              </a:bodyPr>
              <a:lstStyle/>
              <a:p>
                <a:pPr algn="ctr" fontAlgn="base">
                  <a:lnSpc>
                    <a:spcPct val="150000"/>
                  </a:lnSpc>
                  <a:spcBef>
                    <a:spcPct val="0"/>
                  </a:spcBef>
                  <a:spcAft>
                    <a:spcPct val="0"/>
                  </a:spcAft>
                </a:pPr>
                <a:r>
                  <a:rPr lang="zh-TW" altLang="en-US" dirty="0">
                    <a:solidFill>
                      <a:srgbClr val="273062"/>
                    </a:solidFill>
                    <a:latin typeface="印品天逸黑" panose="02000500000000000000" pitchFamily="2" charset="-122"/>
                    <a:ea typeface="印品天逸黑" panose="02000500000000000000" pitchFamily="2" charset="-122"/>
                    <a:cs typeface="+mn-ea"/>
                    <a:sym typeface="+mn-lt"/>
                  </a:rPr>
                  <a:t>林莛翰</a:t>
                </a:r>
                <a:endParaRPr lang="en-US" altLang="zh-CN" dirty="0">
                  <a:solidFill>
                    <a:srgbClr val="273062"/>
                  </a:solidFill>
                  <a:latin typeface="印品天逸黑" panose="02000500000000000000" pitchFamily="2" charset="-122"/>
                  <a:ea typeface="印品天逸黑" panose="02000500000000000000" pitchFamily="2" charset="-122"/>
                  <a:cs typeface="+mn-ea"/>
                  <a:sym typeface="+mn-lt"/>
                </a:endParaRPr>
              </a:p>
            </p:txBody>
          </p:sp>
        </p:grpSp>
      </p:grpSp>
      <p:sp>
        <p:nvSpPr>
          <p:cNvPr id="87" name="TextBox 86"/>
          <p:cNvSpPr txBox="1"/>
          <p:nvPr/>
        </p:nvSpPr>
        <p:spPr>
          <a:xfrm>
            <a:off x="1309993" y="6726240"/>
            <a:ext cx="1800200" cy="123111"/>
          </a:xfrm>
          <a:prstGeom prst="rect">
            <a:avLst/>
          </a:prstGeom>
          <a:noFill/>
        </p:spPr>
        <p:txBody>
          <a:bodyPr wrap="square" rtlCol="0">
            <a:spAutoFit/>
          </a:bodyPr>
          <a:lstStyle/>
          <a:p>
            <a:pPr>
              <a:lnSpc>
                <a:spcPct val="200000"/>
              </a:lnSpc>
            </a:pPr>
            <a:r>
              <a:rPr lang="en-US" altLang="zh-CN" sz="100" dirty="0">
                <a:solidFill>
                  <a:schemeClr val="bg1"/>
                </a:solidFill>
                <a:latin typeface="微软雅黑" panose="020B0503020204020204" pitchFamily="34" charset="-122"/>
                <a:ea typeface="微软雅黑" panose="020B0503020204020204" pitchFamily="34" charset="-122"/>
              </a:rPr>
              <a:t>PPT</a:t>
            </a:r>
            <a:r>
              <a:rPr lang="zh-CN" altLang="en-US" sz="100" dirty="0">
                <a:solidFill>
                  <a:schemeClr val="bg1"/>
                </a:solidFill>
                <a:latin typeface="微软雅黑" panose="020B0503020204020204" pitchFamily="34" charset="-122"/>
                <a:ea typeface="微软雅黑" panose="020B0503020204020204" pitchFamily="34" charset="-122"/>
              </a:rPr>
              <a:t>模板 </a:t>
            </a:r>
            <a:r>
              <a:rPr lang="en-US" altLang="zh-CN" sz="100" dirty="0">
                <a:solidFill>
                  <a:schemeClr val="bg1"/>
                </a:solidFill>
                <a:latin typeface="微软雅黑" panose="020B0503020204020204" pitchFamily="34" charset="-122"/>
                <a:ea typeface="微软雅黑" panose="020B0503020204020204" pitchFamily="34" charset="-122"/>
              </a:rPr>
              <a:t>http://www.1ppt.com/moban/</a:t>
            </a:r>
            <a:r>
              <a:rPr lang="zh-CN" altLang="en-US" sz="100" dirty="0">
                <a:solidFill>
                  <a:schemeClr val="bg1"/>
                </a:solidFill>
                <a:latin typeface="微软雅黑" panose="020B0503020204020204" pitchFamily="34" charset="-122"/>
                <a:ea typeface="微软雅黑" panose="020B0503020204020204" pitchFamily="34" charset="-122"/>
              </a:rPr>
              <a:t> </a:t>
            </a:r>
            <a:endParaRPr lang="en-US" altLang="zh-CN" sz="100" dirty="0">
              <a:solidFill>
                <a:schemeClr val="bg1"/>
              </a:solidFill>
              <a:latin typeface="微软雅黑" panose="020B0503020204020204" pitchFamily="34" charset="-122"/>
              <a:ea typeface="微软雅黑" panose="020B0503020204020204" pitchFamily="34" charset="-122"/>
            </a:endParaRPr>
          </a:p>
        </p:txBody>
      </p:sp>
      <p:grpSp>
        <p:nvGrpSpPr>
          <p:cNvPr id="86" name="组合 7">
            <a:extLst>
              <a:ext uri="{FF2B5EF4-FFF2-40B4-BE49-F238E27FC236}">
                <a16:creationId xmlns:a16="http://schemas.microsoft.com/office/drawing/2014/main" id="{5DE6585A-7756-494C-A41A-5D6F8C88584B}"/>
              </a:ext>
            </a:extLst>
          </p:cNvPr>
          <p:cNvGrpSpPr/>
          <p:nvPr/>
        </p:nvGrpSpPr>
        <p:grpSpPr>
          <a:xfrm>
            <a:off x="3580848" y="150461"/>
            <a:ext cx="5413609" cy="1573320"/>
            <a:chOff x="3580848" y="-78139"/>
            <a:chExt cx="5413609" cy="1573320"/>
          </a:xfrm>
        </p:grpSpPr>
        <p:grpSp>
          <p:nvGrpSpPr>
            <p:cNvPr id="88" name="组合 8">
              <a:extLst>
                <a:ext uri="{FF2B5EF4-FFF2-40B4-BE49-F238E27FC236}">
                  <a16:creationId xmlns:a16="http://schemas.microsoft.com/office/drawing/2014/main" id="{6DC66438-694B-4E00-A786-8BC6F6F41020}"/>
                </a:ext>
              </a:extLst>
            </p:cNvPr>
            <p:cNvGrpSpPr/>
            <p:nvPr/>
          </p:nvGrpSpPr>
          <p:grpSpPr>
            <a:xfrm>
              <a:off x="3580848" y="-78139"/>
              <a:ext cx="5413609" cy="1573320"/>
              <a:chOff x="3580848" y="-78139"/>
              <a:chExt cx="5413609" cy="1573320"/>
            </a:xfrm>
          </p:grpSpPr>
          <p:pic>
            <p:nvPicPr>
              <p:cNvPr id="99" name="图片 19">
                <a:extLst>
                  <a:ext uri="{FF2B5EF4-FFF2-40B4-BE49-F238E27FC236}">
                    <a16:creationId xmlns:a16="http://schemas.microsoft.com/office/drawing/2014/main" id="{E574383B-2D29-4A71-AFA3-B14D0C0BEEF9}"/>
                  </a:ext>
                </a:extLst>
              </p:cNvPr>
              <p:cNvPicPr>
                <a:picLocks noChangeAspect="1"/>
              </p:cNvPicPr>
              <p:nvPr/>
            </p:nvPicPr>
            <p:blipFill>
              <a:blip r:embed="rId7"/>
              <a:stretch>
                <a:fillRect/>
              </a:stretch>
            </p:blipFill>
            <p:spPr>
              <a:xfrm>
                <a:off x="3580848" y="70030"/>
                <a:ext cx="1461428" cy="1425151"/>
              </a:xfrm>
              <a:prstGeom prst="rect">
                <a:avLst/>
              </a:prstGeom>
            </p:spPr>
          </p:pic>
          <p:pic>
            <p:nvPicPr>
              <p:cNvPr id="100" name="图片 20">
                <a:extLst>
                  <a:ext uri="{FF2B5EF4-FFF2-40B4-BE49-F238E27FC236}">
                    <a16:creationId xmlns:a16="http://schemas.microsoft.com/office/drawing/2014/main" id="{3664D883-8D20-4C46-A5C9-E4171AA5A31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96112" y="-78139"/>
                <a:ext cx="1998345" cy="1408939"/>
              </a:xfrm>
              <a:prstGeom prst="rect">
                <a:avLst/>
              </a:prstGeom>
            </p:spPr>
          </p:pic>
        </p:grpSp>
        <p:grpSp>
          <p:nvGrpSpPr>
            <p:cNvPr id="89" name="组合 9">
              <a:extLst>
                <a:ext uri="{FF2B5EF4-FFF2-40B4-BE49-F238E27FC236}">
                  <a16:creationId xmlns:a16="http://schemas.microsoft.com/office/drawing/2014/main" id="{ADAD2D0A-4904-4C73-9647-1322596C0BCB}"/>
                </a:ext>
              </a:extLst>
            </p:cNvPr>
            <p:cNvGrpSpPr/>
            <p:nvPr/>
          </p:nvGrpSpPr>
          <p:grpSpPr>
            <a:xfrm>
              <a:off x="4800928" y="309946"/>
              <a:ext cx="2835887" cy="789045"/>
              <a:chOff x="4618048" y="1578948"/>
              <a:chExt cx="2835887" cy="789045"/>
            </a:xfrm>
          </p:grpSpPr>
          <p:grpSp>
            <p:nvGrpSpPr>
              <p:cNvPr id="90" name="组合 10">
                <a:extLst>
                  <a:ext uri="{FF2B5EF4-FFF2-40B4-BE49-F238E27FC236}">
                    <a16:creationId xmlns:a16="http://schemas.microsoft.com/office/drawing/2014/main" id="{682157BA-F15F-49F1-B2FE-FE6C81959984}"/>
                  </a:ext>
                </a:extLst>
              </p:cNvPr>
              <p:cNvGrpSpPr/>
              <p:nvPr/>
            </p:nvGrpSpPr>
            <p:grpSpPr>
              <a:xfrm>
                <a:off x="4691062" y="1578948"/>
                <a:ext cx="2579370" cy="789045"/>
                <a:chOff x="5055870" y="2121795"/>
                <a:chExt cx="2579370" cy="789045"/>
              </a:xfrm>
            </p:grpSpPr>
            <p:sp>
              <p:nvSpPr>
                <p:cNvPr id="92" name="流程图: 终止 12">
                  <a:extLst>
                    <a:ext uri="{FF2B5EF4-FFF2-40B4-BE49-F238E27FC236}">
                      <a16:creationId xmlns:a16="http://schemas.microsoft.com/office/drawing/2014/main" id="{F933C073-2A93-45DA-8EF1-9928C805DE5F}"/>
                    </a:ext>
                  </a:extLst>
                </p:cNvPr>
                <p:cNvSpPr/>
                <p:nvPr/>
              </p:nvSpPr>
              <p:spPr>
                <a:xfrm>
                  <a:off x="5204460" y="2278070"/>
                  <a:ext cx="2430780" cy="632770"/>
                </a:xfrm>
                <a:prstGeom prst="flowChartTerminator">
                  <a:avLst/>
                </a:prstGeom>
                <a:solidFill>
                  <a:srgbClr val="FD8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3" name="组合 13">
                  <a:extLst>
                    <a:ext uri="{FF2B5EF4-FFF2-40B4-BE49-F238E27FC236}">
                      <a16:creationId xmlns:a16="http://schemas.microsoft.com/office/drawing/2014/main" id="{19A6FB97-DA57-4FBE-B67B-B3404225BAFB}"/>
                    </a:ext>
                  </a:extLst>
                </p:cNvPr>
                <p:cNvGrpSpPr/>
                <p:nvPr/>
              </p:nvGrpSpPr>
              <p:grpSpPr>
                <a:xfrm>
                  <a:off x="5055870" y="2121795"/>
                  <a:ext cx="2430780" cy="632770"/>
                  <a:chOff x="5055870" y="2121795"/>
                  <a:chExt cx="2430780" cy="632770"/>
                </a:xfrm>
              </p:grpSpPr>
              <p:grpSp>
                <p:nvGrpSpPr>
                  <p:cNvPr id="94" name="组合 14">
                    <a:extLst>
                      <a:ext uri="{FF2B5EF4-FFF2-40B4-BE49-F238E27FC236}">
                        <a16:creationId xmlns:a16="http://schemas.microsoft.com/office/drawing/2014/main" id="{11003EFB-A770-47B0-8C96-68C59B995141}"/>
                      </a:ext>
                    </a:extLst>
                  </p:cNvPr>
                  <p:cNvGrpSpPr/>
                  <p:nvPr/>
                </p:nvGrpSpPr>
                <p:grpSpPr>
                  <a:xfrm>
                    <a:off x="5055870" y="2121795"/>
                    <a:ext cx="2430780" cy="632770"/>
                    <a:chOff x="5055870" y="2121795"/>
                    <a:chExt cx="2430780" cy="632770"/>
                  </a:xfrm>
                </p:grpSpPr>
                <p:sp>
                  <p:nvSpPr>
                    <p:cNvPr id="97" name="任意多边形 17">
                      <a:extLst>
                        <a:ext uri="{FF2B5EF4-FFF2-40B4-BE49-F238E27FC236}">
                          <a16:creationId xmlns:a16="http://schemas.microsoft.com/office/drawing/2014/main" id="{BBD7D870-2B04-4515-893B-DD1D1EA4BC70}"/>
                        </a:ext>
                      </a:extLst>
                    </p:cNvPr>
                    <p:cNvSpPr/>
                    <p:nvPr/>
                  </p:nvSpPr>
                  <p:spPr>
                    <a:xfrm>
                      <a:off x="5055870" y="2121795"/>
                      <a:ext cx="1344930" cy="632770"/>
                    </a:xfrm>
                    <a:custGeom>
                      <a:avLst/>
                      <a:gdLst>
                        <a:gd name="connsiteX0" fmla="*/ 391063 w 1344930"/>
                        <a:gd name="connsiteY0" fmla="*/ 0 h 632770"/>
                        <a:gd name="connsiteX1" fmla="*/ 1344930 w 1344930"/>
                        <a:gd name="connsiteY1" fmla="*/ 0 h 632770"/>
                        <a:gd name="connsiteX2" fmla="*/ 1344930 w 1344930"/>
                        <a:gd name="connsiteY2" fmla="*/ 632770 h 632770"/>
                        <a:gd name="connsiteX3" fmla="*/ 391063 w 1344930"/>
                        <a:gd name="connsiteY3" fmla="*/ 632770 h 632770"/>
                        <a:gd name="connsiteX4" fmla="*/ 0 w 1344930"/>
                        <a:gd name="connsiteY4" fmla="*/ 316385 h 632770"/>
                        <a:gd name="connsiteX5" fmla="*/ 391063 w 1344930"/>
                        <a:gd name="connsiteY5" fmla="*/ 0 h 632770"/>
                        <a:gd name="connsiteX0" fmla="*/ 1344930 w 1436370"/>
                        <a:gd name="connsiteY0" fmla="*/ 632770 h 724210"/>
                        <a:gd name="connsiteX1" fmla="*/ 391063 w 1436370"/>
                        <a:gd name="connsiteY1" fmla="*/ 632770 h 724210"/>
                        <a:gd name="connsiteX2" fmla="*/ 0 w 1436370"/>
                        <a:gd name="connsiteY2" fmla="*/ 316385 h 724210"/>
                        <a:gd name="connsiteX3" fmla="*/ 391063 w 1436370"/>
                        <a:gd name="connsiteY3" fmla="*/ 0 h 724210"/>
                        <a:gd name="connsiteX4" fmla="*/ 1344930 w 1436370"/>
                        <a:gd name="connsiteY4" fmla="*/ 0 h 724210"/>
                        <a:gd name="connsiteX5" fmla="*/ 1436370 w 1436370"/>
                        <a:gd name="connsiteY5" fmla="*/ 724210 h 724210"/>
                        <a:gd name="connsiteX0" fmla="*/ 1344930 w 1344930"/>
                        <a:gd name="connsiteY0" fmla="*/ 632770 h 632770"/>
                        <a:gd name="connsiteX1" fmla="*/ 391063 w 1344930"/>
                        <a:gd name="connsiteY1" fmla="*/ 632770 h 632770"/>
                        <a:gd name="connsiteX2" fmla="*/ 0 w 1344930"/>
                        <a:gd name="connsiteY2" fmla="*/ 316385 h 632770"/>
                        <a:gd name="connsiteX3" fmla="*/ 391063 w 1344930"/>
                        <a:gd name="connsiteY3" fmla="*/ 0 h 632770"/>
                        <a:gd name="connsiteX4" fmla="*/ 1344930 w 1344930"/>
                        <a:gd name="connsiteY4" fmla="*/ 0 h 632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4930" h="632770">
                          <a:moveTo>
                            <a:pt x="1344930" y="632770"/>
                          </a:moveTo>
                          <a:lnTo>
                            <a:pt x="391063" y="632770"/>
                          </a:lnTo>
                          <a:cubicBezTo>
                            <a:pt x="175106" y="632770"/>
                            <a:pt x="0" y="491129"/>
                            <a:pt x="0" y="316385"/>
                          </a:cubicBezTo>
                          <a:cubicBezTo>
                            <a:pt x="0" y="141641"/>
                            <a:pt x="175106" y="0"/>
                            <a:pt x="391063" y="0"/>
                          </a:cubicBezTo>
                          <a:lnTo>
                            <a:pt x="1344930" y="0"/>
                          </a:lnTo>
                        </a:path>
                      </a:pathLst>
                    </a:custGeom>
                    <a:noFill/>
                    <a:ln w="38100">
                      <a:solidFill>
                        <a:srgbClr val="2730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8" name="任意多边形 18">
                      <a:extLst>
                        <a:ext uri="{FF2B5EF4-FFF2-40B4-BE49-F238E27FC236}">
                          <a16:creationId xmlns:a16="http://schemas.microsoft.com/office/drawing/2014/main" id="{C95B654E-063E-4531-92CD-7D47DD1D656B}"/>
                        </a:ext>
                      </a:extLst>
                    </p:cNvPr>
                    <p:cNvSpPr/>
                    <p:nvPr/>
                  </p:nvSpPr>
                  <p:spPr>
                    <a:xfrm>
                      <a:off x="6842760" y="2121795"/>
                      <a:ext cx="643890" cy="632770"/>
                    </a:xfrm>
                    <a:custGeom>
                      <a:avLst/>
                      <a:gdLst>
                        <a:gd name="connsiteX0" fmla="*/ 0 w 643890"/>
                        <a:gd name="connsiteY0" fmla="*/ 0 h 632770"/>
                        <a:gd name="connsiteX1" fmla="*/ 252827 w 643890"/>
                        <a:gd name="connsiteY1" fmla="*/ 0 h 632770"/>
                        <a:gd name="connsiteX2" fmla="*/ 643890 w 643890"/>
                        <a:gd name="connsiteY2" fmla="*/ 316385 h 632770"/>
                        <a:gd name="connsiteX3" fmla="*/ 252827 w 643890"/>
                        <a:gd name="connsiteY3" fmla="*/ 632770 h 632770"/>
                        <a:gd name="connsiteX4" fmla="*/ 0 w 643890"/>
                        <a:gd name="connsiteY4" fmla="*/ 632770 h 632770"/>
                        <a:gd name="connsiteX5" fmla="*/ 0 w 643890"/>
                        <a:gd name="connsiteY5" fmla="*/ 0 h 632770"/>
                        <a:gd name="connsiteX0" fmla="*/ 0 w 643890"/>
                        <a:gd name="connsiteY0" fmla="*/ 632770 h 724210"/>
                        <a:gd name="connsiteX1" fmla="*/ 0 w 643890"/>
                        <a:gd name="connsiteY1" fmla="*/ 0 h 724210"/>
                        <a:gd name="connsiteX2" fmla="*/ 252827 w 643890"/>
                        <a:gd name="connsiteY2" fmla="*/ 0 h 724210"/>
                        <a:gd name="connsiteX3" fmla="*/ 643890 w 643890"/>
                        <a:gd name="connsiteY3" fmla="*/ 316385 h 724210"/>
                        <a:gd name="connsiteX4" fmla="*/ 252827 w 643890"/>
                        <a:gd name="connsiteY4" fmla="*/ 632770 h 724210"/>
                        <a:gd name="connsiteX5" fmla="*/ 91440 w 643890"/>
                        <a:gd name="connsiteY5" fmla="*/ 724210 h 724210"/>
                        <a:gd name="connsiteX0" fmla="*/ 0 w 643890"/>
                        <a:gd name="connsiteY0" fmla="*/ 632770 h 632770"/>
                        <a:gd name="connsiteX1" fmla="*/ 0 w 643890"/>
                        <a:gd name="connsiteY1" fmla="*/ 0 h 632770"/>
                        <a:gd name="connsiteX2" fmla="*/ 252827 w 643890"/>
                        <a:gd name="connsiteY2" fmla="*/ 0 h 632770"/>
                        <a:gd name="connsiteX3" fmla="*/ 643890 w 643890"/>
                        <a:gd name="connsiteY3" fmla="*/ 316385 h 632770"/>
                        <a:gd name="connsiteX4" fmla="*/ 252827 w 643890"/>
                        <a:gd name="connsiteY4" fmla="*/ 632770 h 632770"/>
                        <a:gd name="connsiteX0" fmla="*/ 0 w 643890"/>
                        <a:gd name="connsiteY0" fmla="*/ 0 h 632770"/>
                        <a:gd name="connsiteX1" fmla="*/ 252827 w 643890"/>
                        <a:gd name="connsiteY1" fmla="*/ 0 h 632770"/>
                        <a:gd name="connsiteX2" fmla="*/ 643890 w 643890"/>
                        <a:gd name="connsiteY2" fmla="*/ 316385 h 632770"/>
                        <a:gd name="connsiteX3" fmla="*/ 252827 w 643890"/>
                        <a:gd name="connsiteY3" fmla="*/ 632770 h 632770"/>
                      </a:gdLst>
                      <a:ahLst/>
                      <a:cxnLst>
                        <a:cxn ang="0">
                          <a:pos x="connsiteX0" y="connsiteY0"/>
                        </a:cxn>
                        <a:cxn ang="0">
                          <a:pos x="connsiteX1" y="connsiteY1"/>
                        </a:cxn>
                        <a:cxn ang="0">
                          <a:pos x="connsiteX2" y="connsiteY2"/>
                        </a:cxn>
                        <a:cxn ang="0">
                          <a:pos x="connsiteX3" y="connsiteY3"/>
                        </a:cxn>
                      </a:cxnLst>
                      <a:rect l="l" t="t" r="r" b="b"/>
                      <a:pathLst>
                        <a:path w="643890" h="632770">
                          <a:moveTo>
                            <a:pt x="0" y="0"/>
                          </a:moveTo>
                          <a:lnTo>
                            <a:pt x="252827" y="0"/>
                          </a:lnTo>
                          <a:cubicBezTo>
                            <a:pt x="468784" y="0"/>
                            <a:pt x="643890" y="141641"/>
                            <a:pt x="643890" y="316385"/>
                          </a:cubicBezTo>
                          <a:cubicBezTo>
                            <a:pt x="643890" y="491129"/>
                            <a:pt x="468784" y="632770"/>
                            <a:pt x="252827" y="632770"/>
                          </a:cubicBezTo>
                        </a:path>
                      </a:pathLst>
                    </a:custGeom>
                    <a:noFill/>
                    <a:ln w="38100">
                      <a:solidFill>
                        <a:srgbClr val="2730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cxnSp>
                <p:nvCxnSpPr>
                  <p:cNvPr id="95" name="直接连接符 15">
                    <a:extLst>
                      <a:ext uri="{FF2B5EF4-FFF2-40B4-BE49-F238E27FC236}">
                        <a16:creationId xmlns:a16="http://schemas.microsoft.com/office/drawing/2014/main" id="{9EF445C1-1A97-440E-BE8C-7F691E94FA47}"/>
                      </a:ext>
                    </a:extLst>
                  </p:cNvPr>
                  <p:cNvCxnSpPr/>
                  <p:nvPr/>
                </p:nvCxnSpPr>
                <p:spPr>
                  <a:xfrm>
                    <a:off x="6480881" y="2121795"/>
                    <a:ext cx="255199" cy="0"/>
                  </a:xfrm>
                  <a:prstGeom prst="line">
                    <a:avLst/>
                  </a:prstGeom>
                  <a:ln w="38100" cap="rnd">
                    <a:solidFill>
                      <a:srgbClr val="2A3364"/>
                    </a:solidFill>
                  </a:ln>
                </p:spPr>
                <p:style>
                  <a:lnRef idx="1">
                    <a:schemeClr val="accent1"/>
                  </a:lnRef>
                  <a:fillRef idx="0">
                    <a:schemeClr val="accent1"/>
                  </a:fillRef>
                  <a:effectRef idx="0">
                    <a:schemeClr val="accent1"/>
                  </a:effectRef>
                  <a:fontRef idx="minor">
                    <a:schemeClr val="tx1"/>
                  </a:fontRef>
                </p:style>
              </p:cxnSp>
              <p:cxnSp>
                <p:nvCxnSpPr>
                  <p:cNvPr id="96" name="直接连接符 16">
                    <a:extLst>
                      <a:ext uri="{FF2B5EF4-FFF2-40B4-BE49-F238E27FC236}">
                        <a16:creationId xmlns:a16="http://schemas.microsoft.com/office/drawing/2014/main" id="{14AD63BA-0599-45C6-9B3A-CF484DDDC1FD}"/>
                      </a:ext>
                    </a:extLst>
                  </p:cNvPr>
                  <p:cNvCxnSpPr/>
                  <p:nvPr/>
                </p:nvCxnSpPr>
                <p:spPr>
                  <a:xfrm>
                    <a:off x="6526601" y="2754565"/>
                    <a:ext cx="514279" cy="0"/>
                  </a:xfrm>
                  <a:prstGeom prst="line">
                    <a:avLst/>
                  </a:prstGeom>
                  <a:ln w="38100" cap="rnd">
                    <a:solidFill>
                      <a:srgbClr val="2A3364"/>
                    </a:solidFill>
                  </a:ln>
                </p:spPr>
                <p:style>
                  <a:lnRef idx="1">
                    <a:schemeClr val="accent1"/>
                  </a:lnRef>
                  <a:fillRef idx="0">
                    <a:schemeClr val="accent1"/>
                  </a:fillRef>
                  <a:effectRef idx="0">
                    <a:schemeClr val="accent1"/>
                  </a:effectRef>
                  <a:fontRef idx="minor">
                    <a:schemeClr val="tx1"/>
                  </a:fontRef>
                </p:style>
              </p:cxnSp>
            </p:grpSp>
          </p:grpSp>
          <p:sp>
            <p:nvSpPr>
              <p:cNvPr id="91" name="文本框 11">
                <a:extLst>
                  <a:ext uri="{FF2B5EF4-FFF2-40B4-BE49-F238E27FC236}">
                    <a16:creationId xmlns:a16="http://schemas.microsoft.com/office/drawing/2014/main" id="{CCC2CA18-BF52-488A-9BC7-4E1FCC0A4B7A}"/>
                  </a:ext>
                </a:extLst>
              </p:cNvPr>
              <p:cNvSpPr txBox="1"/>
              <p:nvPr/>
            </p:nvSpPr>
            <p:spPr>
              <a:xfrm>
                <a:off x="4618048" y="1653010"/>
                <a:ext cx="2835887" cy="584775"/>
              </a:xfrm>
              <a:prstGeom prst="rect">
                <a:avLst/>
              </a:prstGeom>
              <a:noFill/>
            </p:spPr>
            <p:txBody>
              <a:bodyPr wrap="square" rtlCol="0">
                <a:spAutoFit/>
              </a:bodyPr>
              <a:lstStyle/>
              <a:p>
                <a:pPr algn="ctr"/>
                <a:r>
                  <a:rPr lang="zh-TW" altLang="en-US" sz="3200" dirty="0">
                    <a:solidFill>
                      <a:schemeClr val="bg1"/>
                    </a:solidFill>
                    <a:latin typeface="印品粗朗体" panose="02000000000000000000" pitchFamily="2" charset="-122"/>
                    <a:ea typeface="印品粗朗体" panose="02000000000000000000" pitchFamily="2" charset="-122"/>
                  </a:rPr>
                  <a:t>社團成員</a:t>
                </a:r>
                <a:endParaRPr lang="zh-CN" altLang="en-US" sz="3200" dirty="0">
                  <a:solidFill>
                    <a:schemeClr val="bg1"/>
                  </a:solidFill>
                  <a:latin typeface="印品粗朗体" panose="02000000000000000000" pitchFamily="2" charset="-122"/>
                  <a:ea typeface="印品粗朗体" panose="02000000000000000000" pitchFamily="2" charset="-122"/>
                </a:endParaRPr>
              </a:p>
            </p:txBody>
          </p:sp>
        </p:grpSp>
      </p:grpSp>
      <p:sp>
        <p:nvSpPr>
          <p:cNvPr id="6" name="日期版面配置區 5">
            <a:extLst>
              <a:ext uri="{FF2B5EF4-FFF2-40B4-BE49-F238E27FC236}">
                <a16:creationId xmlns:a16="http://schemas.microsoft.com/office/drawing/2014/main" id="{8614CF18-BE5C-4958-A032-D40DD8DBD5B4}"/>
              </a:ext>
            </a:extLst>
          </p:cNvPr>
          <p:cNvSpPr>
            <a:spLocks noGrp="1"/>
          </p:cNvSpPr>
          <p:nvPr>
            <p:ph type="dt" sz="half" idx="10"/>
          </p:nvPr>
        </p:nvSpPr>
        <p:spPr/>
        <p:txBody>
          <a:bodyPr/>
          <a:lstStyle/>
          <a:p>
            <a:fld id="{E59B842C-D1C9-4832-A5B6-9163F97BE58C}" type="datetime3">
              <a:rPr lang="zh-CN" altLang="en-US" smtClean="0"/>
              <a:t>2024年5月25日星期六</a:t>
            </a:fld>
            <a:endParaRPr lang="zh-CN" altLang="en-US"/>
          </a:p>
        </p:txBody>
      </p:sp>
      <p:sp>
        <p:nvSpPr>
          <p:cNvPr id="13" name="投影片編號版面配置區 12">
            <a:extLst>
              <a:ext uri="{FF2B5EF4-FFF2-40B4-BE49-F238E27FC236}">
                <a16:creationId xmlns:a16="http://schemas.microsoft.com/office/drawing/2014/main" id="{093C15C7-B594-47AE-B3C6-C348A0213C01}"/>
              </a:ext>
            </a:extLst>
          </p:cNvPr>
          <p:cNvSpPr>
            <a:spLocks noGrp="1"/>
          </p:cNvSpPr>
          <p:nvPr>
            <p:ph type="sldNum" sz="quarter" idx="12"/>
          </p:nvPr>
        </p:nvSpPr>
        <p:spPr/>
        <p:txBody>
          <a:bodyPr/>
          <a:lstStyle/>
          <a:p>
            <a:fld id="{4F2C8810-9F3D-4F9A-81B8-042C148954C9}" type="slidenum">
              <a:rPr lang="zh-CN" altLang="en-US" smtClean="0"/>
              <a:t>11</a:t>
            </a:fld>
            <a:endParaRPr lang="zh-CN" altLang="en-US"/>
          </a:p>
        </p:txBody>
      </p:sp>
    </p:spTree>
    <p:extLst>
      <p:ext uri="{BB962C8B-B14F-4D97-AF65-F5344CB8AC3E}">
        <p14:creationId xmlns:p14="http://schemas.microsoft.com/office/powerpoint/2010/main" val="4169038495"/>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fltVal val="0"/>
                                          </p:val>
                                        </p:tav>
                                        <p:tav tm="100000">
                                          <p:val>
                                            <p:strVal val="#ppt_w"/>
                                          </p:val>
                                        </p:tav>
                                      </p:tavLst>
                                    </p:anim>
                                    <p:anim calcmode="lin" valueType="num">
                                      <p:cBhvr>
                                        <p:cTn id="15" dur="1000" fill="hold"/>
                                        <p:tgtEl>
                                          <p:spTgt spid="10"/>
                                        </p:tgtEl>
                                        <p:attrNameLst>
                                          <p:attrName>ppt_h</p:attrName>
                                        </p:attrNameLst>
                                      </p:cBhvr>
                                      <p:tavLst>
                                        <p:tav tm="0">
                                          <p:val>
                                            <p:fltVal val="0"/>
                                          </p:val>
                                        </p:tav>
                                        <p:tav tm="100000">
                                          <p:val>
                                            <p:strVal val="#ppt_h"/>
                                          </p:val>
                                        </p:tav>
                                      </p:tavLst>
                                    </p:anim>
                                    <p:anim calcmode="lin" valueType="num">
                                      <p:cBhvr>
                                        <p:cTn id="16" dur="1000" fill="hold"/>
                                        <p:tgtEl>
                                          <p:spTgt spid="10"/>
                                        </p:tgtEl>
                                        <p:attrNameLst>
                                          <p:attrName>style.rotation</p:attrName>
                                        </p:attrNameLst>
                                      </p:cBhvr>
                                      <p:tavLst>
                                        <p:tav tm="0">
                                          <p:val>
                                            <p:fltVal val="90"/>
                                          </p:val>
                                        </p:tav>
                                        <p:tav tm="100000">
                                          <p:val>
                                            <p:fltVal val="0"/>
                                          </p:val>
                                        </p:tav>
                                      </p:tavLst>
                                    </p:anim>
                                    <p:animEffect transition="in" filter="fade">
                                      <p:cBhvr>
                                        <p:cTn id="17" dur="1000"/>
                                        <p:tgtEl>
                                          <p:spTgt spid="10"/>
                                        </p:tgtEl>
                                      </p:cBhvr>
                                    </p:animEffect>
                                  </p:childTnLst>
                                </p:cTn>
                              </p:par>
                            </p:childTnLst>
                          </p:cTn>
                        </p:par>
                        <p:par>
                          <p:cTn id="18" fill="hold">
                            <p:stCondLst>
                              <p:cond delay="2000"/>
                            </p:stCondLst>
                            <p:childTnLst>
                              <p:par>
                                <p:cTn id="19" presetID="31" presetClass="entr" presetSubtype="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fltVal val="0"/>
                                          </p:val>
                                        </p:tav>
                                        <p:tav tm="100000">
                                          <p:val>
                                            <p:strVal val="#ppt_w"/>
                                          </p:val>
                                        </p:tav>
                                      </p:tavLst>
                                    </p:anim>
                                    <p:anim calcmode="lin" valueType="num">
                                      <p:cBhvr>
                                        <p:cTn id="22" dur="1000" fill="hold"/>
                                        <p:tgtEl>
                                          <p:spTgt spid="11"/>
                                        </p:tgtEl>
                                        <p:attrNameLst>
                                          <p:attrName>ppt_h</p:attrName>
                                        </p:attrNameLst>
                                      </p:cBhvr>
                                      <p:tavLst>
                                        <p:tav tm="0">
                                          <p:val>
                                            <p:fltVal val="0"/>
                                          </p:val>
                                        </p:tav>
                                        <p:tav tm="100000">
                                          <p:val>
                                            <p:strVal val="#ppt_h"/>
                                          </p:val>
                                        </p:tav>
                                      </p:tavLst>
                                    </p:anim>
                                    <p:anim calcmode="lin" valueType="num">
                                      <p:cBhvr>
                                        <p:cTn id="23" dur="1000" fill="hold"/>
                                        <p:tgtEl>
                                          <p:spTgt spid="11"/>
                                        </p:tgtEl>
                                        <p:attrNameLst>
                                          <p:attrName>style.rotation</p:attrName>
                                        </p:attrNameLst>
                                      </p:cBhvr>
                                      <p:tavLst>
                                        <p:tav tm="0">
                                          <p:val>
                                            <p:fltVal val="90"/>
                                          </p:val>
                                        </p:tav>
                                        <p:tav tm="100000">
                                          <p:val>
                                            <p:fltVal val="0"/>
                                          </p:val>
                                        </p:tav>
                                      </p:tavLst>
                                    </p:anim>
                                    <p:animEffect transition="in" filter="fade">
                                      <p:cBhvr>
                                        <p:cTn id="24" dur="1000"/>
                                        <p:tgtEl>
                                          <p:spTgt spid="11"/>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1000" fill="hold"/>
                                        <p:tgtEl>
                                          <p:spTgt spid="12"/>
                                        </p:tgtEl>
                                        <p:attrNameLst>
                                          <p:attrName>ppt_w</p:attrName>
                                        </p:attrNameLst>
                                      </p:cBhvr>
                                      <p:tavLst>
                                        <p:tav tm="0">
                                          <p:val>
                                            <p:fltVal val="0"/>
                                          </p:val>
                                        </p:tav>
                                        <p:tav tm="100000">
                                          <p:val>
                                            <p:strVal val="#ppt_w"/>
                                          </p:val>
                                        </p:tav>
                                      </p:tavLst>
                                    </p:anim>
                                    <p:anim calcmode="lin" valueType="num">
                                      <p:cBhvr>
                                        <p:cTn id="29" dur="1000" fill="hold"/>
                                        <p:tgtEl>
                                          <p:spTgt spid="12"/>
                                        </p:tgtEl>
                                        <p:attrNameLst>
                                          <p:attrName>ppt_h</p:attrName>
                                        </p:attrNameLst>
                                      </p:cBhvr>
                                      <p:tavLst>
                                        <p:tav tm="0">
                                          <p:val>
                                            <p:fltVal val="0"/>
                                          </p:val>
                                        </p:tav>
                                        <p:tav tm="100000">
                                          <p:val>
                                            <p:strVal val="#ppt_h"/>
                                          </p:val>
                                        </p:tav>
                                      </p:tavLst>
                                    </p:anim>
                                    <p:anim calcmode="lin" valueType="num">
                                      <p:cBhvr>
                                        <p:cTn id="30" dur="1000" fill="hold"/>
                                        <p:tgtEl>
                                          <p:spTgt spid="12"/>
                                        </p:tgtEl>
                                        <p:attrNameLst>
                                          <p:attrName>style.rotation</p:attrName>
                                        </p:attrNameLst>
                                      </p:cBhvr>
                                      <p:tavLst>
                                        <p:tav tm="0">
                                          <p:val>
                                            <p:fltVal val="90"/>
                                          </p:val>
                                        </p:tav>
                                        <p:tav tm="100000">
                                          <p:val>
                                            <p:fltVal val="0"/>
                                          </p:val>
                                        </p:tav>
                                      </p:tavLst>
                                    </p:anim>
                                    <p:animEffect transition="in" filter="fade">
                                      <p:cBhvr>
                                        <p:cTn id="3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361115" y="1241958"/>
            <a:ext cx="2096235" cy="963645"/>
            <a:chOff x="3216377" y="2104244"/>
            <a:chExt cx="2096235" cy="963645"/>
          </a:xfrm>
        </p:grpSpPr>
        <p:sp>
          <p:nvSpPr>
            <p:cNvPr id="46" name="任意多边形 45"/>
            <p:cNvSpPr/>
            <p:nvPr/>
          </p:nvSpPr>
          <p:spPr>
            <a:xfrm rot="5400000">
              <a:off x="5010995" y="2092187"/>
              <a:ext cx="289560" cy="313674"/>
            </a:xfrm>
            <a:custGeom>
              <a:avLst/>
              <a:gdLst>
                <a:gd name="connsiteX0" fmla="*/ 458919 w 1482909"/>
                <a:gd name="connsiteY0" fmla="*/ 806919 h 1606405"/>
                <a:gd name="connsiteX1" fmla="*/ 716256 w 1482909"/>
                <a:gd name="connsiteY1" fmla="*/ 1064256 h 1606405"/>
                <a:gd name="connsiteX2" fmla="*/ 973593 w 1482909"/>
                <a:gd name="connsiteY2" fmla="*/ 806919 h 1606405"/>
                <a:gd name="connsiteX3" fmla="*/ 716256 w 1482909"/>
                <a:gd name="connsiteY3" fmla="*/ 549582 h 1606405"/>
                <a:gd name="connsiteX4" fmla="*/ 458919 w 1482909"/>
                <a:gd name="connsiteY4" fmla="*/ 806919 h 1606405"/>
                <a:gd name="connsiteX5" fmla="*/ 0 w 1482909"/>
                <a:gd name="connsiteY5" fmla="*/ 880351 h 1606405"/>
                <a:gd name="connsiteX6" fmla="*/ 0 w 1482909"/>
                <a:gd name="connsiteY6" fmla="*/ 738145 h 1606405"/>
                <a:gd name="connsiteX7" fmla="*/ 35553 w 1482909"/>
                <a:gd name="connsiteY7" fmla="*/ 702592 h 1606405"/>
                <a:gd name="connsiteX8" fmla="*/ 301266 w 1482909"/>
                <a:gd name="connsiteY8" fmla="*/ 702592 h 1606405"/>
                <a:gd name="connsiteX9" fmla="*/ 26979 w 1482909"/>
                <a:gd name="connsiteY9" fmla="*/ 544233 h 1606405"/>
                <a:gd name="connsiteX10" fmla="*/ 13966 w 1482909"/>
                <a:gd name="connsiteY10" fmla="*/ 495666 h 1606405"/>
                <a:gd name="connsiteX11" fmla="*/ 85069 w 1482909"/>
                <a:gd name="connsiteY11" fmla="*/ 372512 h 1606405"/>
                <a:gd name="connsiteX12" fmla="*/ 133635 w 1482909"/>
                <a:gd name="connsiteY12" fmla="*/ 359498 h 1606405"/>
                <a:gd name="connsiteX13" fmla="*/ 498941 w 1482909"/>
                <a:gd name="connsiteY13" fmla="*/ 570407 h 1606405"/>
                <a:gd name="connsiteX14" fmla="*/ 282265 w 1482909"/>
                <a:gd name="connsiteY14" fmla="*/ 195112 h 1606405"/>
                <a:gd name="connsiteX15" fmla="*/ 295277 w 1482909"/>
                <a:gd name="connsiteY15" fmla="*/ 146546 h 1606405"/>
                <a:gd name="connsiteX16" fmla="*/ 418431 w 1482909"/>
                <a:gd name="connsiteY16" fmla="*/ 75444 h 1606405"/>
                <a:gd name="connsiteX17" fmla="*/ 466997 w 1482909"/>
                <a:gd name="connsiteY17" fmla="*/ 88456 h 1606405"/>
                <a:gd name="connsiteX18" fmla="*/ 609600 w 1482909"/>
                <a:gd name="connsiteY18" fmla="*/ 335450 h 1606405"/>
                <a:gd name="connsiteX19" fmla="*/ 609600 w 1482909"/>
                <a:gd name="connsiteY19" fmla="*/ 35552 h 1606405"/>
                <a:gd name="connsiteX20" fmla="*/ 645153 w 1482909"/>
                <a:gd name="connsiteY20" fmla="*/ 0 h 1606405"/>
                <a:gd name="connsiteX21" fmla="*/ 787359 w 1482909"/>
                <a:gd name="connsiteY21" fmla="*/ 0 h 1606405"/>
                <a:gd name="connsiteX22" fmla="*/ 822912 w 1482909"/>
                <a:gd name="connsiteY22" fmla="*/ 35552 h 1606405"/>
                <a:gd name="connsiteX23" fmla="*/ 822912 w 1482909"/>
                <a:gd name="connsiteY23" fmla="*/ 316841 h 1606405"/>
                <a:gd name="connsiteX24" fmla="*/ 969156 w 1482909"/>
                <a:gd name="connsiteY24" fmla="*/ 63540 h 1606405"/>
                <a:gd name="connsiteX25" fmla="*/ 1017722 w 1482909"/>
                <a:gd name="connsiteY25" fmla="*/ 50526 h 1606405"/>
                <a:gd name="connsiteX26" fmla="*/ 1140876 w 1482909"/>
                <a:gd name="connsiteY26" fmla="*/ 121630 h 1606405"/>
                <a:gd name="connsiteX27" fmla="*/ 1153889 w 1482909"/>
                <a:gd name="connsiteY27" fmla="*/ 170196 h 1606405"/>
                <a:gd name="connsiteX28" fmla="*/ 942980 w 1482909"/>
                <a:gd name="connsiteY28" fmla="*/ 535502 h 1606405"/>
                <a:gd name="connsiteX29" fmla="*/ 1318275 w 1482909"/>
                <a:gd name="connsiteY29" fmla="*/ 318825 h 1606405"/>
                <a:gd name="connsiteX30" fmla="*/ 1366842 w 1482909"/>
                <a:gd name="connsiteY30" fmla="*/ 331838 h 1606405"/>
                <a:gd name="connsiteX31" fmla="*/ 1437945 w 1482909"/>
                <a:gd name="connsiteY31" fmla="*/ 454992 h 1606405"/>
                <a:gd name="connsiteX32" fmla="*/ 1424931 w 1482909"/>
                <a:gd name="connsiteY32" fmla="*/ 503559 h 1606405"/>
                <a:gd name="connsiteX33" fmla="*/ 1177936 w 1482909"/>
                <a:gd name="connsiteY33" fmla="*/ 646161 h 1606405"/>
                <a:gd name="connsiteX34" fmla="*/ 1447356 w 1482909"/>
                <a:gd name="connsiteY34" fmla="*/ 646161 h 1606405"/>
                <a:gd name="connsiteX35" fmla="*/ 1482909 w 1482909"/>
                <a:gd name="connsiteY35" fmla="*/ 681714 h 1606405"/>
                <a:gd name="connsiteX36" fmla="*/ 1482909 w 1482909"/>
                <a:gd name="connsiteY36" fmla="*/ 823920 h 1606405"/>
                <a:gd name="connsiteX37" fmla="*/ 1447356 w 1482909"/>
                <a:gd name="connsiteY37" fmla="*/ 859473 h 1606405"/>
                <a:gd name="connsiteX38" fmla="*/ 1092603 w 1482909"/>
                <a:gd name="connsiteY38" fmla="*/ 859472 h 1606405"/>
                <a:gd name="connsiteX39" fmla="*/ 1428832 w 1482909"/>
                <a:gd name="connsiteY39" fmla="*/ 1053595 h 1606405"/>
                <a:gd name="connsiteX40" fmla="*/ 1441846 w 1482909"/>
                <a:gd name="connsiteY40" fmla="*/ 1102162 h 1606405"/>
                <a:gd name="connsiteX41" fmla="*/ 1370743 w 1482909"/>
                <a:gd name="connsiteY41" fmla="*/ 1225316 h 1606405"/>
                <a:gd name="connsiteX42" fmla="*/ 1322176 w 1482909"/>
                <a:gd name="connsiteY42" fmla="*/ 1238330 h 1606405"/>
                <a:gd name="connsiteX43" fmla="*/ 956871 w 1482909"/>
                <a:gd name="connsiteY43" fmla="*/ 1027420 h 1606405"/>
                <a:gd name="connsiteX44" fmla="*/ 1173548 w 1482909"/>
                <a:gd name="connsiteY44" fmla="*/ 1402716 h 1606405"/>
                <a:gd name="connsiteX45" fmla="*/ 1160534 w 1482909"/>
                <a:gd name="connsiteY45" fmla="*/ 1451282 h 1606405"/>
                <a:gd name="connsiteX46" fmla="*/ 1037380 w 1482909"/>
                <a:gd name="connsiteY46" fmla="*/ 1522385 h 1606405"/>
                <a:gd name="connsiteX47" fmla="*/ 988814 w 1482909"/>
                <a:gd name="connsiteY47" fmla="*/ 1509372 h 1606405"/>
                <a:gd name="connsiteX48" fmla="*/ 854179 w 1482909"/>
                <a:gd name="connsiteY48" fmla="*/ 1276176 h 1606405"/>
                <a:gd name="connsiteX49" fmla="*/ 854179 w 1482909"/>
                <a:gd name="connsiteY49" fmla="*/ 1570852 h 1606405"/>
                <a:gd name="connsiteX50" fmla="*/ 818626 w 1482909"/>
                <a:gd name="connsiteY50" fmla="*/ 1606405 h 1606405"/>
                <a:gd name="connsiteX51" fmla="*/ 676420 w 1482909"/>
                <a:gd name="connsiteY51" fmla="*/ 1606405 h 1606405"/>
                <a:gd name="connsiteX52" fmla="*/ 640866 w 1482909"/>
                <a:gd name="connsiteY52" fmla="*/ 1570852 h 1606405"/>
                <a:gd name="connsiteX53" fmla="*/ 640866 w 1482909"/>
                <a:gd name="connsiteY53" fmla="*/ 1244178 h 1606405"/>
                <a:gd name="connsiteX54" fmla="*/ 482507 w 1482909"/>
                <a:gd name="connsiteY54" fmla="*/ 1518466 h 1606405"/>
                <a:gd name="connsiteX55" fmla="*/ 433940 w 1482909"/>
                <a:gd name="connsiteY55" fmla="*/ 1531480 h 1606405"/>
                <a:gd name="connsiteX56" fmla="*/ 310786 w 1482909"/>
                <a:gd name="connsiteY56" fmla="*/ 1460377 h 1606405"/>
                <a:gd name="connsiteX57" fmla="*/ 297773 w 1482909"/>
                <a:gd name="connsiteY57" fmla="*/ 1411810 h 1606405"/>
                <a:gd name="connsiteX58" fmla="*/ 508683 w 1482909"/>
                <a:gd name="connsiteY58" fmla="*/ 1046504 h 1606405"/>
                <a:gd name="connsiteX59" fmla="*/ 133386 w 1482909"/>
                <a:gd name="connsiteY59" fmla="*/ 1263181 h 1606405"/>
                <a:gd name="connsiteX60" fmla="*/ 84820 w 1482909"/>
                <a:gd name="connsiteY60" fmla="*/ 1250168 h 1606405"/>
                <a:gd name="connsiteX61" fmla="*/ 13717 w 1482909"/>
                <a:gd name="connsiteY61" fmla="*/ 1127014 h 1606405"/>
                <a:gd name="connsiteX62" fmla="*/ 26730 w 1482909"/>
                <a:gd name="connsiteY62" fmla="*/ 1078448 h 1606405"/>
                <a:gd name="connsiteX63" fmla="*/ 308264 w 1482909"/>
                <a:gd name="connsiteY63" fmla="*/ 915904 h 1606405"/>
                <a:gd name="connsiteX64" fmla="*/ 35554 w 1482909"/>
                <a:gd name="connsiteY64" fmla="*/ 915904 h 1606405"/>
                <a:gd name="connsiteX65" fmla="*/ 0 w 1482909"/>
                <a:gd name="connsiteY65" fmla="*/ 880351 h 160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482909" h="1606405">
                  <a:moveTo>
                    <a:pt x="458919" y="806919"/>
                  </a:moveTo>
                  <a:cubicBezTo>
                    <a:pt x="458919" y="949042"/>
                    <a:pt x="574133" y="1064256"/>
                    <a:pt x="716256" y="1064256"/>
                  </a:cubicBezTo>
                  <a:cubicBezTo>
                    <a:pt x="858379" y="1064256"/>
                    <a:pt x="973593" y="949042"/>
                    <a:pt x="973593" y="806919"/>
                  </a:cubicBezTo>
                  <a:cubicBezTo>
                    <a:pt x="973593" y="664796"/>
                    <a:pt x="858379" y="549582"/>
                    <a:pt x="716256" y="549582"/>
                  </a:cubicBezTo>
                  <a:cubicBezTo>
                    <a:pt x="574133" y="549582"/>
                    <a:pt x="458919" y="664796"/>
                    <a:pt x="458919" y="806919"/>
                  </a:cubicBezTo>
                  <a:close/>
                  <a:moveTo>
                    <a:pt x="0" y="880351"/>
                  </a:moveTo>
                  <a:lnTo>
                    <a:pt x="0" y="738145"/>
                  </a:lnTo>
                  <a:cubicBezTo>
                    <a:pt x="0" y="718510"/>
                    <a:pt x="15918" y="702592"/>
                    <a:pt x="35553" y="702592"/>
                  </a:cubicBezTo>
                  <a:lnTo>
                    <a:pt x="301266" y="702592"/>
                  </a:lnTo>
                  <a:lnTo>
                    <a:pt x="26979" y="544233"/>
                  </a:lnTo>
                  <a:cubicBezTo>
                    <a:pt x="9975" y="534415"/>
                    <a:pt x="4148" y="512671"/>
                    <a:pt x="13966" y="495666"/>
                  </a:cubicBezTo>
                  <a:lnTo>
                    <a:pt x="85069" y="372512"/>
                  </a:lnTo>
                  <a:cubicBezTo>
                    <a:pt x="94887" y="355508"/>
                    <a:pt x="116631" y="349681"/>
                    <a:pt x="133635" y="359498"/>
                  </a:cubicBezTo>
                  <a:lnTo>
                    <a:pt x="498941" y="570407"/>
                  </a:lnTo>
                  <a:lnTo>
                    <a:pt x="282265" y="195112"/>
                  </a:lnTo>
                  <a:cubicBezTo>
                    <a:pt x="272446" y="178108"/>
                    <a:pt x="278273" y="156364"/>
                    <a:pt x="295277" y="146546"/>
                  </a:cubicBezTo>
                  <a:lnTo>
                    <a:pt x="418431" y="75444"/>
                  </a:lnTo>
                  <a:cubicBezTo>
                    <a:pt x="435436" y="65626"/>
                    <a:pt x="457180" y="71452"/>
                    <a:pt x="466997" y="88456"/>
                  </a:cubicBezTo>
                  <a:lnTo>
                    <a:pt x="609600" y="335450"/>
                  </a:lnTo>
                  <a:lnTo>
                    <a:pt x="609600" y="35552"/>
                  </a:lnTo>
                  <a:cubicBezTo>
                    <a:pt x="609600" y="15918"/>
                    <a:pt x="625518" y="0"/>
                    <a:pt x="645153" y="0"/>
                  </a:cubicBezTo>
                  <a:lnTo>
                    <a:pt x="787359" y="0"/>
                  </a:lnTo>
                  <a:cubicBezTo>
                    <a:pt x="806994" y="0"/>
                    <a:pt x="822912" y="15918"/>
                    <a:pt x="822912" y="35552"/>
                  </a:cubicBezTo>
                  <a:lnTo>
                    <a:pt x="822912" y="316841"/>
                  </a:lnTo>
                  <a:lnTo>
                    <a:pt x="969156" y="63540"/>
                  </a:lnTo>
                  <a:cubicBezTo>
                    <a:pt x="978973" y="46536"/>
                    <a:pt x="1000716" y="40710"/>
                    <a:pt x="1017722" y="50526"/>
                  </a:cubicBezTo>
                  <a:lnTo>
                    <a:pt x="1140876" y="121630"/>
                  </a:lnTo>
                  <a:cubicBezTo>
                    <a:pt x="1157879" y="131448"/>
                    <a:pt x="1163706" y="153192"/>
                    <a:pt x="1153889" y="170196"/>
                  </a:cubicBezTo>
                  <a:lnTo>
                    <a:pt x="942980" y="535502"/>
                  </a:lnTo>
                  <a:lnTo>
                    <a:pt x="1318275" y="318825"/>
                  </a:lnTo>
                  <a:cubicBezTo>
                    <a:pt x="1335279" y="309007"/>
                    <a:pt x="1357024" y="314834"/>
                    <a:pt x="1366842" y="331838"/>
                  </a:cubicBezTo>
                  <a:lnTo>
                    <a:pt x="1437945" y="454992"/>
                  </a:lnTo>
                  <a:cubicBezTo>
                    <a:pt x="1447762" y="471997"/>
                    <a:pt x="1441936" y="493741"/>
                    <a:pt x="1424931" y="503559"/>
                  </a:cubicBezTo>
                  <a:lnTo>
                    <a:pt x="1177936" y="646161"/>
                  </a:lnTo>
                  <a:lnTo>
                    <a:pt x="1447356" y="646161"/>
                  </a:lnTo>
                  <a:cubicBezTo>
                    <a:pt x="1466990" y="646161"/>
                    <a:pt x="1482908" y="662079"/>
                    <a:pt x="1482909" y="681714"/>
                  </a:cubicBezTo>
                  <a:lnTo>
                    <a:pt x="1482909" y="823920"/>
                  </a:lnTo>
                  <a:cubicBezTo>
                    <a:pt x="1482908" y="843555"/>
                    <a:pt x="1466990" y="859473"/>
                    <a:pt x="1447356" y="859473"/>
                  </a:cubicBezTo>
                  <a:lnTo>
                    <a:pt x="1092603" y="859472"/>
                  </a:lnTo>
                  <a:lnTo>
                    <a:pt x="1428832" y="1053595"/>
                  </a:lnTo>
                  <a:cubicBezTo>
                    <a:pt x="1445837" y="1063413"/>
                    <a:pt x="1451663" y="1085157"/>
                    <a:pt x="1441846" y="1102162"/>
                  </a:cubicBezTo>
                  <a:lnTo>
                    <a:pt x="1370743" y="1225316"/>
                  </a:lnTo>
                  <a:cubicBezTo>
                    <a:pt x="1360925" y="1242320"/>
                    <a:pt x="1339181" y="1248147"/>
                    <a:pt x="1322176" y="1238330"/>
                  </a:cubicBezTo>
                  <a:lnTo>
                    <a:pt x="956871" y="1027420"/>
                  </a:lnTo>
                  <a:lnTo>
                    <a:pt x="1173548" y="1402716"/>
                  </a:lnTo>
                  <a:cubicBezTo>
                    <a:pt x="1183365" y="1419720"/>
                    <a:pt x="1177539" y="1441464"/>
                    <a:pt x="1160534" y="1451282"/>
                  </a:cubicBezTo>
                  <a:lnTo>
                    <a:pt x="1037380" y="1522385"/>
                  </a:lnTo>
                  <a:cubicBezTo>
                    <a:pt x="1020376" y="1532202"/>
                    <a:pt x="998632" y="1526376"/>
                    <a:pt x="988814" y="1509372"/>
                  </a:cubicBezTo>
                  <a:lnTo>
                    <a:pt x="854179" y="1276176"/>
                  </a:lnTo>
                  <a:lnTo>
                    <a:pt x="854179" y="1570852"/>
                  </a:lnTo>
                  <a:cubicBezTo>
                    <a:pt x="854178" y="1590487"/>
                    <a:pt x="838260" y="1606404"/>
                    <a:pt x="818626" y="1606405"/>
                  </a:cubicBezTo>
                  <a:lnTo>
                    <a:pt x="676420" y="1606405"/>
                  </a:lnTo>
                  <a:cubicBezTo>
                    <a:pt x="656784" y="1606405"/>
                    <a:pt x="640867" y="1590487"/>
                    <a:pt x="640866" y="1570852"/>
                  </a:cubicBezTo>
                  <a:lnTo>
                    <a:pt x="640866" y="1244178"/>
                  </a:lnTo>
                  <a:lnTo>
                    <a:pt x="482507" y="1518466"/>
                  </a:lnTo>
                  <a:cubicBezTo>
                    <a:pt x="472689" y="1535471"/>
                    <a:pt x="450945" y="1541296"/>
                    <a:pt x="433940" y="1531480"/>
                  </a:cubicBezTo>
                  <a:lnTo>
                    <a:pt x="310786" y="1460377"/>
                  </a:lnTo>
                  <a:cubicBezTo>
                    <a:pt x="293782" y="1450559"/>
                    <a:pt x="287955" y="1428814"/>
                    <a:pt x="297773" y="1411810"/>
                  </a:cubicBezTo>
                  <a:lnTo>
                    <a:pt x="508683" y="1046504"/>
                  </a:lnTo>
                  <a:lnTo>
                    <a:pt x="133386" y="1263181"/>
                  </a:lnTo>
                  <a:cubicBezTo>
                    <a:pt x="116382" y="1272999"/>
                    <a:pt x="94637" y="1267172"/>
                    <a:pt x="84820" y="1250168"/>
                  </a:cubicBezTo>
                  <a:lnTo>
                    <a:pt x="13717" y="1127014"/>
                  </a:lnTo>
                  <a:cubicBezTo>
                    <a:pt x="3899" y="1110009"/>
                    <a:pt x="9726" y="1088265"/>
                    <a:pt x="26730" y="1078448"/>
                  </a:cubicBezTo>
                  <a:lnTo>
                    <a:pt x="308264" y="915904"/>
                  </a:lnTo>
                  <a:lnTo>
                    <a:pt x="35554" y="915904"/>
                  </a:lnTo>
                  <a:cubicBezTo>
                    <a:pt x="15918" y="915904"/>
                    <a:pt x="0" y="899986"/>
                    <a:pt x="0" y="880351"/>
                  </a:cubicBezTo>
                  <a:close/>
                </a:path>
              </a:pathLst>
            </a:custGeom>
            <a:solidFill>
              <a:srgbClr val="22B4B9"/>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任意多边形 50"/>
            <p:cNvSpPr/>
            <p:nvPr/>
          </p:nvSpPr>
          <p:spPr>
            <a:xfrm rot="8286032">
              <a:off x="3216377" y="2755751"/>
              <a:ext cx="312138" cy="312138"/>
            </a:xfrm>
            <a:custGeom>
              <a:avLst/>
              <a:gdLst>
                <a:gd name="connsiteX0" fmla="*/ 0 w 777240"/>
                <a:gd name="connsiteY0" fmla="*/ 459723 h 777240"/>
                <a:gd name="connsiteX1" fmla="*/ 0 w 777240"/>
                <a:gd name="connsiteY1" fmla="*/ 317517 h 777240"/>
                <a:gd name="connsiteX2" fmla="*/ 35553 w 777240"/>
                <a:gd name="connsiteY2" fmla="*/ 281964 h 777240"/>
                <a:gd name="connsiteX3" fmla="*/ 281964 w 777240"/>
                <a:gd name="connsiteY3" fmla="*/ 281964 h 777240"/>
                <a:gd name="connsiteX4" fmla="*/ 281964 w 777240"/>
                <a:gd name="connsiteY4" fmla="*/ 35553 h 777240"/>
                <a:gd name="connsiteX5" fmla="*/ 317517 w 777240"/>
                <a:gd name="connsiteY5" fmla="*/ 0 h 777240"/>
                <a:gd name="connsiteX6" fmla="*/ 459723 w 777240"/>
                <a:gd name="connsiteY6" fmla="*/ 0 h 777240"/>
                <a:gd name="connsiteX7" fmla="*/ 495276 w 777240"/>
                <a:gd name="connsiteY7" fmla="*/ 35553 h 777240"/>
                <a:gd name="connsiteX8" fmla="*/ 495276 w 777240"/>
                <a:gd name="connsiteY8" fmla="*/ 281964 h 777240"/>
                <a:gd name="connsiteX9" fmla="*/ 741687 w 777240"/>
                <a:gd name="connsiteY9" fmla="*/ 281964 h 777240"/>
                <a:gd name="connsiteX10" fmla="*/ 777240 w 777240"/>
                <a:gd name="connsiteY10" fmla="*/ 317517 h 777240"/>
                <a:gd name="connsiteX11" fmla="*/ 777240 w 777240"/>
                <a:gd name="connsiteY11" fmla="*/ 459723 h 777240"/>
                <a:gd name="connsiteX12" fmla="*/ 741687 w 777240"/>
                <a:gd name="connsiteY12" fmla="*/ 495276 h 777240"/>
                <a:gd name="connsiteX13" fmla="*/ 495276 w 777240"/>
                <a:gd name="connsiteY13" fmla="*/ 495276 h 777240"/>
                <a:gd name="connsiteX14" fmla="*/ 495276 w 777240"/>
                <a:gd name="connsiteY14" fmla="*/ 741687 h 777240"/>
                <a:gd name="connsiteX15" fmla="*/ 459723 w 777240"/>
                <a:gd name="connsiteY15" fmla="*/ 777240 h 777240"/>
                <a:gd name="connsiteX16" fmla="*/ 317517 w 777240"/>
                <a:gd name="connsiteY16" fmla="*/ 777240 h 777240"/>
                <a:gd name="connsiteX17" fmla="*/ 281964 w 777240"/>
                <a:gd name="connsiteY17" fmla="*/ 741687 h 777240"/>
                <a:gd name="connsiteX18" fmla="*/ 281964 w 777240"/>
                <a:gd name="connsiteY18" fmla="*/ 495276 h 777240"/>
                <a:gd name="connsiteX19" fmla="*/ 35553 w 777240"/>
                <a:gd name="connsiteY19" fmla="*/ 495276 h 777240"/>
                <a:gd name="connsiteX20" fmla="*/ 0 w 777240"/>
                <a:gd name="connsiteY20" fmla="*/ 459723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7240" h="777240">
                  <a:moveTo>
                    <a:pt x="0" y="459723"/>
                  </a:moveTo>
                  <a:lnTo>
                    <a:pt x="0" y="317517"/>
                  </a:lnTo>
                  <a:cubicBezTo>
                    <a:pt x="0" y="297882"/>
                    <a:pt x="15918" y="281964"/>
                    <a:pt x="35553" y="281964"/>
                  </a:cubicBezTo>
                  <a:lnTo>
                    <a:pt x="281964" y="281964"/>
                  </a:lnTo>
                  <a:lnTo>
                    <a:pt x="281964" y="35553"/>
                  </a:lnTo>
                  <a:cubicBezTo>
                    <a:pt x="281964" y="15918"/>
                    <a:pt x="297882" y="0"/>
                    <a:pt x="317517" y="0"/>
                  </a:cubicBezTo>
                  <a:lnTo>
                    <a:pt x="459723" y="0"/>
                  </a:lnTo>
                  <a:cubicBezTo>
                    <a:pt x="479358" y="0"/>
                    <a:pt x="495276" y="15918"/>
                    <a:pt x="495276" y="35553"/>
                  </a:cubicBezTo>
                  <a:lnTo>
                    <a:pt x="495276" y="281964"/>
                  </a:lnTo>
                  <a:lnTo>
                    <a:pt x="741687" y="281964"/>
                  </a:lnTo>
                  <a:cubicBezTo>
                    <a:pt x="761322" y="281964"/>
                    <a:pt x="777240" y="297882"/>
                    <a:pt x="777240" y="317517"/>
                  </a:cubicBezTo>
                  <a:lnTo>
                    <a:pt x="777240" y="459723"/>
                  </a:lnTo>
                  <a:cubicBezTo>
                    <a:pt x="777240" y="479358"/>
                    <a:pt x="761322" y="495276"/>
                    <a:pt x="741687" y="495276"/>
                  </a:cubicBezTo>
                  <a:lnTo>
                    <a:pt x="495276" y="495276"/>
                  </a:lnTo>
                  <a:lnTo>
                    <a:pt x="495276" y="741687"/>
                  </a:lnTo>
                  <a:cubicBezTo>
                    <a:pt x="495276" y="761322"/>
                    <a:pt x="479358" y="777240"/>
                    <a:pt x="459723" y="777240"/>
                  </a:cubicBezTo>
                  <a:lnTo>
                    <a:pt x="317517" y="777240"/>
                  </a:lnTo>
                  <a:cubicBezTo>
                    <a:pt x="297882" y="777240"/>
                    <a:pt x="281964" y="761322"/>
                    <a:pt x="281964" y="741687"/>
                  </a:cubicBezTo>
                  <a:lnTo>
                    <a:pt x="281964" y="495276"/>
                  </a:lnTo>
                  <a:lnTo>
                    <a:pt x="35553" y="495276"/>
                  </a:lnTo>
                  <a:cubicBezTo>
                    <a:pt x="15918" y="495276"/>
                    <a:pt x="0" y="479358"/>
                    <a:pt x="0" y="459723"/>
                  </a:cubicBezTo>
                  <a:close/>
                </a:path>
              </a:pathLst>
            </a:custGeom>
            <a:solidFill>
              <a:srgbClr val="FFC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十字星 21"/>
            <p:cNvSpPr/>
            <p:nvPr/>
          </p:nvSpPr>
          <p:spPr>
            <a:xfrm>
              <a:off x="4012620" y="2148236"/>
              <a:ext cx="185653" cy="185653"/>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7030A0"/>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4" name="组合 53"/>
          <p:cNvGrpSpPr/>
          <p:nvPr/>
        </p:nvGrpSpPr>
        <p:grpSpPr>
          <a:xfrm>
            <a:off x="2322380" y="4907897"/>
            <a:ext cx="2096235" cy="963645"/>
            <a:chOff x="3216377" y="2104244"/>
            <a:chExt cx="2096235" cy="963645"/>
          </a:xfrm>
        </p:grpSpPr>
        <p:sp>
          <p:nvSpPr>
            <p:cNvPr id="56" name="任意多边形 55"/>
            <p:cNvSpPr/>
            <p:nvPr/>
          </p:nvSpPr>
          <p:spPr>
            <a:xfrm rot="5400000">
              <a:off x="5010995" y="2092187"/>
              <a:ext cx="289560" cy="313674"/>
            </a:xfrm>
            <a:custGeom>
              <a:avLst/>
              <a:gdLst>
                <a:gd name="connsiteX0" fmla="*/ 458919 w 1482909"/>
                <a:gd name="connsiteY0" fmla="*/ 806919 h 1606405"/>
                <a:gd name="connsiteX1" fmla="*/ 716256 w 1482909"/>
                <a:gd name="connsiteY1" fmla="*/ 1064256 h 1606405"/>
                <a:gd name="connsiteX2" fmla="*/ 973593 w 1482909"/>
                <a:gd name="connsiteY2" fmla="*/ 806919 h 1606405"/>
                <a:gd name="connsiteX3" fmla="*/ 716256 w 1482909"/>
                <a:gd name="connsiteY3" fmla="*/ 549582 h 1606405"/>
                <a:gd name="connsiteX4" fmla="*/ 458919 w 1482909"/>
                <a:gd name="connsiteY4" fmla="*/ 806919 h 1606405"/>
                <a:gd name="connsiteX5" fmla="*/ 0 w 1482909"/>
                <a:gd name="connsiteY5" fmla="*/ 880351 h 1606405"/>
                <a:gd name="connsiteX6" fmla="*/ 0 w 1482909"/>
                <a:gd name="connsiteY6" fmla="*/ 738145 h 1606405"/>
                <a:gd name="connsiteX7" fmla="*/ 35553 w 1482909"/>
                <a:gd name="connsiteY7" fmla="*/ 702592 h 1606405"/>
                <a:gd name="connsiteX8" fmla="*/ 301266 w 1482909"/>
                <a:gd name="connsiteY8" fmla="*/ 702592 h 1606405"/>
                <a:gd name="connsiteX9" fmla="*/ 26979 w 1482909"/>
                <a:gd name="connsiteY9" fmla="*/ 544233 h 1606405"/>
                <a:gd name="connsiteX10" fmla="*/ 13966 w 1482909"/>
                <a:gd name="connsiteY10" fmla="*/ 495666 h 1606405"/>
                <a:gd name="connsiteX11" fmla="*/ 85069 w 1482909"/>
                <a:gd name="connsiteY11" fmla="*/ 372512 h 1606405"/>
                <a:gd name="connsiteX12" fmla="*/ 133635 w 1482909"/>
                <a:gd name="connsiteY12" fmla="*/ 359498 h 1606405"/>
                <a:gd name="connsiteX13" fmla="*/ 498941 w 1482909"/>
                <a:gd name="connsiteY13" fmla="*/ 570407 h 1606405"/>
                <a:gd name="connsiteX14" fmla="*/ 282265 w 1482909"/>
                <a:gd name="connsiteY14" fmla="*/ 195112 h 1606405"/>
                <a:gd name="connsiteX15" fmla="*/ 295277 w 1482909"/>
                <a:gd name="connsiteY15" fmla="*/ 146546 h 1606405"/>
                <a:gd name="connsiteX16" fmla="*/ 418431 w 1482909"/>
                <a:gd name="connsiteY16" fmla="*/ 75444 h 1606405"/>
                <a:gd name="connsiteX17" fmla="*/ 466997 w 1482909"/>
                <a:gd name="connsiteY17" fmla="*/ 88456 h 1606405"/>
                <a:gd name="connsiteX18" fmla="*/ 609600 w 1482909"/>
                <a:gd name="connsiteY18" fmla="*/ 335450 h 1606405"/>
                <a:gd name="connsiteX19" fmla="*/ 609600 w 1482909"/>
                <a:gd name="connsiteY19" fmla="*/ 35552 h 1606405"/>
                <a:gd name="connsiteX20" fmla="*/ 645153 w 1482909"/>
                <a:gd name="connsiteY20" fmla="*/ 0 h 1606405"/>
                <a:gd name="connsiteX21" fmla="*/ 787359 w 1482909"/>
                <a:gd name="connsiteY21" fmla="*/ 0 h 1606405"/>
                <a:gd name="connsiteX22" fmla="*/ 822912 w 1482909"/>
                <a:gd name="connsiteY22" fmla="*/ 35552 h 1606405"/>
                <a:gd name="connsiteX23" fmla="*/ 822912 w 1482909"/>
                <a:gd name="connsiteY23" fmla="*/ 316841 h 1606405"/>
                <a:gd name="connsiteX24" fmla="*/ 969156 w 1482909"/>
                <a:gd name="connsiteY24" fmla="*/ 63540 h 1606405"/>
                <a:gd name="connsiteX25" fmla="*/ 1017722 w 1482909"/>
                <a:gd name="connsiteY25" fmla="*/ 50526 h 1606405"/>
                <a:gd name="connsiteX26" fmla="*/ 1140876 w 1482909"/>
                <a:gd name="connsiteY26" fmla="*/ 121630 h 1606405"/>
                <a:gd name="connsiteX27" fmla="*/ 1153889 w 1482909"/>
                <a:gd name="connsiteY27" fmla="*/ 170196 h 1606405"/>
                <a:gd name="connsiteX28" fmla="*/ 942980 w 1482909"/>
                <a:gd name="connsiteY28" fmla="*/ 535502 h 1606405"/>
                <a:gd name="connsiteX29" fmla="*/ 1318275 w 1482909"/>
                <a:gd name="connsiteY29" fmla="*/ 318825 h 1606405"/>
                <a:gd name="connsiteX30" fmla="*/ 1366842 w 1482909"/>
                <a:gd name="connsiteY30" fmla="*/ 331838 h 1606405"/>
                <a:gd name="connsiteX31" fmla="*/ 1437945 w 1482909"/>
                <a:gd name="connsiteY31" fmla="*/ 454992 h 1606405"/>
                <a:gd name="connsiteX32" fmla="*/ 1424931 w 1482909"/>
                <a:gd name="connsiteY32" fmla="*/ 503559 h 1606405"/>
                <a:gd name="connsiteX33" fmla="*/ 1177936 w 1482909"/>
                <a:gd name="connsiteY33" fmla="*/ 646161 h 1606405"/>
                <a:gd name="connsiteX34" fmla="*/ 1447356 w 1482909"/>
                <a:gd name="connsiteY34" fmla="*/ 646161 h 1606405"/>
                <a:gd name="connsiteX35" fmla="*/ 1482909 w 1482909"/>
                <a:gd name="connsiteY35" fmla="*/ 681714 h 1606405"/>
                <a:gd name="connsiteX36" fmla="*/ 1482909 w 1482909"/>
                <a:gd name="connsiteY36" fmla="*/ 823920 h 1606405"/>
                <a:gd name="connsiteX37" fmla="*/ 1447356 w 1482909"/>
                <a:gd name="connsiteY37" fmla="*/ 859473 h 1606405"/>
                <a:gd name="connsiteX38" fmla="*/ 1092603 w 1482909"/>
                <a:gd name="connsiteY38" fmla="*/ 859472 h 1606405"/>
                <a:gd name="connsiteX39" fmla="*/ 1428832 w 1482909"/>
                <a:gd name="connsiteY39" fmla="*/ 1053595 h 1606405"/>
                <a:gd name="connsiteX40" fmla="*/ 1441846 w 1482909"/>
                <a:gd name="connsiteY40" fmla="*/ 1102162 h 1606405"/>
                <a:gd name="connsiteX41" fmla="*/ 1370743 w 1482909"/>
                <a:gd name="connsiteY41" fmla="*/ 1225316 h 1606405"/>
                <a:gd name="connsiteX42" fmla="*/ 1322176 w 1482909"/>
                <a:gd name="connsiteY42" fmla="*/ 1238330 h 1606405"/>
                <a:gd name="connsiteX43" fmla="*/ 956871 w 1482909"/>
                <a:gd name="connsiteY43" fmla="*/ 1027420 h 1606405"/>
                <a:gd name="connsiteX44" fmla="*/ 1173548 w 1482909"/>
                <a:gd name="connsiteY44" fmla="*/ 1402716 h 1606405"/>
                <a:gd name="connsiteX45" fmla="*/ 1160534 w 1482909"/>
                <a:gd name="connsiteY45" fmla="*/ 1451282 h 1606405"/>
                <a:gd name="connsiteX46" fmla="*/ 1037380 w 1482909"/>
                <a:gd name="connsiteY46" fmla="*/ 1522385 h 1606405"/>
                <a:gd name="connsiteX47" fmla="*/ 988814 w 1482909"/>
                <a:gd name="connsiteY47" fmla="*/ 1509372 h 1606405"/>
                <a:gd name="connsiteX48" fmla="*/ 854179 w 1482909"/>
                <a:gd name="connsiteY48" fmla="*/ 1276176 h 1606405"/>
                <a:gd name="connsiteX49" fmla="*/ 854179 w 1482909"/>
                <a:gd name="connsiteY49" fmla="*/ 1570852 h 1606405"/>
                <a:gd name="connsiteX50" fmla="*/ 818626 w 1482909"/>
                <a:gd name="connsiteY50" fmla="*/ 1606405 h 1606405"/>
                <a:gd name="connsiteX51" fmla="*/ 676420 w 1482909"/>
                <a:gd name="connsiteY51" fmla="*/ 1606405 h 1606405"/>
                <a:gd name="connsiteX52" fmla="*/ 640866 w 1482909"/>
                <a:gd name="connsiteY52" fmla="*/ 1570852 h 1606405"/>
                <a:gd name="connsiteX53" fmla="*/ 640866 w 1482909"/>
                <a:gd name="connsiteY53" fmla="*/ 1244178 h 1606405"/>
                <a:gd name="connsiteX54" fmla="*/ 482507 w 1482909"/>
                <a:gd name="connsiteY54" fmla="*/ 1518466 h 1606405"/>
                <a:gd name="connsiteX55" fmla="*/ 433940 w 1482909"/>
                <a:gd name="connsiteY55" fmla="*/ 1531480 h 1606405"/>
                <a:gd name="connsiteX56" fmla="*/ 310786 w 1482909"/>
                <a:gd name="connsiteY56" fmla="*/ 1460377 h 1606405"/>
                <a:gd name="connsiteX57" fmla="*/ 297773 w 1482909"/>
                <a:gd name="connsiteY57" fmla="*/ 1411810 h 1606405"/>
                <a:gd name="connsiteX58" fmla="*/ 508683 w 1482909"/>
                <a:gd name="connsiteY58" fmla="*/ 1046504 h 1606405"/>
                <a:gd name="connsiteX59" fmla="*/ 133386 w 1482909"/>
                <a:gd name="connsiteY59" fmla="*/ 1263181 h 1606405"/>
                <a:gd name="connsiteX60" fmla="*/ 84820 w 1482909"/>
                <a:gd name="connsiteY60" fmla="*/ 1250168 h 1606405"/>
                <a:gd name="connsiteX61" fmla="*/ 13717 w 1482909"/>
                <a:gd name="connsiteY61" fmla="*/ 1127014 h 1606405"/>
                <a:gd name="connsiteX62" fmla="*/ 26730 w 1482909"/>
                <a:gd name="connsiteY62" fmla="*/ 1078448 h 1606405"/>
                <a:gd name="connsiteX63" fmla="*/ 308264 w 1482909"/>
                <a:gd name="connsiteY63" fmla="*/ 915904 h 1606405"/>
                <a:gd name="connsiteX64" fmla="*/ 35554 w 1482909"/>
                <a:gd name="connsiteY64" fmla="*/ 915904 h 1606405"/>
                <a:gd name="connsiteX65" fmla="*/ 0 w 1482909"/>
                <a:gd name="connsiteY65" fmla="*/ 880351 h 160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482909" h="1606405">
                  <a:moveTo>
                    <a:pt x="458919" y="806919"/>
                  </a:moveTo>
                  <a:cubicBezTo>
                    <a:pt x="458919" y="949042"/>
                    <a:pt x="574133" y="1064256"/>
                    <a:pt x="716256" y="1064256"/>
                  </a:cubicBezTo>
                  <a:cubicBezTo>
                    <a:pt x="858379" y="1064256"/>
                    <a:pt x="973593" y="949042"/>
                    <a:pt x="973593" y="806919"/>
                  </a:cubicBezTo>
                  <a:cubicBezTo>
                    <a:pt x="973593" y="664796"/>
                    <a:pt x="858379" y="549582"/>
                    <a:pt x="716256" y="549582"/>
                  </a:cubicBezTo>
                  <a:cubicBezTo>
                    <a:pt x="574133" y="549582"/>
                    <a:pt x="458919" y="664796"/>
                    <a:pt x="458919" y="806919"/>
                  </a:cubicBezTo>
                  <a:close/>
                  <a:moveTo>
                    <a:pt x="0" y="880351"/>
                  </a:moveTo>
                  <a:lnTo>
                    <a:pt x="0" y="738145"/>
                  </a:lnTo>
                  <a:cubicBezTo>
                    <a:pt x="0" y="718510"/>
                    <a:pt x="15918" y="702592"/>
                    <a:pt x="35553" y="702592"/>
                  </a:cubicBezTo>
                  <a:lnTo>
                    <a:pt x="301266" y="702592"/>
                  </a:lnTo>
                  <a:lnTo>
                    <a:pt x="26979" y="544233"/>
                  </a:lnTo>
                  <a:cubicBezTo>
                    <a:pt x="9975" y="534415"/>
                    <a:pt x="4148" y="512671"/>
                    <a:pt x="13966" y="495666"/>
                  </a:cubicBezTo>
                  <a:lnTo>
                    <a:pt x="85069" y="372512"/>
                  </a:lnTo>
                  <a:cubicBezTo>
                    <a:pt x="94887" y="355508"/>
                    <a:pt x="116631" y="349681"/>
                    <a:pt x="133635" y="359498"/>
                  </a:cubicBezTo>
                  <a:lnTo>
                    <a:pt x="498941" y="570407"/>
                  </a:lnTo>
                  <a:lnTo>
                    <a:pt x="282265" y="195112"/>
                  </a:lnTo>
                  <a:cubicBezTo>
                    <a:pt x="272446" y="178108"/>
                    <a:pt x="278273" y="156364"/>
                    <a:pt x="295277" y="146546"/>
                  </a:cubicBezTo>
                  <a:lnTo>
                    <a:pt x="418431" y="75444"/>
                  </a:lnTo>
                  <a:cubicBezTo>
                    <a:pt x="435436" y="65626"/>
                    <a:pt x="457180" y="71452"/>
                    <a:pt x="466997" y="88456"/>
                  </a:cubicBezTo>
                  <a:lnTo>
                    <a:pt x="609600" y="335450"/>
                  </a:lnTo>
                  <a:lnTo>
                    <a:pt x="609600" y="35552"/>
                  </a:lnTo>
                  <a:cubicBezTo>
                    <a:pt x="609600" y="15918"/>
                    <a:pt x="625518" y="0"/>
                    <a:pt x="645153" y="0"/>
                  </a:cubicBezTo>
                  <a:lnTo>
                    <a:pt x="787359" y="0"/>
                  </a:lnTo>
                  <a:cubicBezTo>
                    <a:pt x="806994" y="0"/>
                    <a:pt x="822912" y="15918"/>
                    <a:pt x="822912" y="35552"/>
                  </a:cubicBezTo>
                  <a:lnTo>
                    <a:pt x="822912" y="316841"/>
                  </a:lnTo>
                  <a:lnTo>
                    <a:pt x="969156" y="63540"/>
                  </a:lnTo>
                  <a:cubicBezTo>
                    <a:pt x="978973" y="46536"/>
                    <a:pt x="1000716" y="40710"/>
                    <a:pt x="1017722" y="50526"/>
                  </a:cubicBezTo>
                  <a:lnTo>
                    <a:pt x="1140876" y="121630"/>
                  </a:lnTo>
                  <a:cubicBezTo>
                    <a:pt x="1157879" y="131448"/>
                    <a:pt x="1163706" y="153192"/>
                    <a:pt x="1153889" y="170196"/>
                  </a:cubicBezTo>
                  <a:lnTo>
                    <a:pt x="942980" y="535502"/>
                  </a:lnTo>
                  <a:lnTo>
                    <a:pt x="1318275" y="318825"/>
                  </a:lnTo>
                  <a:cubicBezTo>
                    <a:pt x="1335279" y="309007"/>
                    <a:pt x="1357024" y="314834"/>
                    <a:pt x="1366842" y="331838"/>
                  </a:cubicBezTo>
                  <a:lnTo>
                    <a:pt x="1437945" y="454992"/>
                  </a:lnTo>
                  <a:cubicBezTo>
                    <a:pt x="1447762" y="471997"/>
                    <a:pt x="1441936" y="493741"/>
                    <a:pt x="1424931" y="503559"/>
                  </a:cubicBezTo>
                  <a:lnTo>
                    <a:pt x="1177936" y="646161"/>
                  </a:lnTo>
                  <a:lnTo>
                    <a:pt x="1447356" y="646161"/>
                  </a:lnTo>
                  <a:cubicBezTo>
                    <a:pt x="1466990" y="646161"/>
                    <a:pt x="1482908" y="662079"/>
                    <a:pt x="1482909" y="681714"/>
                  </a:cubicBezTo>
                  <a:lnTo>
                    <a:pt x="1482909" y="823920"/>
                  </a:lnTo>
                  <a:cubicBezTo>
                    <a:pt x="1482908" y="843555"/>
                    <a:pt x="1466990" y="859473"/>
                    <a:pt x="1447356" y="859473"/>
                  </a:cubicBezTo>
                  <a:lnTo>
                    <a:pt x="1092603" y="859472"/>
                  </a:lnTo>
                  <a:lnTo>
                    <a:pt x="1428832" y="1053595"/>
                  </a:lnTo>
                  <a:cubicBezTo>
                    <a:pt x="1445837" y="1063413"/>
                    <a:pt x="1451663" y="1085157"/>
                    <a:pt x="1441846" y="1102162"/>
                  </a:cubicBezTo>
                  <a:lnTo>
                    <a:pt x="1370743" y="1225316"/>
                  </a:lnTo>
                  <a:cubicBezTo>
                    <a:pt x="1360925" y="1242320"/>
                    <a:pt x="1339181" y="1248147"/>
                    <a:pt x="1322176" y="1238330"/>
                  </a:cubicBezTo>
                  <a:lnTo>
                    <a:pt x="956871" y="1027420"/>
                  </a:lnTo>
                  <a:lnTo>
                    <a:pt x="1173548" y="1402716"/>
                  </a:lnTo>
                  <a:cubicBezTo>
                    <a:pt x="1183365" y="1419720"/>
                    <a:pt x="1177539" y="1441464"/>
                    <a:pt x="1160534" y="1451282"/>
                  </a:cubicBezTo>
                  <a:lnTo>
                    <a:pt x="1037380" y="1522385"/>
                  </a:lnTo>
                  <a:cubicBezTo>
                    <a:pt x="1020376" y="1532202"/>
                    <a:pt x="998632" y="1526376"/>
                    <a:pt x="988814" y="1509372"/>
                  </a:cubicBezTo>
                  <a:lnTo>
                    <a:pt x="854179" y="1276176"/>
                  </a:lnTo>
                  <a:lnTo>
                    <a:pt x="854179" y="1570852"/>
                  </a:lnTo>
                  <a:cubicBezTo>
                    <a:pt x="854178" y="1590487"/>
                    <a:pt x="838260" y="1606404"/>
                    <a:pt x="818626" y="1606405"/>
                  </a:cubicBezTo>
                  <a:lnTo>
                    <a:pt x="676420" y="1606405"/>
                  </a:lnTo>
                  <a:cubicBezTo>
                    <a:pt x="656784" y="1606405"/>
                    <a:pt x="640867" y="1590487"/>
                    <a:pt x="640866" y="1570852"/>
                  </a:cubicBezTo>
                  <a:lnTo>
                    <a:pt x="640866" y="1244178"/>
                  </a:lnTo>
                  <a:lnTo>
                    <a:pt x="482507" y="1518466"/>
                  </a:lnTo>
                  <a:cubicBezTo>
                    <a:pt x="472689" y="1535471"/>
                    <a:pt x="450945" y="1541296"/>
                    <a:pt x="433940" y="1531480"/>
                  </a:cubicBezTo>
                  <a:lnTo>
                    <a:pt x="310786" y="1460377"/>
                  </a:lnTo>
                  <a:cubicBezTo>
                    <a:pt x="293782" y="1450559"/>
                    <a:pt x="287955" y="1428814"/>
                    <a:pt x="297773" y="1411810"/>
                  </a:cubicBezTo>
                  <a:lnTo>
                    <a:pt x="508683" y="1046504"/>
                  </a:lnTo>
                  <a:lnTo>
                    <a:pt x="133386" y="1263181"/>
                  </a:lnTo>
                  <a:cubicBezTo>
                    <a:pt x="116382" y="1272999"/>
                    <a:pt x="94637" y="1267172"/>
                    <a:pt x="84820" y="1250168"/>
                  </a:cubicBezTo>
                  <a:lnTo>
                    <a:pt x="13717" y="1127014"/>
                  </a:lnTo>
                  <a:cubicBezTo>
                    <a:pt x="3899" y="1110009"/>
                    <a:pt x="9726" y="1088265"/>
                    <a:pt x="26730" y="1078448"/>
                  </a:cubicBezTo>
                  <a:lnTo>
                    <a:pt x="308264" y="915904"/>
                  </a:lnTo>
                  <a:lnTo>
                    <a:pt x="35554" y="915904"/>
                  </a:lnTo>
                  <a:cubicBezTo>
                    <a:pt x="15918" y="915904"/>
                    <a:pt x="0" y="899986"/>
                    <a:pt x="0" y="880351"/>
                  </a:cubicBezTo>
                  <a:close/>
                </a:path>
              </a:pathLst>
            </a:custGeom>
            <a:solidFill>
              <a:srgbClr val="22B4B9"/>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任意多边形 56"/>
            <p:cNvSpPr/>
            <p:nvPr/>
          </p:nvSpPr>
          <p:spPr>
            <a:xfrm rot="8286032">
              <a:off x="3216377" y="2755751"/>
              <a:ext cx="312138" cy="312138"/>
            </a:xfrm>
            <a:custGeom>
              <a:avLst/>
              <a:gdLst>
                <a:gd name="connsiteX0" fmla="*/ 0 w 777240"/>
                <a:gd name="connsiteY0" fmla="*/ 459723 h 777240"/>
                <a:gd name="connsiteX1" fmla="*/ 0 w 777240"/>
                <a:gd name="connsiteY1" fmla="*/ 317517 h 777240"/>
                <a:gd name="connsiteX2" fmla="*/ 35553 w 777240"/>
                <a:gd name="connsiteY2" fmla="*/ 281964 h 777240"/>
                <a:gd name="connsiteX3" fmla="*/ 281964 w 777240"/>
                <a:gd name="connsiteY3" fmla="*/ 281964 h 777240"/>
                <a:gd name="connsiteX4" fmla="*/ 281964 w 777240"/>
                <a:gd name="connsiteY4" fmla="*/ 35553 h 777240"/>
                <a:gd name="connsiteX5" fmla="*/ 317517 w 777240"/>
                <a:gd name="connsiteY5" fmla="*/ 0 h 777240"/>
                <a:gd name="connsiteX6" fmla="*/ 459723 w 777240"/>
                <a:gd name="connsiteY6" fmla="*/ 0 h 777240"/>
                <a:gd name="connsiteX7" fmla="*/ 495276 w 777240"/>
                <a:gd name="connsiteY7" fmla="*/ 35553 h 777240"/>
                <a:gd name="connsiteX8" fmla="*/ 495276 w 777240"/>
                <a:gd name="connsiteY8" fmla="*/ 281964 h 777240"/>
                <a:gd name="connsiteX9" fmla="*/ 741687 w 777240"/>
                <a:gd name="connsiteY9" fmla="*/ 281964 h 777240"/>
                <a:gd name="connsiteX10" fmla="*/ 777240 w 777240"/>
                <a:gd name="connsiteY10" fmla="*/ 317517 h 777240"/>
                <a:gd name="connsiteX11" fmla="*/ 777240 w 777240"/>
                <a:gd name="connsiteY11" fmla="*/ 459723 h 777240"/>
                <a:gd name="connsiteX12" fmla="*/ 741687 w 777240"/>
                <a:gd name="connsiteY12" fmla="*/ 495276 h 777240"/>
                <a:gd name="connsiteX13" fmla="*/ 495276 w 777240"/>
                <a:gd name="connsiteY13" fmla="*/ 495276 h 777240"/>
                <a:gd name="connsiteX14" fmla="*/ 495276 w 777240"/>
                <a:gd name="connsiteY14" fmla="*/ 741687 h 777240"/>
                <a:gd name="connsiteX15" fmla="*/ 459723 w 777240"/>
                <a:gd name="connsiteY15" fmla="*/ 777240 h 777240"/>
                <a:gd name="connsiteX16" fmla="*/ 317517 w 777240"/>
                <a:gd name="connsiteY16" fmla="*/ 777240 h 777240"/>
                <a:gd name="connsiteX17" fmla="*/ 281964 w 777240"/>
                <a:gd name="connsiteY17" fmla="*/ 741687 h 777240"/>
                <a:gd name="connsiteX18" fmla="*/ 281964 w 777240"/>
                <a:gd name="connsiteY18" fmla="*/ 495276 h 777240"/>
                <a:gd name="connsiteX19" fmla="*/ 35553 w 777240"/>
                <a:gd name="connsiteY19" fmla="*/ 495276 h 777240"/>
                <a:gd name="connsiteX20" fmla="*/ 0 w 777240"/>
                <a:gd name="connsiteY20" fmla="*/ 459723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7240" h="777240">
                  <a:moveTo>
                    <a:pt x="0" y="459723"/>
                  </a:moveTo>
                  <a:lnTo>
                    <a:pt x="0" y="317517"/>
                  </a:lnTo>
                  <a:cubicBezTo>
                    <a:pt x="0" y="297882"/>
                    <a:pt x="15918" y="281964"/>
                    <a:pt x="35553" y="281964"/>
                  </a:cubicBezTo>
                  <a:lnTo>
                    <a:pt x="281964" y="281964"/>
                  </a:lnTo>
                  <a:lnTo>
                    <a:pt x="281964" y="35553"/>
                  </a:lnTo>
                  <a:cubicBezTo>
                    <a:pt x="281964" y="15918"/>
                    <a:pt x="297882" y="0"/>
                    <a:pt x="317517" y="0"/>
                  </a:cubicBezTo>
                  <a:lnTo>
                    <a:pt x="459723" y="0"/>
                  </a:lnTo>
                  <a:cubicBezTo>
                    <a:pt x="479358" y="0"/>
                    <a:pt x="495276" y="15918"/>
                    <a:pt x="495276" y="35553"/>
                  </a:cubicBezTo>
                  <a:lnTo>
                    <a:pt x="495276" y="281964"/>
                  </a:lnTo>
                  <a:lnTo>
                    <a:pt x="741687" y="281964"/>
                  </a:lnTo>
                  <a:cubicBezTo>
                    <a:pt x="761322" y="281964"/>
                    <a:pt x="777240" y="297882"/>
                    <a:pt x="777240" y="317517"/>
                  </a:cubicBezTo>
                  <a:lnTo>
                    <a:pt x="777240" y="459723"/>
                  </a:lnTo>
                  <a:cubicBezTo>
                    <a:pt x="777240" y="479358"/>
                    <a:pt x="761322" y="495276"/>
                    <a:pt x="741687" y="495276"/>
                  </a:cubicBezTo>
                  <a:lnTo>
                    <a:pt x="495276" y="495276"/>
                  </a:lnTo>
                  <a:lnTo>
                    <a:pt x="495276" y="741687"/>
                  </a:lnTo>
                  <a:cubicBezTo>
                    <a:pt x="495276" y="761322"/>
                    <a:pt x="479358" y="777240"/>
                    <a:pt x="459723" y="777240"/>
                  </a:cubicBezTo>
                  <a:lnTo>
                    <a:pt x="317517" y="777240"/>
                  </a:lnTo>
                  <a:cubicBezTo>
                    <a:pt x="297882" y="777240"/>
                    <a:pt x="281964" y="761322"/>
                    <a:pt x="281964" y="741687"/>
                  </a:cubicBezTo>
                  <a:lnTo>
                    <a:pt x="281964" y="495276"/>
                  </a:lnTo>
                  <a:lnTo>
                    <a:pt x="35553" y="495276"/>
                  </a:lnTo>
                  <a:cubicBezTo>
                    <a:pt x="15918" y="495276"/>
                    <a:pt x="0" y="479358"/>
                    <a:pt x="0" y="459723"/>
                  </a:cubicBezTo>
                  <a:close/>
                </a:path>
              </a:pathLst>
            </a:custGeom>
            <a:solidFill>
              <a:srgbClr val="FFC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十字星 21"/>
            <p:cNvSpPr/>
            <p:nvPr/>
          </p:nvSpPr>
          <p:spPr>
            <a:xfrm>
              <a:off x="4012620" y="2148236"/>
              <a:ext cx="185653" cy="185653"/>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7030A0"/>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0" name="组合 59"/>
          <p:cNvGrpSpPr/>
          <p:nvPr/>
        </p:nvGrpSpPr>
        <p:grpSpPr>
          <a:xfrm>
            <a:off x="9312737" y="1024557"/>
            <a:ext cx="2096235" cy="963645"/>
            <a:chOff x="3216377" y="2104244"/>
            <a:chExt cx="2096235" cy="963645"/>
          </a:xfrm>
        </p:grpSpPr>
        <p:sp>
          <p:nvSpPr>
            <p:cNvPr id="62" name="任意多边形 61"/>
            <p:cNvSpPr/>
            <p:nvPr/>
          </p:nvSpPr>
          <p:spPr>
            <a:xfrm rot="5400000">
              <a:off x="5010995" y="2092187"/>
              <a:ext cx="289560" cy="313674"/>
            </a:xfrm>
            <a:custGeom>
              <a:avLst/>
              <a:gdLst>
                <a:gd name="connsiteX0" fmla="*/ 458919 w 1482909"/>
                <a:gd name="connsiteY0" fmla="*/ 806919 h 1606405"/>
                <a:gd name="connsiteX1" fmla="*/ 716256 w 1482909"/>
                <a:gd name="connsiteY1" fmla="*/ 1064256 h 1606405"/>
                <a:gd name="connsiteX2" fmla="*/ 973593 w 1482909"/>
                <a:gd name="connsiteY2" fmla="*/ 806919 h 1606405"/>
                <a:gd name="connsiteX3" fmla="*/ 716256 w 1482909"/>
                <a:gd name="connsiteY3" fmla="*/ 549582 h 1606405"/>
                <a:gd name="connsiteX4" fmla="*/ 458919 w 1482909"/>
                <a:gd name="connsiteY4" fmla="*/ 806919 h 1606405"/>
                <a:gd name="connsiteX5" fmla="*/ 0 w 1482909"/>
                <a:gd name="connsiteY5" fmla="*/ 880351 h 1606405"/>
                <a:gd name="connsiteX6" fmla="*/ 0 w 1482909"/>
                <a:gd name="connsiteY6" fmla="*/ 738145 h 1606405"/>
                <a:gd name="connsiteX7" fmla="*/ 35553 w 1482909"/>
                <a:gd name="connsiteY7" fmla="*/ 702592 h 1606405"/>
                <a:gd name="connsiteX8" fmla="*/ 301266 w 1482909"/>
                <a:gd name="connsiteY8" fmla="*/ 702592 h 1606405"/>
                <a:gd name="connsiteX9" fmla="*/ 26979 w 1482909"/>
                <a:gd name="connsiteY9" fmla="*/ 544233 h 1606405"/>
                <a:gd name="connsiteX10" fmla="*/ 13966 w 1482909"/>
                <a:gd name="connsiteY10" fmla="*/ 495666 h 1606405"/>
                <a:gd name="connsiteX11" fmla="*/ 85069 w 1482909"/>
                <a:gd name="connsiteY11" fmla="*/ 372512 h 1606405"/>
                <a:gd name="connsiteX12" fmla="*/ 133635 w 1482909"/>
                <a:gd name="connsiteY12" fmla="*/ 359498 h 1606405"/>
                <a:gd name="connsiteX13" fmla="*/ 498941 w 1482909"/>
                <a:gd name="connsiteY13" fmla="*/ 570407 h 1606405"/>
                <a:gd name="connsiteX14" fmla="*/ 282265 w 1482909"/>
                <a:gd name="connsiteY14" fmla="*/ 195112 h 1606405"/>
                <a:gd name="connsiteX15" fmla="*/ 295277 w 1482909"/>
                <a:gd name="connsiteY15" fmla="*/ 146546 h 1606405"/>
                <a:gd name="connsiteX16" fmla="*/ 418431 w 1482909"/>
                <a:gd name="connsiteY16" fmla="*/ 75444 h 1606405"/>
                <a:gd name="connsiteX17" fmla="*/ 466997 w 1482909"/>
                <a:gd name="connsiteY17" fmla="*/ 88456 h 1606405"/>
                <a:gd name="connsiteX18" fmla="*/ 609600 w 1482909"/>
                <a:gd name="connsiteY18" fmla="*/ 335450 h 1606405"/>
                <a:gd name="connsiteX19" fmla="*/ 609600 w 1482909"/>
                <a:gd name="connsiteY19" fmla="*/ 35552 h 1606405"/>
                <a:gd name="connsiteX20" fmla="*/ 645153 w 1482909"/>
                <a:gd name="connsiteY20" fmla="*/ 0 h 1606405"/>
                <a:gd name="connsiteX21" fmla="*/ 787359 w 1482909"/>
                <a:gd name="connsiteY21" fmla="*/ 0 h 1606405"/>
                <a:gd name="connsiteX22" fmla="*/ 822912 w 1482909"/>
                <a:gd name="connsiteY22" fmla="*/ 35552 h 1606405"/>
                <a:gd name="connsiteX23" fmla="*/ 822912 w 1482909"/>
                <a:gd name="connsiteY23" fmla="*/ 316841 h 1606405"/>
                <a:gd name="connsiteX24" fmla="*/ 969156 w 1482909"/>
                <a:gd name="connsiteY24" fmla="*/ 63540 h 1606405"/>
                <a:gd name="connsiteX25" fmla="*/ 1017722 w 1482909"/>
                <a:gd name="connsiteY25" fmla="*/ 50526 h 1606405"/>
                <a:gd name="connsiteX26" fmla="*/ 1140876 w 1482909"/>
                <a:gd name="connsiteY26" fmla="*/ 121630 h 1606405"/>
                <a:gd name="connsiteX27" fmla="*/ 1153889 w 1482909"/>
                <a:gd name="connsiteY27" fmla="*/ 170196 h 1606405"/>
                <a:gd name="connsiteX28" fmla="*/ 942980 w 1482909"/>
                <a:gd name="connsiteY28" fmla="*/ 535502 h 1606405"/>
                <a:gd name="connsiteX29" fmla="*/ 1318275 w 1482909"/>
                <a:gd name="connsiteY29" fmla="*/ 318825 h 1606405"/>
                <a:gd name="connsiteX30" fmla="*/ 1366842 w 1482909"/>
                <a:gd name="connsiteY30" fmla="*/ 331838 h 1606405"/>
                <a:gd name="connsiteX31" fmla="*/ 1437945 w 1482909"/>
                <a:gd name="connsiteY31" fmla="*/ 454992 h 1606405"/>
                <a:gd name="connsiteX32" fmla="*/ 1424931 w 1482909"/>
                <a:gd name="connsiteY32" fmla="*/ 503559 h 1606405"/>
                <a:gd name="connsiteX33" fmla="*/ 1177936 w 1482909"/>
                <a:gd name="connsiteY33" fmla="*/ 646161 h 1606405"/>
                <a:gd name="connsiteX34" fmla="*/ 1447356 w 1482909"/>
                <a:gd name="connsiteY34" fmla="*/ 646161 h 1606405"/>
                <a:gd name="connsiteX35" fmla="*/ 1482909 w 1482909"/>
                <a:gd name="connsiteY35" fmla="*/ 681714 h 1606405"/>
                <a:gd name="connsiteX36" fmla="*/ 1482909 w 1482909"/>
                <a:gd name="connsiteY36" fmla="*/ 823920 h 1606405"/>
                <a:gd name="connsiteX37" fmla="*/ 1447356 w 1482909"/>
                <a:gd name="connsiteY37" fmla="*/ 859473 h 1606405"/>
                <a:gd name="connsiteX38" fmla="*/ 1092603 w 1482909"/>
                <a:gd name="connsiteY38" fmla="*/ 859472 h 1606405"/>
                <a:gd name="connsiteX39" fmla="*/ 1428832 w 1482909"/>
                <a:gd name="connsiteY39" fmla="*/ 1053595 h 1606405"/>
                <a:gd name="connsiteX40" fmla="*/ 1441846 w 1482909"/>
                <a:gd name="connsiteY40" fmla="*/ 1102162 h 1606405"/>
                <a:gd name="connsiteX41" fmla="*/ 1370743 w 1482909"/>
                <a:gd name="connsiteY41" fmla="*/ 1225316 h 1606405"/>
                <a:gd name="connsiteX42" fmla="*/ 1322176 w 1482909"/>
                <a:gd name="connsiteY42" fmla="*/ 1238330 h 1606405"/>
                <a:gd name="connsiteX43" fmla="*/ 956871 w 1482909"/>
                <a:gd name="connsiteY43" fmla="*/ 1027420 h 1606405"/>
                <a:gd name="connsiteX44" fmla="*/ 1173548 w 1482909"/>
                <a:gd name="connsiteY44" fmla="*/ 1402716 h 1606405"/>
                <a:gd name="connsiteX45" fmla="*/ 1160534 w 1482909"/>
                <a:gd name="connsiteY45" fmla="*/ 1451282 h 1606405"/>
                <a:gd name="connsiteX46" fmla="*/ 1037380 w 1482909"/>
                <a:gd name="connsiteY46" fmla="*/ 1522385 h 1606405"/>
                <a:gd name="connsiteX47" fmla="*/ 988814 w 1482909"/>
                <a:gd name="connsiteY47" fmla="*/ 1509372 h 1606405"/>
                <a:gd name="connsiteX48" fmla="*/ 854179 w 1482909"/>
                <a:gd name="connsiteY48" fmla="*/ 1276176 h 1606405"/>
                <a:gd name="connsiteX49" fmla="*/ 854179 w 1482909"/>
                <a:gd name="connsiteY49" fmla="*/ 1570852 h 1606405"/>
                <a:gd name="connsiteX50" fmla="*/ 818626 w 1482909"/>
                <a:gd name="connsiteY50" fmla="*/ 1606405 h 1606405"/>
                <a:gd name="connsiteX51" fmla="*/ 676420 w 1482909"/>
                <a:gd name="connsiteY51" fmla="*/ 1606405 h 1606405"/>
                <a:gd name="connsiteX52" fmla="*/ 640866 w 1482909"/>
                <a:gd name="connsiteY52" fmla="*/ 1570852 h 1606405"/>
                <a:gd name="connsiteX53" fmla="*/ 640866 w 1482909"/>
                <a:gd name="connsiteY53" fmla="*/ 1244178 h 1606405"/>
                <a:gd name="connsiteX54" fmla="*/ 482507 w 1482909"/>
                <a:gd name="connsiteY54" fmla="*/ 1518466 h 1606405"/>
                <a:gd name="connsiteX55" fmla="*/ 433940 w 1482909"/>
                <a:gd name="connsiteY55" fmla="*/ 1531480 h 1606405"/>
                <a:gd name="connsiteX56" fmla="*/ 310786 w 1482909"/>
                <a:gd name="connsiteY56" fmla="*/ 1460377 h 1606405"/>
                <a:gd name="connsiteX57" fmla="*/ 297773 w 1482909"/>
                <a:gd name="connsiteY57" fmla="*/ 1411810 h 1606405"/>
                <a:gd name="connsiteX58" fmla="*/ 508683 w 1482909"/>
                <a:gd name="connsiteY58" fmla="*/ 1046504 h 1606405"/>
                <a:gd name="connsiteX59" fmla="*/ 133386 w 1482909"/>
                <a:gd name="connsiteY59" fmla="*/ 1263181 h 1606405"/>
                <a:gd name="connsiteX60" fmla="*/ 84820 w 1482909"/>
                <a:gd name="connsiteY60" fmla="*/ 1250168 h 1606405"/>
                <a:gd name="connsiteX61" fmla="*/ 13717 w 1482909"/>
                <a:gd name="connsiteY61" fmla="*/ 1127014 h 1606405"/>
                <a:gd name="connsiteX62" fmla="*/ 26730 w 1482909"/>
                <a:gd name="connsiteY62" fmla="*/ 1078448 h 1606405"/>
                <a:gd name="connsiteX63" fmla="*/ 308264 w 1482909"/>
                <a:gd name="connsiteY63" fmla="*/ 915904 h 1606405"/>
                <a:gd name="connsiteX64" fmla="*/ 35554 w 1482909"/>
                <a:gd name="connsiteY64" fmla="*/ 915904 h 1606405"/>
                <a:gd name="connsiteX65" fmla="*/ 0 w 1482909"/>
                <a:gd name="connsiteY65" fmla="*/ 880351 h 160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482909" h="1606405">
                  <a:moveTo>
                    <a:pt x="458919" y="806919"/>
                  </a:moveTo>
                  <a:cubicBezTo>
                    <a:pt x="458919" y="949042"/>
                    <a:pt x="574133" y="1064256"/>
                    <a:pt x="716256" y="1064256"/>
                  </a:cubicBezTo>
                  <a:cubicBezTo>
                    <a:pt x="858379" y="1064256"/>
                    <a:pt x="973593" y="949042"/>
                    <a:pt x="973593" y="806919"/>
                  </a:cubicBezTo>
                  <a:cubicBezTo>
                    <a:pt x="973593" y="664796"/>
                    <a:pt x="858379" y="549582"/>
                    <a:pt x="716256" y="549582"/>
                  </a:cubicBezTo>
                  <a:cubicBezTo>
                    <a:pt x="574133" y="549582"/>
                    <a:pt x="458919" y="664796"/>
                    <a:pt x="458919" y="806919"/>
                  </a:cubicBezTo>
                  <a:close/>
                  <a:moveTo>
                    <a:pt x="0" y="880351"/>
                  </a:moveTo>
                  <a:lnTo>
                    <a:pt x="0" y="738145"/>
                  </a:lnTo>
                  <a:cubicBezTo>
                    <a:pt x="0" y="718510"/>
                    <a:pt x="15918" y="702592"/>
                    <a:pt x="35553" y="702592"/>
                  </a:cubicBezTo>
                  <a:lnTo>
                    <a:pt x="301266" y="702592"/>
                  </a:lnTo>
                  <a:lnTo>
                    <a:pt x="26979" y="544233"/>
                  </a:lnTo>
                  <a:cubicBezTo>
                    <a:pt x="9975" y="534415"/>
                    <a:pt x="4148" y="512671"/>
                    <a:pt x="13966" y="495666"/>
                  </a:cubicBezTo>
                  <a:lnTo>
                    <a:pt x="85069" y="372512"/>
                  </a:lnTo>
                  <a:cubicBezTo>
                    <a:pt x="94887" y="355508"/>
                    <a:pt x="116631" y="349681"/>
                    <a:pt x="133635" y="359498"/>
                  </a:cubicBezTo>
                  <a:lnTo>
                    <a:pt x="498941" y="570407"/>
                  </a:lnTo>
                  <a:lnTo>
                    <a:pt x="282265" y="195112"/>
                  </a:lnTo>
                  <a:cubicBezTo>
                    <a:pt x="272446" y="178108"/>
                    <a:pt x="278273" y="156364"/>
                    <a:pt x="295277" y="146546"/>
                  </a:cubicBezTo>
                  <a:lnTo>
                    <a:pt x="418431" y="75444"/>
                  </a:lnTo>
                  <a:cubicBezTo>
                    <a:pt x="435436" y="65626"/>
                    <a:pt x="457180" y="71452"/>
                    <a:pt x="466997" y="88456"/>
                  </a:cubicBezTo>
                  <a:lnTo>
                    <a:pt x="609600" y="335450"/>
                  </a:lnTo>
                  <a:lnTo>
                    <a:pt x="609600" y="35552"/>
                  </a:lnTo>
                  <a:cubicBezTo>
                    <a:pt x="609600" y="15918"/>
                    <a:pt x="625518" y="0"/>
                    <a:pt x="645153" y="0"/>
                  </a:cubicBezTo>
                  <a:lnTo>
                    <a:pt x="787359" y="0"/>
                  </a:lnTo>
                  <a:cubicBezTo>
                    <a:pt x="806994" y="0"/>
                    <a:pt x="822912" y="15918"/>
                    <a:pt x="822912" y="35552"/>
                  </a:cubicBezTo>
                  <a:lnTo>
                    <a:pt x="822912" y="316841"/>
                  </a:lnTo>
                  <a:lnTo>
                    <a:pt x="969156" y="63540"/>
                  </a:lnTo>
                  <a:cubicBezTo>
                    <a:pt x="978973" y="46536"/>
                    <a:pt x="1000716" y="40710"/>
                    <a:pt x="1017722" y="50526"/>
                  </a:cubicBezTo>
                  <a:lnTo>
                    <a:pt x="1140876" y="121630"/>
                  </a:lnTo>
                  <a:cubicBezTo>
                    <a:pt x="1157879" y="131448"/>
                    <a:pt x="1163706" y="153192"/>
                    <a:pt x="1153889" y="170196"/>
                  </a:cubicBezTo>
                  <a:lnTo>
                    <a:pt x="942980" y="535502"/>
                  </a:lnTo>
                  <a:lnTo>
                    <a:pt x="1318275" y="318825"/>
                  </a:lnTo>
                  <a:cubicBezTo>
                    <a:pt x="1335279" y="309007"/>
                    <a:pt x="1357024" y="314834"/>
                    <a:pt x="1366842" y="331838"/>
                  </a:cubicBezTo>
                  <a:lnTo>
                    <a:pt x="1437945" y="454992"/>
                  </a:lnTo>
                  <a:cubicBezTo>
                    <a:pt x="1447762" y="471997"/>
                    <a:pt x="1441936" y="493741"/>
                    <a:pt x="1424931" y="503559"/>
                  </a:cubicBezTo>
                  <a:lnTo>
                    <a:pt x="1177936" y="646161"/>
                  </a:lnTo>
                  <a:lnTo>
                    <a:pt x="1447356" y="646161"/>
                  </a:lnTo>
                  <a:cubicBezTo>
                    <a:pt x="1466990" y="646161"/>
                    <a:pt x="1482908" y="662079"/>
                    <a:pt x="1482909" y="681714"/>
                  </a:cubicBezTo>
                  <a:lnTo>
                    <a:pt x="1482909" y="823920"/>
                  </a:lnTo>
                  <a:cubicBezTo>
                    <a:pt x="1482908" y="843555"/>
                    <a:pt x="1466990" y="859473"/>
                    <a:pt x="1447356" y="859473"/>
                  </a:cubicBezTo>
                  <a:lnTo>
                    <a:pt x="1092603" y="859472"/>
                  </a:lnTo>
                  <a:lnTo>
                    <a:pt x="1428832" y="1053595"/>
                  </a:lnTo>
                  <a:cubicBezTo>
                    <a:pt x="1445837" y="1063413"/>
                    <a:pt x="1451663" y="1085157"/>
                    <a:pt x="1441846" y="1102162"/>
                  </a:cubicBezTo>
                  <a:lnTo>
                    <a:pt x="1370743" y="1225316"/>
                  </a:lnTo>
                  <a:cubicBezTo>
                    <a:pt x="1360925" y="1242320"/>
                    <a:pt x="1339181" y="1248147"/>
                    <a:pt x="1322176" y="1238330"/>
                  </a:cubicBezTo>
                  <a:lnTo>
                    <a:pt x="956871" y="1027420"/>
                  </a:lnTo>
                  <a:lnTo>
                    <a:pt x="1173548" y="1402716"/>
                  </a:lnTo>
                  <a:cubicBezTo>
                    <a:pt x="1183365" y="1419720"/>
                    <a:pt x="1177539" y="1441464"/>
                    <a:pt x="1160534" y="1451282"/>
                  </a:cubicBezTo>
                  <a:lnTo>
                    <a:pt x="1037380" y="1522385"/>
                  </a:lnTo>
                  <a:cubicBezTo>
                    <a:pt x="1020376" y="1532202"/>
                    <a:pt x="998632" y="1526376"/>
                    <a:pt x="988814" y="1509372"/>
                  </a:cubicBezTo>
                  <a:lnTo>
                    <a:pt x="854179" y="1276176"/>
                  </a:lnTo>
                  <a:lnTo>
                    <a:pt x="854179" y="1570852"/>
                  </a:lnTo>
                  <a:cubicBezTo>
                    <a:pt x="854178" y="1590487"/>
                    <a:pt x="838260" y="1606404"/>
                    <a:pt x="818626" y="1606405"/>
                  </a:cubicBezTo>
                  <a:lnTo>
                    <a:pt x="676420" y="1606405"/>
                  </a:lnTo>
                  <a:cubicBezTo>
                    <a:pt x="656784" y="1606405"/>
                    <a:pt x="640867" y="1590487"/>
                    <a:pt x="640866" y="1570852"/>
                  </a:cubicBezTo>
                  <a:lnTo>
                    <a:pt x="640866" y="1244178"/>
                  </a:lnTo>
                  <a:lnTo>
                    <a:pt x="482507" y="1518466"/>
                  </a:lnTo>
                  <a:cubicBezTo>
                    <a:pt x="472689" y="1535471"/>
                    <a:pt x="450945" y="1541296"/>
                    <a:pt x="433940" y="1531480"/>
                  </a:cubicBezTo>
                  <a:lnTo>
                    <a:pt x="310786" y="1460377"/>
                  </a:lnTo>
                  <a:cubicBezTo>
                    <a:pt x="293782" y="1450559"/>
                    <a:pt x="287955" y="1428814"/>
                    <a:pt x="297773" y="1411810"/>
                  </a:cubicBezTo>
                  <a:lnTo>
                    <a:pt x="508683" y="1046504"/>
                  </a:lnTo>
                  <a:lnTo>
                    <a:pt x="133386" y="1263181"/>
                  </a:lnTo>
                  <a:cubicBezTo>
                    <a:pt x="116382" y="1272999"/>
                    <a:pt x="94637" y="1267172"/>
                    <a:pt x="84820" y="1250168"/>
                  </a:cubicBezTo>
                  <a:lnTo>
                    <a:pt x="13717" y="1127014"/>
                  </a:lnTo>
                  <a:cubicBezTo>
                    <a:pt x="3899" y="1110009"/>
                    <a:pt x="9726" y="1088265"/>
                    <a:pt x="26730" y="1078448"/>
                  </a:cubicBezTo>
                  <a:lnTo>
                    <a:pt x="308264" y="915904"/>
                  </a:lnTo>
                  <a:lnTo>
                    <a:pt x="35554" y="915904"/>
                  </a:lnTo>
                  <a:cubicBezTo>
                    <a:pt x="15918" y="915904"/>
                    <a:pt x="0" y="899986"/>
                    <a:pt x="0" y="880351"/>
                  </a:cubicBezTo>
                  <a:close/>
                </a:path>
              </a:pathLst>
            </a:custGeom>
            <a:solidFill>
              <a:srgbClr val="22B4B9"/>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任意多边形 62"/>
            <p:cNvSpPr/>
            <p:nvPr/>
          </p:nvSpPr>
          <p:spPr>
            <a:xfrm rot="8286032">
              <a:off x="3216377" y="2755751"/>
              <a:ext cx="312138" cy="312138"/>
            </a:xfrm>
            <a:custGeom>
              <a:avLst/>
              <a:gdLst>
                <a:gd name="connsiteX0" fmla="*/ 0 w 777240"/>
                <a:gd name="connsiteY0" fmla="*/ 459723 h 777240"/>
                <a:gd name="connsiteX1" fmla="*/ 0 w 777240"/>
                <a:gd name="connsiteY1" fmla="*/ 317517 h 777240"/>
                <a:gd name="connsiteX2" fmla="*/ 35553 w 777240"/>
                <a:gd name="connsiteY2" fmla="*/ 281964 h 777240"/>
                <a:gd name="connsiteX3" fmla="*/ 281964 w 777240"/>
                <a:gd name="connsiteY3" fmla="*/ 281964 h 777240"/>
                <a:gd name="connsiteX4" fmla="*/ 281964 w 777240"/>
                <a:gd name="connsiteY4" fmla="*/ 35553 h 777240"/>
                <a:gd name="connsiteX5" fmla="*/ 317517 w 777240"/>
                <a:gd name="connsiteY5" fmla="*/ 0 h 777240"/>
                <a:gd name="connsiteX6" fmla="*/ 459723 w 777240"/>
                <a:gd name="connsiteY6" fmla="*/ 0 h 777240"/>
                <a:gd name="connsiteX7" fmla="*/ 495276 w 777240"/>
                <a:gd name="connsiteY7" fmla="*/ 35553 h 777240"/>
                <a:gd name="connsiteX8" fmla="*/ 495276 w 777240"/>
                <a:gd name="connsiteY8" fmla="*/ 281964 h 777240"/>
                <a:gd name="connsiteX9" fmla="*/ 741687 w 777240"/>
                <a:gd name="connsiteY9" fmla="*/ 281964 h 777240"/>
                <a:gd name="connsiteX10" fmla="*/ 777240 w 777240"/>
                <a:gd name="connsiteY10" fmla="*/ 317517 h 777240"/>
                <a:gd name="connsiteX11" fmla="*/ 777240 w 777240"/>
                <a:gd name="connsiteY11" fmla="*/ 459723 h 777240"/>
                <a:gd name="connsiteX12" fmla="*/ 741687 w 777240"/>
                <a:gd name="connsiteY12" fmla="*/ 495276 h 777240"/>
                <a:gd name="connsiteX13" fmla="*/ 495276 w 777240"/>
                <a:gd name="connsiteY13" fmla="*/ 495276 h 777240"/>
                <a:gd name="connsiteX14" fmla="*/ 495276 w 777240"/>
                <a:gd name="connsiteY14" fmla="*/ 741687 h 777240"/>
                <a:gd name="connsiteX15" fmla="*/ 459723 w 777240"/>
                <a:gd name="connsiteY15" fmla="*/ 777240 h 777240"/>
                <a:gd name="connsiteX16" fmla="*/ 317517 w 777240"/>
                <a:gd name="connsiteY16" fmla="*/ 777240 h 777240"/>
                <a:gd name="connsiteX17" fmla="*/ 281964 w 777240"/>
                <a:gd name="connsiteY17" fmla="*/ 741687 h 777240"/>
                <a:gd name="connsiteX18" fmla="*/ 281964 w 777240"/>
                <a:gd name="connsiteY18" fmla="*/ 495276 h 777240"/>
                <a:gd name="connsiteX19" fmla="*/ 35553 w 777240"/>
                <a:gd name="connsiteY19" fmla="*/ 495276 h 777240"/>
                <a:gd name="connsiteX20" fmla="*/ 0 w 777240"/>
                <a:gd name="connsiteY20" fmla="*/ 459723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7240" h="777240">
                  <a:moveTo>
                    <a:pt x="0" y="459723"/>
                  </a:moveTo>
                  <a:lnTo>
                    <a:pt x="0" y="317517"/>
                  </a:lnTo>
                  <a:cubicBezTo>
                    <a:pt x="0" y="297882"/>
                    <a:pt x="15918" y="281964"/>
                    <a:pt x="35553" y="281964"/>
                  </a:cubicBezTo>
                  <a:lnTo>
                    <a:pt x="281964" y="281964"/>
                  </a:lnTo>
                  <a:lnTo>
                    <a:pt x="281964" y="35553"/>
                  </a:lnTo>
                  <a:cubicBezTo>
                    <a:pt x="281964" y="15918"/>
                    <a:pt x="297882" y="0"/>
                    <a:pt x="317517" y="0"/>
                  </a:cubicBezTo>
                  <a:lnTo>
                    <a:pt x="459723" y="0"/>
                  </a:lnTo>
                  <a:cubicBezTo>
                    <a:pt x="479358" y="0"/>
                    <a:pt x="495276" y="15918"/>
                    <a:pt x="495276" y="35553"/>
                  </a:cubicBezTo>
                  <a:lnTo>
                    <a:pt x="495276" y="281964"/>
                  </a:lnTo>
                  <a:lnTo>
                    <a:pt x="741687" y="281964"/>
                  </a:lnTo>
                  <a:cubicBezTo>
                    <a:pt x="761322" y="281964"/>
                    <a:pt x="777240" y="297882"/>
                    <a:pt x="777240" y="317517"/>
                  </a:cubicBezTo>
                  <a:lnTo>
                    <a:pt x="777240" y="459723"/>
                  </a:lnTo>
                  <a:cubicBezTo>
                    <a:pt x="777240" y="479358"/>
                    <a:pt x="761322" y="495276"/>
                    <a:pt x="741687" y="495276"/>
                  </a:cubicBezTo>
                  <a:lnTo>
                    <a:pt x="495276" y="495276"/>
                  </a:lnTo>
                  <a:lnTo>
                    <a:pt x="495276" y="741687"/>
                  </a:lnTo>
                  <a:cubicBezTo>
                    <a:pt x="495276" y="761322"/>
                    <a:pt x="479358" y="777240"/>
                    <a:pt x="459723" y="777240"/>
                  </a:cubicBezTo>
                  <a:lnTo>
                    <a:pt x="317517" y="777240"/>
                  </a:lnTo>
                  <a:cubicBezTo>
                    <a:pt x="297882" y="777240"/>
                    <a:pt x="281964" y="761322"/>
                    <a:pt x="281964" y="741687"/>
                  </a:cubicBezTo>
                  <a:lnTo>
                    <a:pt x="281964" y="495276"/>
                  </a:lnTo>
                  <a:lnTo>
                    <a:pt x="35553" y="495276"/>
                  </a:lnTo>
                  <a:cubicBezTo>
                    <a:pt x="15918" y="495276"/>
                    <a:pt x="0" y="479358"/>
                    <a:pt x="0" y="459723"/>
                  </a:cubicBezTo>
                  <a:close/>
                </a:path>
              </a:pathLst>
            </a:custGeom>
            <a:solidFill>
              <a:srgbClr val="FFC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十字星 21"/>
            <p:cNvSpPr/>
            <p:nvPr/>
          </p:nvSpPr>
          <p:spPr>
            <a:xfrm>
              <a:off x="4012620" y="2148236"/>
              <a:ext cx="185653" cy="185653"/>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7030A0"/>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2" name="十字星 21"/>
          <p:cNvSpPr/>
          <p:nvPr/>
        </p:nvSpPr>
        <p:spPr>
          <a:xfrm>
            <a:off x="2772313" y="2438985"/>
            <a:ext cx="311950" cy="311950"/>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00B0F0"/>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十字星 21"/>
          <p:cNvSpPr/>
          <p:nvPr/>
        </p:nvSpPr>
        <p:spPr>
          <a:xfrm>
            <a:off x="5020585" y="3021747"/>
            <a:ext cx="311950" cy="311950"/>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EBA020"/>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TextBox 86"/>
          <p:cNvSpPr txBox="1"/>
          <p:nvPr/>
        </p:nvSpPr>
        <p:spPr>
          <a:xfrm>
            <a:off x="1309993" y="6726240"/>
            <a:ext cx="1800200" cy="123111"/>
          </a:xfrm>
          <a:prstGeom prst="rect">
            <a:avLst/>
          </a:prstGeom>
          <a:noFill/>
        </p:spPr>
        <p:txBody>
          <a:bodyPr wrap="square" rtlCol="0">
            <a:spAutoFit/>
          </a:bodyPr>
          <a:lstStyle/>
          <a:p>
            <a:pPr>
              <a:lnSpc>
                <a:spcPct val="200000"/>
              </a:lnSpc>
            </a:pPr>
            <a:r>
              <a:rPr lang="en-US" altLang="zh-CN" sz="100" dirty="0">
                <a:solidFill>
                  <a:schemeClr val="bg1"/>
                </a:solidFill>
                <a:latin typeface="微软雅黑" panose="020B0503020204020204" pitchFamily="34" charset="-122"/>
                <a:ea typeface="微软雅黑" panose="020B0503020204020204" pitchFamily="34" charset="-122"/>
              </a:rPr>
              <a:t>PPT</a:t>
            </a:r>
            <a:r>
              <a:rPr lang="zh-CN" altLang="en-US" sz="100" dirty="0">
                <a:solidFill>
                  <a:schemeClr val="bg1"/>
                </a:solidFill>
                <a:latin typeface="微软雅黑" panose="020B0503020204020204" pitchFamily="34" charset="-122"/>
                <a:ea typeface="微软雅黑" panose="020B0503020204020204" pitchFamily="34" charset="-122"/>
              </a:rPr>
              <a:t>模板 </a:t>
            </a:r>
            <a:r>
              <a:rPr lang="en-US" altLang="zh-CN" sz="100" dirty="0">
                <a:solidFill>
                  <a:schemeClr val="bg1"/>
                </a:solidFill>
                <a:latin typeface="微软雅黑" panose="020B0503020204020204" pitchFamily="34" charset="-122"/>
                <a:ea typeface="微软雅黑" panose="020B0503020204020204" pitchFamily="34" charset="-122"/>
              </a:rPr>
              <a:t>http://www.1ppt.com/moban/</a:t>
            </a:r>
            <a:r>
              <a:rPr lang="zh-CN" altLang="en-US" sz="100" dirty="0">
                <a:solidFill>
                  <a:schemeClr val="bg1"/>
                </a:solidFill>
                <a:latin typeface="微软雅黑" panose="020B0503020204020204" pitchFamily="34" charset="-122"/>
                <a:ea typeface="微软雅黑" panose="020B0503020204020204" pitchFamily="34" charset="-122"/>
              </a:rPr>
              <a:t> </a:t>
            </a:r>
            <a:endParaRPr lang="en-US" altLang="zh-CN" sz="100" dirty="0">
              <a:solidFill>
                <a:schemeClr val="bg1"/>
              </a:solidFill>
              <a:latin typeface="微软雅黑" panose="020B0503020204020204" pitchFamily="34" charset="-122"/>
              <a:ea typeface="微软雅黑" panose="020B0503020204020204" pitchFamily="34" charset="-122"/>
            </a:endParaRPr>
          </a:p>
        </p:txBody>
      </p:sp>
      <p:grpSp>
        <p:nvGrpSpPr>
          <p:cNvPr id="86" name="组合 7">
            <a:extLst>
              <a:ext uri="{FF2B5EF4-FFF2-40B4-BE49-F238E27FC236}">
                <a16:creationId xmlns:a16="http://schemas.microsoft.com/office/drawing/2014/main" id="{5DE6585A-7756-494C-A41A-5D6F8C88584B}"/>
              </a:ext>
            </a:extLst>
          </p:cNvPr>
          <p:cNvGrpSpPr/>
          <p:nvPr/>
        </p:nvGrpSpPr>
        <p:grpSpPr>
          <a:xfrm>
            <a:off x="3580848" y="150461"/>
            <a:ext cx="5413609" cy="1573320"/>
            <a:chOff x="3580848" y="-78139"/>
            <a:chExt cx="5413609" cy="1573320"/>
          </a:xfrm>
        </p:grpSpPr>
        <p:grpSp>
          <p:nvGrpSpPr>
            <p:cNvPr id="88" name="组合 8">
              <a:extLst>
                <a:ext uri="{FF2B5EF4-FFF2-40B4-BE49-F238E27FC236}">
                  <a16:creationId xmlns:a16="http://schemas.microsoft.com/office/drawing/2014/main" id="{6DC66438-694B-4E00-A786-8BC6F6F41020}"/>
                </a:ext>
              </a:extLst>
            </p:cNvPr>
            <p:cNvGrpSpPr/>
            <p:nvPr/>
          </p:nvGrpSpPr>
          <p:grpSpPr>
            <a:xfrm>
              <a:off x="3580848" y="-78139"/>
              <a:ext cx="5413609" cy="1573320"/>
              <a:chOff x="3580848" y="-78139"/>
              <a:chExt cx="5413609" cy="1573320"/>
            </a:xfrm>
          </p:grpSpPr>
          <p:pic>
            <p:nvPicPr>
              <p:cNvPr id="99" name="图片 19">
                <a:extLst>
                  <a:ext uri="{FF2B5EF4-FFF2-40B4-BE49-F238E27FC236}">
                    <a16:creationId xmlns:a16="http://schemas.microsoft.com/office/drawing/2014/main" id="{E574383B-2D29-4A71-AFA3-B14D0C0BEEF9}"/>
                  </a:ext>
                </a:extLst>
              </p:cNvPr>
              <p:cNvPicPr>
                <a:picLocks noChangeAspect="1"/>
              </p:cNvPicPr>
              <p:nvPr/>
            </p:nvPicPr>
            <p:blipFill>
              <a:blip r:embed="rId3"/>
              <a:stretch>
                <a:fillRect/>
              </a:stretch>
            </p:blipFill>
            <p:spPr>
              <a:xfrm>
                <a:off x="3580848" y="70030"/>
                <a:ext cx="1461428" cy="1425151"/>
              </a:xfrm>
              <a:prstGeom prst="rect">
                <a:avLst/>
              </a:prstGeom>
            </p:spPr>
          </p:pic>
          <p:pic>
            <p:nvPicPr>
              <p:cNvPr id="100" name="图片 20">
                <a:extLst>
                  <a:ext uri="{FF2B5EF4-FFF2-40B4-BE49-F238E27FC236}">
                    <a16:creationId xmlns:a16="http://schemas.microsoft.com/office/drawing/2014/main" id="{3664D883-8D20-4C46-A5C9-E4171AA5A3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96112" y="-78139"/>
                <a:ext cx="1998345" cy="1408939"/>
              </a:xfrm>
              <a:prstGeom prst="rect">
                <a:avLst/>
              </a:prstGeom>
            </p:spPr>
          </p:pic>
        </p:grpSp>
        <p:grpSp>
          <p:nvGrpSpPr>
            <p:cNvPr id="89" name="组合 9">
              <a:extLst>
                <a:ext uri="{FF2B5EF4-FFF2-40B4-BE49-F238E27FC236}">
                  <a16:creationId xmlns:a16="http://schemas.microsoft.com/office/drawing/2014/main" id="{ADAD2D0A-4904-4C73-9647-1322596C0BCB}"/>
                </a:ext>
              </a:extLst>
            </p:cNvPr>
            <p:cNvGrpSpPr/>
            <p:nvPr/>
          </p:nvGrpSpPr>
          <p:grpSpPr>
            <a:xfrm>
              <a:off x="4800928" y="309946"/>
              <a:ext cx="2835887" cy="789045"/>
              <a:chOff x="4618048" y="1578948"/>
              <a:chExt cx="2835887" cy="789045"/>
            </a:xfrm>
          </p:grpSpPr>
          <p:grpSp>
            <p:nvGrpSpPr>
              <p:cNvPr id="90" name="组合 10">
                <a:extLst>
                  <a:ext uri="{FF2B5EF4-FFF2-40B4-BE49-F238E27FC236}">
                    <a16:creationId xmlns:a16="http://schemas.microsoft.com/office/drawing/2014/main" id="{682157BA-F15F-49F1-B2FE-FE6C81959984}"/>
                  </a:ext>
                </a:extLst>
              </p:cNvPr>
              <p:cNvGrpSpPr/>
              <p:nvPr/>
            </p:nvGrpSpPr>
            <p:grpSpPr>
              <a:xfrm>
                <a:off x="4691062" y="1578948"/>
                <a:ext cx="2579370" cy="789045"/>
                <a:chOff x="5055870" y="2121795"/>
                <a:chExt cx="2579370" cy="789045"/>
              </a:xfrm>
            </p:grpSpPr>
            <p:sp>
              <p:nvSpPr>
                <p:cNvPr id="92" name="流程图: 终止 12">
                  <a:extLst>
                    <a:ext uri="{FF2B5EF4-FFF2-40B4-BE49-F238E27FC236}">
                      <a16:creationId xmlns:a16="http://schemas.microsoft.com/office/drawing/2014/main" id="{F933C073-2A93-45DA-8EF1-9928C805DE5F}"/>
                    </a:ext>
                  </a:extLst>
                </p:cNvPr>
                <p:cNvSpPr/>
                <p:nvPr/>
              </p:nvSpPr>
              <p:spPr>
                <a:xfrm>
                  <a:off x="5204460" y="2278070"/>
                  <a:ext cx="2430780" cy="632770"/>
                </a:xfrm>
                <a:prstGeom prst="flowChartTerminator">
                  <a:avLst/>
                </a:prstGeom>
                <a:solidFill>
                  <a:srgbClr val="FD8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3" name="组合 13">
                  <a:extLst>
                    <a:ext uri="{FF2B5EF4-FFF2-40B4-BE49-F238E27FC236}">
                      <a16:creationId xmlns:a16="http://schemas.microsoft.com/office/drawing/2014/main" id="{19A6FB97-DA57-4FBE-B67B-B3404225BAFB}"/>
                    </a:ext>
                  </a:extLst>
                </p:cNvPr>
                <p:cNvGrpSpPr/>
                <p:nvPr/>
              </p:nvGrpSpPr>
              <p:grpSpPr>
                <a:xfrm>
                  <a:off x="5055870" y="2121795"/>
                  <a:ext cx="2430780" cy="632770"/>
                  <a:chOff x="5055870" y="2121795"/>
                  <a:chExt cx="2430780" cy="632770"/>
                </a:xfrm>
              </p:grpSpPr>
              <p:grpSp>
                <p:nvGrpSpPr>
                  <p:cNvPr id="94" name="组合 14">
                    <a:extLst>
                      <a:ext uri="{FF2B5EF4-FFF2-40B4-BE49-F238E27FC236}">
                        <a16:creationId xmlns:a16="http://schemas.microsoft.com/office/drawing/2014/main" id="{11003EFB-A770-47B0-8C96-68C59B995141}"/>
                      </a:ext>
                    </a:extLst>
                  </p:cNvPr>
                  <p:cNvGrpSpPr/>
                  <p:nvPr/>
                </p:nvGrpSpPr>
                <p:grpSpPr>
                  <a:xfrm>
                    <a:off x="5055870" y="2121795"/>
                    <a:ext cx="2430780" cy="632770"/>
                    <a:chOff x="5055870" y="2121795"/>
                    <a:chExt cx="2430780" cy="632770"/>
                  </a:xfrm>
                </p:grpSpPr>
                <p:sp>
                  <p:nvSpPr>
                    <p:cNvPr id="97" name="任意多边形 17">
                      <a:extLst>
                        <a:ext uri="{FF2B5EF4-FFF2-40B4-BE49-F238E27FC236}">
                          <a16:creationId xmlns:a16="http://schemas.microsoft.com/office/drawing/2014/main" id="{BBD7D870-2B04-4515-893B-DD1D1EA4BC70}"/>
                        </a:ext>
                      </a:extLst>
                    </p:cNvPr>
                    <p:cNvSpPr/>
                    <p:nvPr/>
                  </p:nvSpPr>
                  <p:spPr>
                    <a:xfrm>
                      <a:off x="5055870" y="2121795"/>
                      <a:ext cx="1344930" cy="632770"/>
                    </a:xfrm>
                    <a:custGeom>
                      <a:avLst/>
                      <a:gdLst>
                        <a:gd name="connsiteX0" fmla="*/ 391063 w 1344930"/>
                        <a:gd name="connsiteY0" fmla="*/ 0 h 632770"/>
                        <a:gd name="connsiteX1" fmla="*/ 1344930 w 1344930"/>
                        <a:gd name="connsiteY1" fmla="*/ 0 h 632770"/>
                        <a:gd name="connsiteX2" fmla="*/ 1344930 w 1344930"/>
                        <a:gd name="connsiteY2" fmla="*/ 632770 h 632770"/>
                        <a:gd name="connsiteX3" fmla="*/ 391063 w 1344930"/>
                        <a:gd name="connsiteY3" fmla="*/ 632770 h 632770"/>
                        <a:gd name="connsiteX4" fmla="*/ 0 w 1344930"/>
                        <a:gd name="connsiteY4" fmla="*/ 316385 h 632770"/>
                        <a:gd name="connsiteX5" fmla="*/ 391063 w 1344930"/>
                        <a:gd name="connsiteY5" fmla="*/ 0 h 632770"/>
                        <a:gd name="connsiteX0" fmla="*/ 1344930 w 1436370"/>
                        <a:gd name="connsiteY0" fmla="*/ 632770 h 724210"/>
                        <a:gd name="connsiteX1" fmla="*/ 391063 w 1436370"/>
                        <a:gd name="connsiteY1" fmla="*/ 632770 h 724210"/>
                        <a:gd name="connsiteX2" fmla="*/ 0 w 1436370"/>
                        <a:gd name="connsiteY2" fmla="*/ 316385 h 724210"/>
                        <a:gd name="connsiteX3" fmla="*/ 391063 w 1436370"/>
                        <a:gd name="connsiteY3" fmla="*/ 0 h 724210"/>
                        <a:gd name="connsiteX4" fmla="*/ 1344930 w 1436370"/>
                        <a:gd name="connsiteY4" fmla="*/ 0 h 724210"/>
                        <a:gd name="connsiteX5" fmla="*/ 1436370 w 1436370"/>
                        <a:gd name="connsiteY5" fmla="*/ 724210 h 724210"/>
                        <a:gd name="connsiteX0" fmla="*/ 1344930 w 1344930"/>
                        <a:gd name="connsiteY0" fmla="*/ 632770 h 632770"/>
                        <a:gd name="connsiteX1" fmla="*/ 391063 w 1344930"/>
                        <a:gd name="connsiteY1" fmla="*/ 632770 h 632770"/>
                        <a:gd name="connsiteX2" fmla="*/ 0 w 1344930"/>
                        <a:gd name="connsiteY2" fmla="*/ 316385 h 632770"/>
                        <a:gd name="connsiteX3" fmla="*/ 391063 w 1344930"/>
                        <a:gd name="connsiteY3" fmla="*/ 0 h 632770"/>
                        <a:gd name="connsiteX4" fmla="*/ 1344930 w 1344930"/>
                        <a:gd name="connsiteY4" fmla="*/ 0 h 632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4930" h="632770">
                          <a:moveTo>
                            <a:pt x="1344930" y="632770"/>
                          </a:moveTo>
                          <a:lnTo>
                            <a:pt x="391063" y="632770"/>
                          </a:lnTo>
                          <a:cubicBezTo>
                            <a:pt x="175106" y="632770"/>
                            <a:pt x="0" y="491129"/>
                            <a:pt x="0" y="316385"/>
                          </a:cubicBezTo>
                          <a:cubicBezTo>
                            <a:pt x="0" y="141641"/>
                            <a:pt x="175106" y="0"/>
                            <a:pt x="391063" y="0"/>
                          </a:cubicBezTo>
                          <a:lnTo>
                            <a:pt x="1344930" y="0"/>
                          </a:lnTo>
                        </a:path>
                      </a:pathLst>
                    </a:custGeom>
                    <a:noFill/>
                    <a:ln w="38100">
                      <a:solidFill>
                        <a:srgbClr val="2730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8" name="任意多边形 18">
                      <a:extLst>
                        <a:ext uri="{FF2B5EF4-FFF2-40B4-BE49-F238E27FC236}">
                          <a16:creationId xmlns:a16="http://schemas.microsoft.com/office/drawing/2014/main" id="{C95B654E-063E-4531-92CD-7D47DD1D656B}"/>
                        </a:ext>
                      </a:extLst>
                    </p:cNvPr>
                    <p:cNvSpPr/>
                    <p:nvPr/>
                  </p:nvSpPr>
                  <p:spPr>
                    <a:xfrm>
                      <a:off x="6842760" y="2121795"/>
                      <a:ext cx="643890" cy="632770"/>
                    </a:xfrm>
                    <a:custGeom>
                      <a:avLst/>
                      <a:gdLst>
                        <a:gd name="connsiteX0" fmla="*/ 0 w 643890"/>
                        <a:gd name="connsiteY0" fmla="*/ 0 h 632770"/>
                        <a:gd name="connsiteX1" fmla="*/ 252827 w 643890"/>
                        <a:gd name="connsiteY1" fmla="*/ 0 h 632770"/>
                        <a:gd name="connsiteX2" fmla="*/ 643890 w 643890"/>
                        <a:gd name="connsiteY2" fmla="*/ 316385 h 632770"/>
                        <a:gd name="connsiteX3" fmla="*/ 252827 w 643890"/>
                        <a:gd name="connsiteY3" fmla="*/ 632770 h 632770"/>
                        <a:gd name="connsiteX4" fmla="*/ 0 w 643890"/>
                        <a:gd name="connsiteY4" fmla="*/ 632770 h 632770"/>
                        <a:gd name="connsiteX5" fmla="*/ 0 w 643890"/>
                        <a:gd name="connsiteY5" fmla="*/ 0 h 632770"/>
                        <a:gd name="connsiteX0" fmla="*/ 0 w 643890"/>
                        <a:gd name="connsiteY0" fmla="*/ 632770 h 724210"/>
                        <a:gd name="connsiteX1" fmla="*/ 0 w 643890"/>
                        <a:gd name="connsiteY1" fmla="*/ 0 h 724210"/>
                        <a:gd name="connsiteX2" fmla="*/ 252827 w 643890"/>
                        <a:gd name="connsiteY2" fmla="*/ 0 h 724210"/>
                        <a:gd name="connsiteX3" fmla="*/ 643890 w 643890"/>
                        <a:gd name="connsiteY3" fmla="*/ 316385 h 724210"/>
                        <a:gd name="connsiteX4" fmla="*/ 252827 w 643890"/>
                        <a:gd name="connsiteY4" fmla="*/ 632770 h 724210"/>
                        <a:gd name="connsiteX5" fmla="*/ 91440 w 643890"/>
                        <a:gd name="connsiteY5" fmla="*/ 724210 h 724210"/>
                        <a:gd name="connsiteX0" fmla="*/ 0 w 643890"/>
                        <a:gd name="connsiteY0" fmla="*/ 632770 h 632770"/>
                        <a:gd name="connsiteX1" fmla="*/ 0 w 643890"/>
                        <a:gd name="connsiteY1" fmla="*/ 0 h 632770"/>
                        <a:gd name="connsiteX2" fmla="*/ 252827 w 643890"/>
                        <a:gd name="connsiteY2" fmla="*/ 0 h 632770"/>
                        <a:gd name="connsiteX3" fmla="*/ 643890 w 643890"/>
                        <a:gd name="connsiteY3" fmla="*/ 316385 h 632770"/>
                        <a:gd name="connsiteX4" fmla="*/ 252827 w 643890"/>
                        <a:gd name="connsiteY4" fmla="*/ 632770 h 632770"/>
                        <a:gd name="connsiteX0" fmla="*/ 0 w 643890"/>
                        <a:gd name="connsiteY0" fmla="*/ 0 h 632770"/>
                        <a:gd name="connsiteX1" fmla="*/ 252827 w 643890"/>
                        <a:gd name="connsiteY1" fmla="*/ 0 h 632770"/>
                        <a:gd name="connsiteX2" fmla="*/ 643890 w 643890"/>
                        <a:gd name="connsiteY2" fmla="*/ 316385 h 632770"/>
                        <a:gd name="connsiteX3" fmla="*/ 252827 w 643890"/>
                        <a:gd name="connsiteY3" fmla="*/ 632770 h 632770"/>
                      </a:gdLst>
                      <a:ahLst/>
                      <a:cxnLst>
                        <a:cxn ang="0">
                          <a:pos x="connsiteX0" y="connsiteY0"/>
                        </a:cxn>
                        <a:cxn ang="0">
                          <a:pos x="connsiteX1" y="connsiteY1"/>
                        </a:cxn>
                        <a:cxn ang="0">
                          <a:pos x="connsiteX2" y="connsiteY2"/>
                        </a:cxn>
                        <a:cxn ang="0">
                          <a:pos x="connsiteX3" y="connsiteY3"/>
                        </a:cxn>
                      </a:cxnLst>
                      <a:rect l="l" t="t" r="r" b="b"/>
                      <a:pathLst>
                        <a:path w="643890" h="632770">
                          <a:moveTo>
                            <a:pt x="0" y="0"/>
                          </a:moveTo>
                          <a:lnTo>
                            <a:pt x="252827" y="0"/>
                          </a:lnTo>
                          <a:cubicBezTo>
                            <a:pt x="468784" y="0"/>
                            <a:pt x="643890" y="141641"/>
                            <a:pt x="643890" y="316385"/>
                          </a:cubicBezTo>
                          <a:cubicBezTo>
                            <a:pt x="643890" y="491129"/>
                            <a:pt x="468784" y="632770"/>
                            <a:pt x="252827" y="632770"/>
                          </a:cubicBezTo>
                        </a:path>
                      </a:pathLst>
                    </a:custGeom>
                    <a:noFill/>
                    <a:ln w="38100">
                      <a:solidFill>
                        <a:srgbClr val="2730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cxnSp>
                <p:nvCxnSpPr>
                  <p:cNvPr id="95" name="直接连接符 15">
                    <a:extLst>
                      <a:ext uri="{FF2B5EF4-FFF2-40B4-BE49-F238E27FC236}">
                        <a16:creationId xmlns:a16="http://schemas.microsoft.com/office/drawing/2014/main" id="{9EF445C1-1A97-440E-BE8C-7F691E94FA47}"/>
                      </a:ext>
                    </a:extLst>
                  </p:cNvPr>
                  <p:cNvCxnSpPr/>
                  <p:nvPr/>
                </p:nvCxnSpPr>
                <p:spPr>
                  <a:xfrm>
                    <a:off x="6480881" y="2121795"/>
                    <a:ext cx="255199" cy="0"/>
                  </a:xfrm>
                  <a:prstGeom prst="line">
                    <a:avLst/>
                  </a:prstGeom>
                  <a:ln w="38100" cap="rnd">
                    <a:solidFill>
                      <a:srgbClr val="2A3364"/>
                    </a:solidFill>
                  </a:ln>
                </p:spPr>
                <p:style>
                  <a:lnRef idx="1">
                    <a:schemeClr val="accent1"/>
                  </a:lnRef>
                  <a:fillRef idx="0">
                    <a:schemeClr val="accent1"/>
                  </a:fillRef>
                  <a:effectRef idx="0">
                    <a:schemeClr val="accent1"/>
                  </a:effectRef>
                  <a:fontRef idx="minor">
                    <a:schemeClr val="tx1"/>
                  </a:fontRef>
                </p:style>
              </p:cxnSp>
              <p:cxnSp>
                <p:nvCxnSpPr>
                  <p:cNvPr id="96" name="直接连接符 16">
                    <a:extLst>
                      <a:ext uri="{FF2B5EF4-FFF2-40B4-BE49-F238E27FC236}">
                        <a16:creationId xmlns:a16="http://schemas.microsoft.com/office/drawing/2014/main" id="{14AD63BA-0599-45C6-9B3A-CF484DDDC1FD}"/>
                      </a:ext>
                    </a:extLst>
                  </p:cNvPr>
                  <p:cNvCxnSpPr/>
                  <p:nvPr/>
                </p:nvCxnSpPr>
                <p:spPr>
                  <a:xfrm>
                    <a:off x="6526601" y="2754565"/>
                    <a:ext cx="514279" cy="0"/>
                  </a:xfrm>
                  <a:prstGeom prst="line">
                    <a:avLst/>
                  </a:prstGeom>
                  <a:ln w="38100" cap="rnd">
                    <a:solidFill>
                      <a:srgbClr val="2A3364"/>
                    </a:solidFill>
                  </a:ln>
                </p:spPr>
                <p:style>
                  <a:lnRef idx="1">
                    <a:schemeClr val="accent1"/>
                  </a:lnRef>
                  <a:fillRef idx="0">
                    <a:schemeClr val="accent1"/>
                  </a:fillRef>
                  <a:effectRef idx="0">
                    <a:schemeClr val="accent1"/>
                  </a:effectRef>
                  <a:fontRef idx="minor">
                    <a:schemeClr val="tx1"/>
                  </a:fontRef>
                </p:style>
              </p:cxnSp>
            </p:grpSp>
          </p:grpSp>
          <p:sp>
            <p:nvSpPr>
              <p:cNvPr id="91" name="文本框 11">
                <a:extLst>
                  <a:ext uri="{FF2B5EF4-FFF2-40B4-BE49-F238E27FC236}">
                    <a16:creationId xmlns:a16="http://schemas.microsoft.com/office/drawing/2014/main" id="{CCC2CA18-BF52-488A-9BC7-4E1FCC0A4B7A}"/>
                  </a:ext>
                </a:extLst>
              </p:cNvPr>
              <p:cNvSpPr txBox="1"/>
              <p:nvPr/>
            </p:nvSpPr>
            <p:spPr>
              <a:xfrm>
                <a:off x="4618048" y="1653010"/>
                <a:ext cx="2835887" cy="584775"/>
              </a:xfrm>
              <a:prstGeom prst="rect">
                <a:avLst/>
              </a:prstGeom>
              <a:noFill/>
            </p:spPr>
            <p:txBody>
              <a:bodyPr wrap="square" rtlCol="0">
                <a:spAutoFit/>
              </a:bodyPr>
              <a:lstStyle/>
              <a:p>
                <a:pPr algn="ctr"/>
                <a:r>
                  <a:rPr lang="zh-TW" altLang="en-US" sz="3200" dirty="0">
                    <a:solidFill>
                      <a:schemeClr val="bg1"/>
                    </a:solidFill>
                    <a:latin typeface="印品粗朗体" panose="02000000000000000000" pitchFamily="2" charset="-122"/>
                    <a:ea typeface="印品粗朗体" panose="02000000000000000000" pitchFamily="2" charset="-122"/>
                  </a:rPr>
                  <a:t>社團成員</a:t>
                </a:r>
                <a:endParaRPr lang="zh-CN" altLang="en-US" sz="3200" dirty="0">
                  <a:solidFill>
                    <a:schemeClr val="bg1"/>
                  </a:solidFill>
                  <a:latin typeface="印品粗朗体" panose="02000000000000000000" pitchFamily="2" charset="-122"/>
                  <a:ea typeface="印品粗朗体" panose="02000000000000000000" pitchFamily="2" charset="-122"/>
                </a:endParaRPr>
              </a:p>
            </p:txBody>
          </p:sp>
        </p:grpSp>
      </p:grpSp>
      <p:grpSp>
        <p:nvGrpSpPr>
          <p:cNvPr id="119" name="组合 10">
            <a:extLst>
              <a:ext uri="{FF2B5EF4-FFF2-40B4-BE49-F238E27FC236}">
                <a16:creationId xmlns:a16="http://schemas.microsoft.com/office/drawing/2014/main" id="{117B63F3-E88C-4613-9D8B-48D85D3A3919}"/>
              </a:ext>
            </a:extLst>
          </p:cNvPr>
          <p:cNvGrpSpPr/>
          <p:nvPr/>
        </p:nvGrpSpPr>
        <p:grpSpPr>
          <a:xfrm>
            <a:off x="3171126" y="1953180"/>
            <a:ext cx="2195220" cy="2688488"/>
            <a:chOff x="6721163" y="2200276"/>
            <a:chExt cx="2195220" cy="2688488"/>
          </a:xfrm>
        </p:grpSpPr>
        <p:grpSp>
          <p:nvGrpSpPr>
            <p:cNvPr id="120" name="组合 25">
              <a:extLst>
                <a:ext uri="{FF2B5EF4-FFF2-40B4-BE49-F238E27FC236}">
                  <a16:creationId xmlns:a16="http://schemas.microsoft.com/office/drawing/2014/main" id="{D3EAA797-8AB8-4032-8DFB-55681AC0A5E2}"/>
                </a:ext>
              </a:extLst>
            </p:cNvPr>
            <p:cNvGrpSpPr/>
            <p:nvPr/>
          </p:nvGrpSpPr>
          <p:grpSpPr>
            <a:xfrm>
              <a:off x="6844335" y="2200276"/>
              <a:ext cx="1584960" cy="1554480"/>
              <a:chOff x="1173480" y="2194560"/>
              <a:chExt cx="1584960" cy="1554480"/>
            </a:xfrm>
          </p:grpSpPr>
          <p:grpSp>
            <p:nvGrpSpPr>
              <p:cNvPr id="124" name="组合 26">
                <a:extLst>
                  <a:ext uri="{FF2B5EF4-FFF2-40B4-BE49-F238E27FC236}">
                    <a16:creationId xmlns:a16="http://schemas.microsoft.com/office/drawing/2014/main" id="{47E2CB4A-49D9-4990-BED0-4D86018F559C}"/>
                  </a:ext>
                </a:extLst>
              </p:cNvPr>
              <p:cNvGrpSpPr/>
              <p:nvPr/>
            </p:nvGrpSpPr>
            <p:grpSpPr>
              <a:xfrm>
                <a:off x="1173480" y="2194560"/>
                <a:ext cx="1584960" cy="1554480"/>
                <a:chOff x="960120" y="2087880"/>
                <a:chExt cx="1584960" cy="1554480"/>
              </a:xfrm>
            </p:grpSpPr>
            <p:sp>
              <p:nvSpPr>
                <p:cNvPr id="126" name="椭圆 28">
                  <a:extLst>
                    <a:ext uri="{FF2B5EF4-FFF2-40B4-BE49-F238E27FC236}">
                      <a16:creationId xmlns:a16="http://schemas.microsoft.com/office/drawing/2014/main" id="{EB579576-509C-4E1C-AD4B-6A98848202D2}"/>
                    </a:ext>
                  </a:extLst>
                </p:cNvPr>
                <p:cNvSpPr/>
                <p:nvPr/>
              </p:nvSpPr>
              <p:spPr>
                <a:xfrm>
                  <a:off x="1036320" y="2133600"/>
                  <a:ext cx="1508760" cy="1508760"/>
                </a:xfrm>
                <a:prstGeom prst="ellipse">
                  <a:avLst/>
                </a:prstGeom>
                <a:solidFill>
                  <a:srgbClr val="934B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椭圆 32">
                  <a:extLst>
                    <a:ext uri="{FF2B5EF4-FFF2-40B4-BE49-F238E27FC236}">
                      <a16:creationId xmlns:a16="http://schemas.microsoft.com/office/drawing/2014/main" id="{784A62D9-ECF4-4F39-8EF4-53508A8E34C9}"/>
                    </a:ext>
                  </a:extLst>
                </p:cNvPr>
                <p:cNvSpPr/>
                <p:nvPr/>
              </p:nvSpPr>
              <p:spPr>
                <a:xfrm>
                  <a:off x="960120" y="2087880"/>
                  <a:ext cx="1508760" cy="1508760"/>
                </a:xfrm>
                <a:prstGeom prst="ellipse">
                  <a:avLst/>
                </a:prstGeom>
                <a:noFill/>
                <a:ln w="38100">
                  <a:solidFill>
                    <a:srgbClr val="5567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25" name="图片 27">
                <a:extLst>
                  <a:ext uri="{FF2B5EF4-FFF2-40B4-BE49-F238E27FC236}">
                    <a16:creationId xmlns:a16="http://schemas.microsoft.com/office/drawing/2014/main" id="{FE2BF2BB-E1F9-45D3-B3ED-6B45EDB87E2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03007" y="2437880"/>
                <a:ext cx="1449704" cy="1022118"/>
              </a:xfrm>
              <a:prstGeom prst="rect">
                <a:avLst/>
              </a:prstGeom>
            </p:spPr>
          </p:pic>
        </p:grpSp>
        <p:grpSp>
          <p:nvGrpSpPr>
            <p:cNvPr id="121" name="组合 79">
              <a:extLst>
                <a:ext uri="{FF2B5EF4-FFF2-40B4-BE49-F238E27FC236}">
                  <a16:creationId xmlns:a16="http://schemas.microsoft.com/office/drawing/2014/main" id="{EDA0C197-35D5-4586-8C75-3AC38B0A2AA0}"/>
                </a:ext>
              </a:extLst>
            </p:cNvPr>
            <p:cNvGrpSpPr/>
            <p:nvPr/>
          </p:nvGrpSpPr>
          <p:grpSpPr>
            <a:xfrm>
              <a:off x="6721163" y="3906636"/>
              <a:ext cx="2195220" cy="982128"/>
              <a:chOff x="2332268" y="4452923"/>
              <a:chExt cx="2195220" cy="982128"/>
            </a:xfrm>
          </p:grpSpPr>
          <p:sp>
            <p:nvSpPr>
              <p:cNvPr id="122" name="文本框 80">
                <a:extLst>
                  <a:ext uri="{FF2B5EF4-FFF2-40B4-BE49-F238E27FC236}">
                    <a16:creationId xmlns:a16="http://schemas.microsoft.com/office/drawing/2014/main" id="{3A9A39F7-A3CA-45BC-B654-5D1063BE0850}"/>
                  </a:ext>
                </a:extLst>
              </p:cNvPr>
              <p:cNvSpPr txBox="1"/>
              <p:nvPr/>
            </p:nvSpPr>
            <p:spPr>
              <a:xfrm>
                <a:off x="2332268" y="4452923"/>
                <a:ext cx="1981859" cy="523220"/>
              </a:xfrm>
              <a:prstGeom prst="rect">
                <a:avLst/>
              </a:prstGeom>
              <a:noFill/>
            </p:spPr>
            <p:txBody>
              <a:bodyPr wrap="square" rtlCol="0">
                <a:spAutoFit/>
              </a:bodyPr>
              <a:lstStyle/>
              <a:p>
                <a:pPr algn="ctr"/>
                <a:r>
                  <a:rPr lang="zh-TW" altLang="en-US" sz="2800" dirty="0">
                    <a:solidFill>
                      <a:srgbClr val="22B4B9"/>
                    </a:solidFill>
                    <a:latin typeface="印品粗朗体" panose="02000000000000000000" pitchFamily="2" charset="-122"/>
                    <a:ea typeface="印品粗朗体" panose="02000000000000000000" pitchFamily="2" charset="-122"/>
                  </a:rPr>
                  <a:t>國二真</a:t>
                </a:r>
                <a:endParaRPr lang="zh-CN" altLang="en-US" sz="2800" dirty="0">
                  <a:solidFill>
                    <a:srgbClr val="22B4B9"/>
                  </a:solidFill>
                  <a:latin typeface="印品粗朗体" panose="02000000000000000000" pitchFamily="2" charset="-122"/>
                  <a:ea typeface="印品粗朗体" panose="02000000000000000000" pitchFamily="2" charset="-122"/>
                </a:endParaRPr>
              </a:p>
            </p:txBody>
          </p:sp>
          <p:sp>
            <p:nvSpPr>
              <p:cNvPr id="123" name="矩形 122">
                <a:extLst>
                  <a:ext uri="{FF2B5EF4-FFF2-40B4-BE49-F238E27FC236}">
                    <a16:creationId xmlns:a16="http://schemas.microsoft.com/office/drawing/2014/main" id="{786280E9-DD18-4748-949D-C01DC9D2F770}"/>
                  </a:ext>
                </a:extLst>
              </p:cNvPr>
              <p:cNvSpPr/>
              <p:nvPr/>
            </p:nvSpPr>
            <p:spPr>
              <a:xfrm>
                <a:off x="2332268" y="4976143"/>
                <a:ext cx="2195220" cy="458908"/>
              </a:xfrm>
              <a:prstGeom prst="rect">
                <a:avLst/>
              </a:prstGeom>
            </p:spPr>
            <p:txBody>
              <a:bodyPr wrap="square">
                <a:spAutoFit/>
              </a:bodyPr>
              <a:lstStyle/>
              <a:p>
                <a:pPr algn="ctr" fontAlgn="base">
                  <a:lnSpc>
                    <a:spcPct val="150000"/>
                  </a:lnSpc>
                  <a:spcBef>
                    <a:spcPct val="0"/>
                  </a:spcBef>
                  <a:spcAft>
                    <a:spcPct val="0"/>
                  </a:spcAft>
                </a:pPr>
                <a:r>
                  <a:rPr lang="zh-TW" altLang="en-US" dirty="0">
                    <a:solidFill>
                      <a:srgbClr val="273062"/>
                    </a:solidFill>
                    <a:latin typeface="印品天逸黑" panose="02000500000000000000" pitchFamily="2" charset="-122"/>
                    <a:ea typeface="印品天逸黑" panose="02000500000000000000" pitchFamily="2" charset="-122"/>
                    <a:cs typeface="+mn-ea"/>
                    <a:sym typeface="+mn-lt"/>
                  </a:rPr>
                  <a:t>柯竣彬</a:t>
                </a:r>
                <a:endParaRPr lang="en-US" altLang="zh-CN" dirty="0">
                  <a:solidFill>
                    <a:srgbClr val="273062"/>
                  </a:solidFill>
                  <a:latin typeface="印品天逸黑" panose="02000500000000000000" pitchFamily="2" charset="-122"/>
                  <a:ea typeface="印品天逸黑" panose="02000500000000000000" pitchFamily="2" charset="-122"/>
                  <a:cs typeface="+mn-ea"/>
                  <a:sym typeface="+mn-lt"/>
                </a:endParaRPr>
              </a:p>
            </p:txBody>
          </p:sp>
        </p:grpSp>
      </p:grpSp>
      <p:sp>
        <p:nvSpPr>
          <p:cNvPr id="75" name="十字星 21">
            <a:extLst>
              <a:ext uri="{FF2B5EF4-FFF2-40B4-BE49-F238E27FC236}">
                <a16:creationId xmlns:a16="http://schemas.microsoft.com/office/drawing/2014/main" id="{F29C7BB9-475A-4E8E-A245-E079A88D4920}"/>
              </a:ext>
            </a:extLst>
          </p:cNvPr>
          <p:cNvSpPr/>
          <p:nvPr/>
        </p:nvSpPr>
        <p:spPr>
          <a:xfrm>
            <a:off x="8025443" y="3150231"/>
            <a:ext cx="311950" cy="311950"/>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FD8876"/>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7" name="组合 53">
            <a:extLst>
              <a:ext uri="{FF2B5EF4-FFF2-40B4-BE49-F238E27FC236}">
                <a16:creationId xmlns:a16="http://schemas.microsoft.com/office/drawing/2014/main" id="{DFBB190D-D3A4-4BD3-84F4-21187995737B}"/>
              </a:ext>
            </a:extLst>
          </p:cNvPr>
          <p:cNvGrpSpPr/>
          <p:nvPr/>
        </p:nvGrpSpPr>
        <p:grpSpPr>
          <a:xfrm>
            <a:off x="4860515" y="1387328"/>
            <a:ext cx="2096235" cy="963645"/>
            <a:chOff x="3216377" y="2104244"/>
            <a:chExt cx="2096235" cy="963645"/>
          </a:xfrm>
        </p:grpSpPr>
        <p:sp>
          <p:nvSpPr>
            <p:cNvPr id="148" name="任意多边形 55">
              <a:extLst>
                <a:ext uri="{FF2B5EF4-FFF2-40B4-BE49-F238E27FC236}">
                  <a16:creationId xmlns:a16="http://schemas.microsoft.com/office/drawing/2014/main" id="{21C5DF51-5B70-48D3-A70D-F37F602B0F50}"/>
                </a:ext>
              </a:extLst>
            </p:cNvPr>
            <p:cNvSpPr/>
            <p:nvPr/>
          </p:nvSpPr>
          <p:spPr>
            <a:xfrm rot="5400000">
              <a:off x="5010995" y="2092187"/>
              <a:ext cx="289560" cy="313674"/>
            </a:xfrm>
            <a:custGeom>
              <a:avLst/>
              <a:gdLst>
                <a:gd name="connsiteX0" fmla="*/ 458919 w 1482909"/>
                <a:gd name="connsiteY0" fmla="*/ 806919 h 1606405"/>
                <a:gd name="connsiteX1" fmla="*/ 716256 w 1482909"/>
                <a:gd name="connsiteY1" fmla="*/ 1064256 h 1606405"/>
                <a:gd name="connsiteX2" fmla="*/ 973593 w 1482909"/>
                <a:gd name="connsiteY2" fmla="*/ 806919 h 1606405"/>
                <a:gd name="connsiteX3" fmla="*/ 716256 w 1482909"/>
                <a:gd name="connsiteY3" fmla="*/ 549582 h 1606405"/>
                <a:gd name="connsiteX4" fmla="*/ 458919 w 1482909"/>
                <a:gd name="connsiteY4" fmla="*/ 806919 h 1606405"/>
                <a:gd name="connsiteX5" fmla="*/ 0 w 1482909"/>
                <a:gd name="connsiteY5" fmla="*/ 880351 h 1606405"/>
                <a:gd name="connsiteX6" fmla="*/ 0 w 1482909"/>
                <a:gd name="connsiteY6" fmla="*/ 738145 h 1606405"/>
                <a:gd name="connsiteX7" fmla="*/ 35553 w 1482909"/>
                <a:gd name="connsiteY7" fmla="*/ 702592 h 1606405"/>
                <a:gd name="connsiteX8" fmla="*/ 301266 w 1482909"/>
                <a:gd name="connsiteY8" fmla="*/ 702592 h 1606405"/>
                <a:gd name="connsiteX9" fmla="*/ 26979 w 1482909"/>
                <a:gd name="connsiteY9" fmla="*/ 544233 h 1606405"/>
                <a:gd name="connsiteX10" fmla="*/ 13966 w 1482909"/>
                <a:gd name="connsiteY10" fmla="*/ 495666 h 1606405"/>
                <a:gd name="connsiteX11" fmla="*/ 85069 w 1482909"/>
                <a:gd name="connsiteY11" fmla="*/ 372512 h 1606405"/>
                <a:gd name="connsiteX12" fmla="*/ 133635 w 1482909"/>
                <a:gd name="connsiteY12" fmla="*/ 359498 h 1606405"/>
                <a:gd name="connsiteX13" fmla="*/ 498941 w 1482909"/>
                <a:gd name="connsiteY13" fmla="*/ 570407 h 1606405"/>
                <a:gd name="connsiteX14" fmla="*/ 282265 w 1482909"/>
                <a:gd name="connsiteY14" fmla="*/ 195112 h 1606405"/>
                <a:gd name="connsiteX15" fmla="*/ 295277 w 1482909"/>
                <a:gd name="connsiteY15" fmla="*/ 146546 h 1606405"/>
                <a:gd name="connsiteX16" fmla="*/ 418431 w 1482909"/>
                <a:gd name="connsiteY16" fmla="*/ 75444 h 1606405"/>
                <a:gd name="connsiteX17" fmla="*/ 466997 w 1482909"/>
                <a:gd name="connsiteY17" fmla="*/ 88456 h 1606405"/>
                <a:gd name="connsiteX18" fmla="*/ 609600 w 1482909"/>
                <a:gd name="connsiteY18" fmla="*/ 335450 h 1606405"/>
                <a:gd name="connsiteX19" fmla="*/ 609600 w 1482909"/>
                <a:gd name="connsiteY19" fmla="*/ 35552 h 1606405"/>
                <a:gd name="connsiteX20" fmla="*/ 645153 w 1482909"/>
                <a:gd name="connsiteY20" fmla="*/ 0 h 1606405"/>
                <a:gd name="connsiteX21" fmla="*/ 787359 w 1482909"/>
                <a:gd name="connsiteY21" fmla="*/ 0 h 1606405"/>
                <a:gd name="connsiteX22" fmla="*/ 822912 w 1482909"/>
                <a:gd name="connsiteY22" fmla="*/ 35552 h 1606405"/>
                <a:gd name="connsiteX23" fmla="*/ 822912 w 1482909"/>
                <a:gd name="connsiteY23" fmla="*/ 316841 h 1606405"/>
                <a:gd name="connsiteX24" fmla="*/ 969156 w 1482909"/>
                <a:gd name="connsiteY24" fmla="*/ 63540 h 1606405"/>
                <a:gd name="connsiteX25" fmla="*/ 1017722 w 1482909"/>
                <a:gd name="connsiteY25" fmla="*/ 50526 h 1606405"/>
                <a:gd name="connsiteX26" fmla="*/ 1140876 w 1482909"/>
                <a:gd name="connsiteY26" fmla="*/ 121630 h 1606405"/>
                <a:gd name="connsiteX27" fmla="*/ 1153889 w 1482909"/>
                <a:gd name="connsiteY27" fmla="*/ 170196 h 1606405"/>
                <a:gd name="connsiteX28" fmla="*/ 942980 w 1482909"/>
                <a:gd name="connsiteY28" fmla="*/ 535502 h 1606405"/>
                <a:gd name="connsiteX29" fmla="*/ 1318275 w 1482909"/>
                <a:gd name="connsiteY29" fmla="*/ 318825 h 1606405"/>
                <a:gd name="connsiteX30" fmla="*/ 1366842 w 1482909"/>
                <a:gd name="connsiteY30" fmla="*/ 331838 h 1606405"/>
                <a:gd name="connsiteX31" fmla="*/ 1437945 w 1482909"/>
                <a:gd name="connsiteY31" fmla="*/ 454992 h 1606405"/>
                <a:gd name="connsiteX32" fmla="*/ 1424931 w 1482909"/>
                <a:gd name="connsiteY32" fmla="*/ 503559 h 1606405"/>
                <a:gd name="connsiteX33" fmla="*/ 1177936 w 1482909"/>
                <a:gd name="connsiteY33" fmla="*/ 646161 h 1606405"/>
                <a:gd name="connsiteX34" fmla="*/ 1447356 w 1482909"/>
                <a:gd name="connsiteY34" fmla="*/ 646161 h 1606405"/>
                <a:gd name="connsiteX35" fmla="*/ 1482909 w 1482909"/>
                <a:gd name="connsiteY35" fmla="*/ 681714 h 1606405"/>
                <a:gd name="connsiteX36" fmla="*/ 1482909 w 1482909"/>
                <a:gd name="connsiteY36" fmla="*/ 823920 h 1606405"/>
                <a:gd name="connsiteX37" fmla="*/ 1447356 w 1482909"/>
                <a:gd name="connsiteY37" fmla="*/ 859473 h 1606405"/>
                <a:gd name="connsiteX38" fmla="*/ 1092603 w 1482909"/>
                <a:gd name="connsiteY38" fmla="*/ 859472 h 1606405"/>
                <a:gd name="connsiteX39" fmla="*/ 1428832 w 1482909"/>
                <a:gd name="connsiteY39" fmla="*/ 1053595 h 1606405"/>
                <a:gd name="connsiteX40" fmla="*/ 1441846 w 1482909"/>
                <a:gd name="connsiteY40" fmla="*/ 1102162 h 1606405"/>
                <a:gd name="connsiteX41" fmla="*/ 1370743 w 1482909"/>
                <a:gd name="connsiteY41" fmla="*/ 1225316 h 1606405"/>
                <a:gd name="connsiteX42" fmla="*/ 1322176 w 1482909"/>
                <a:gd name="connsiteY42" fmla="*/ 1238330 h 1606405"/>
                <a:gd name="connsiteX43" fmla="*/ 956871 w 1482909"/>
                <a:gd name="connsiteY43" fmla="*/ 1027420 h 1606405"/>
                <a:gd name="connsiteX44" fmla="*/ 1173548 w 1482909"/>
                <a:gd name="connsiteY44" fmla="*/ 1402716 h 1606405"/>
                <a:gd name="connsiteX45" fmla="*/ 1160534 w 1482909"/>
                <a:gd name="connsiteY45" fmla="*/ 1451282 h 1606405"/>
                <a:gd name="connsiteX46" fmla="*/ 1037380 w 1482909"/>
                <a:gd name="connsiteY46" fmla="*/ 1522385 h 1606405"/>
                <a:gd name="connsiteX47" fmla="*/ 988814 w 1482909"/>
                <a:gd name="connsiteY47" fmla="*/ 1509372 h 1606405"/>
                <a:gd name="connsiteX48" fmla="*/ 854179 w 1482909"/>
                <a:gd name="connsiteY48" fmla="*/ 1276176 h 1606405"/>
                <a:gd name="connsiteX49" fmla="*/ 854179 w 1482909"/>
                <a:gd name="connsiteY49" fmla="*/ 1570852 h 1606405"/>
                <a:gd name="connsiteX50" fmla="*/ 818626 w 1482909"/>
                <a:gd name="connsiteY50" fmla="*/ 1606405 h 1606405"/>
                <a:gd name="connsiteX51" fmla="*/ 676420 w 1482909"/>
                <a:gd name="connsiteY51" fmla="*/ 1606405 h 1606405"/>
                <a:gd name="connsiteX52" fmla="*/ 640866 w 1482909"/>
                <a:gd name="connsiteY52" fmla="*/ 1570852 h 1606405"/>
                <a:gd name="connsiteX53" fmla="*/ 640866 w 1482909"/>
                <a:gd name="connsiteY53" fmla="*/ 1244178 h 1606405"/>
                <a:gd name="connsiteX54" fmla="*/ 482507 w 1482909"/>
                <a:gd name="connsiteY54" fmla="*/ 1518466 h 1606405"/>
                <a:gd name="connsiteX55" fmla="*/ 433940 w 1482909"/>
                <a:gd name="connsiteY55" fmla="*/ 1531480 h 1606405"/>
                <a:gd name="connsiteX56" fmla="*/ 310786 w 1482909"/>
                <a:gd name="connsiteY56" fmla="*/ 1460377 h 1606405"/>
                <a:gd name="connsiteX57" fmla="*/ 297773 w 1482909"/>
                <a:gd name="connsiteY57" fmla="*/ 1411810 h 1606405"/>
                <a:gd name="connsiteX58" fmla="*/ 508683 w 1482909"/>
                <a:gd name="connsiteY58" fmla="*/ 1046504 h 1606405"/>
                <a:gd name="connsiteX59" fmla="*/ 133386 w 1482909"/>
                <a:gd name="connsiteY59" fmla="*/ 1263181 h 1606405"/>
                <a:gd name="connsiteX60" fmla="*/ 84820 w 1482909"/>
                <a:gd name="connsiteY60" fmla="*/ 1250168 h 1606405"/>
                <a:gd name="connsiteX61" fmla="*/ 13717 w 1482909"/>
                <a:gd name="connsiteY61" fmla="*/ 1127014 h 1606405"/>
                <a:gd name="connsiteX62" fmla="*/ 26730 w 1482909"/>
                <a:gd name="connsiteY62" fmla="*/ 1078448 h 1606405"/>
                <a:gd name="connsiteX63" fmla="*/ 308264 w 1482909"/>
                <a:gd name="connsiteY63" fmla="*/ 915904 h 1606405"/>
                <a:gd name="connsiteX64" fmla="*/ 35554 w 1482909"/>
                <a:gd name="connsiteY64" fmla="*/ 915904 h 1606405"/>
                <a:gd name="connsiteX65" fmla="*/ 0 w 1482909"/>
                <a:gd name="connsiteY65" fmla="*/ 880351 h 160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482909" h="1606405">
                  <a:moveTo>
                    <a:pt x="458919" y="806919"/>
                  </a:moveTo>
                  <a:cubicBezTo>
                    <a:pt x="458919" y="949042"/>
                    <a:pt x="574133" y="1064256"/>
                    <a:pt x="716256" y="1064256"/>
                  </a:cubicBezTo>
                  <a:cubicBezTo>
                    <a:pt x="858379" y="1064256"/>
                    <a:pt x="973593" y="949042"/>
                    <a:pt x="973593" y="806919"/>
                  </a:cubicBezTo>
                  <a:cubicBezTo>
                    <a:pt x="973593" y="664796"/>
                    <a:pt x="858379" y="549582"/>
                    <a:pt x="716256" y="549582"/>
                  </a:cubicBezTo>
                  <a:cubicBezTo>
                    <a:pt x="574133" y="549582"/>
                    <a:pt x="458919" y="664796"/>
                    <a:pt x="458919" y="806919"/>
                  </a:cubicBezTo>
                  <a:close/>
                  <a:moveTo>
                    <a:pt x="0" y="880351"/>
                  </a:moveTo>
                  <a:lnTo>
                    <a:pt x="0" y="738145"/>
                  </a:lnTo>
                  <a:cubicBezTo>
                    <a:pt x="0" y="718510"/>
                    <a:pt x="15918" y="702592"/>
                    <a:pt x="35553" y="702592"/>
                  </a:cubicBezTo>
                  <a:lnTo>
                    <a:pt x="301266" y="702592"/>
                  </a:lnTo>
                  <a:lnTo>
                    <a:pt x="26979" y="544233"/>
                  </a:lnTo>
                  <a:cubicBezTo>
                    <a:pt x="9975" y="534415"/>
                    <a:pt x="4148" y="512671"/>
                    <a:pt x="13966" y="495666"/>
                  </a:cubicBezTo>
                  <a:lnTo>
                    <a:pt x="85069" y="372512"/>
                  </a:lnTo>
                  <a:cubicBezTo>
                    <a:pt x="94887" y="355508"/>
                    <a:pt x="116631" y="349681"/>
                    <a:pt x="133635" y="359498"/>
                  </a:cubicBezTo>
                  <a:lnTo>
                    <a:pt x="498941" y="570407"/>
                  </a:lnTo>
                  <a:lnTo>
                    <a:pt x="282265" y="195112"/>
                  </a:lnTo>
                  <a:cubicBezTo>
                    <a:pt x="272446" y="178108"/>
                    <a:pt x="278273" y="156364"/>
                    <a:pt x="295277" y="146546"/>
                  </a:cubicBezTo>
                  <a:lnTo>
                    <a:pt x="418431" y="75444"/>
                  </a:lnTo>
                  <a:cubicBezTo>
                    <a:pt x="435436" y="65626"/>
                    <a:pt x="457180" y="71452"/>
                    <a:pt x="466997" y="88456"/>
                  </a:cubicBezTo>
                  <a:lnTo>
                    <a:pt x="609600" y="335450"/>
                  </a:lnTo>
                  <a:lnTo>
                    <a:pt x="609600" y="35552"/>
                  </a:lnTo>
                  <a:cubicBezTo>
                    <a:pt x="609600" y="15918"/>
                    <a:pt x="625518" y="0"/>
                    <a:pt x="645153" y="0"/>
                  </a:cubicBezTo>
                  <a:lnTo>
                    <a:pt x="787359" y="0"/>
                  </a:lnTo>
                  <a:cubicBezTo>
                    <a:pt x="806994" y="0"/>
                    <a:pt x="822912" y="15918"/>
                    <a:pt x="822912" y="35552"/>
                  </a:cubicBezTo>
                  <a:lnTo>
                    <a:pt x="822912" y="316841"/>
                  </a:lnTo>
                  <a:lnTo>
                    <a:pt x="969156" y="63540"/>
                  </a:lnTo>
                  <a:cubicBezTo>
                    <a:pt x="978973" y="46536"/>
                    <a:pt x="1000716" y="40710"/>
                    <a:pt x="1017722" y="50526"/>
                  </a:cubicBezTo>
                  <a:lnTo>
                    <a:pt x="1140876" y="121630"/>
                  </a:lnTo>
                  <a:cubicBezTo>
                    <a:pt x="1157879" y="131448"/>
                    <a:pt x="1163706" y="153192"/>
                    <a:pt x="1153889" y="170196"/>
                  </a:cubicBezTo>
                  <a:lnTo>
                    <a:pt x="942980" y="535502"/>
                  </a:lnTo>
                  <a:lnTo>
                    <a:pt x="1318275" y="318825"/>
                  </a:lnTo>
                  <a:cubicBezTo>
                    <a:pt x="1335279" y="309007"/>
                    <a:pt x="1357024" y="314834"/>
                    <a:pt x="1366842" y="331838"/>
                  </a:cubicBezTo>
                  <a:lnTo>
                    <a:pt x="1437945" y="454992"/>
                  </a:lnTo>
                  <a:cubicBezTo>
                    <a:pt x="1447762" y="471997"/>
                    <a:pt x="1441936" y="493741"/>
                    <a:pt x="1424931" y="503559"/>
                  </a:cubicBezTo>
                  <a:lnTo>
                    <a:pt x="1177936" y="646161"/>
                  </a:lnTo>
                  <a:lnTo>
                    <a:pt x="1447356" y="646161"/>
                  </a:lnTo>
                  <a:cubicBezTo>
                    <a:pt x="1466990" y="646161"/>
                    <a:pt x="1482908" y="662079"/>
                    <a:pt x="1482909" y="681714"/>
                  </a:cubicBezTo>
                  <a:lnTo>
                    <a:pt x="1482909" y="823920"/>
                  </a:lnTo>
                  <a:cubicBezTo>
                    <a:pt x="1482908" y="843555"/>
                    <a:pt x="1466990" y="859473"/>
                    <a:pt x="1447356" y="859473"/>
                  </a:cubicBezTo>
                  <a:lnTo>
                    <a:pt x="1092603" y="859472"/>
                  </a:lnTo>
                  <a:lnTo>
                    <a:pt x="1428832" y="1053595"/>
                  </a:lnTo>
                  <a:cubicBezTo>
                    <a:pt x="1445837" y="1063413"/>
                    <a:pt x="1451663" y="1085157"/>
                    <a:pt x="1441846" y="1102162"/>
                  </a:cubicBezTo>
                  <a:lnTo>
                    <a:pt x="1370743" y="1225316"/>
                  </a:lnTo>
                  <a:cubicBezTo>
                    <a:pt x="1360925" y="1242320"/>
                    <a:pt x="1339181" y="1248147"/>
                    <a:pt x="1322176" y="1238330"/>
                  </a:cubicBezTo>
                  <a:lnTo>
                    <a:pt x="956871" y="1027420"/>
                  </a:lnTo>
                  <a:lnTo>
                    <a:pt x="1173548" y="1402716"/>
                  </a:lnTo>
                  <a:cubicBezTo>
                    <a:pt x="1183365" y="1419720"/>
                    <a:pt x="1177539" y="1441464"/>
                    <a:pt x="1160534" y="1451282"/>
                  </a:cubicBezTo>
                  <a:lnTo>
                    <a:pt x="1037380" y="1522385"/>
                  </a:lnTo>
                  <a:cubicBezTo>
                    <a:pt x="1020376" y="1532202"/>
                    <a:pt x="998632" y="1526376"/>
                    <a:pt x="988814" y="1509372"/>
                  </a:cubicBezTo>
                  <a:lnTo>
                    <a:pt x="854179" y="1276176"/>
                  </a:lnTo>
                  <a:lnTo>
                    <a:pt x="854179" y="1570852"/>
                  </a:lnTo>
                  <a:cubicBezTo>
                    <a:pt x="854178" y="1590487"/>
                    <a:pt x="838260" y="1606404"/>
                    <a:pt x="818626" y="1606405"/>
                  </a:cubicBezTo>
                  <a:lnTo>
                    <a:pt x="676420" y="1606405"/>
                  </a:lnTo>
                  <a:cubicBezTo>
                    <a:pt x="656784" y="1606405"/>
                    <a:pt x="640867" y="1590487"/>
                    <a:pt x="640866" y="1570852"/>
                  </a:cubicBezTo>
                  <a:lnTo>
                    <a:pt x="640866" y="1244178"/>
                  </a:lnTo>
                  <a:lnTo>
                    <a:pt x="482507" y="1518466"/>
                  </a:lnTo>
                  <a:cubicBezTo>
                    <a:pt x="472689" y="1535471"/>
                    <a:pt x="450945" y="1541296"/>
                    <a:pt x="433940" y="1531480"/>
                  </a:cubicBezTo>
                  <a:lnTo>
                    <a:pt x="310786" y="1460377"/>
                  </a:lnTo>
                  <a:cubicBezTo>
                    <a:pt x="293782" y="1450559"/>
                    <a:pt x="287955" y="1428814"/>
                    <a:pt x="297773" y="1411810"/>
                  </a:cubicBezTo>
                  <a:lnTo>
                    <a:pt x="508683" y="1046504"/>
                  </a:lnTo>
                  <a:lnTo>
                    <a:pt x="133386" y="1263181"/>
                  </a:lnTo>
                  <a:cubicBezTo>
                    <a:pt x="116382" y="1272999"/>
                    <a:pt x="94637" y="1267172"/>
                    <a:pt x="84820" y="1250168"/>
                  </a:cubicBezTo>
                  <a:lnTo>
                    <a:pt x="13717" y="1127014"/>
                  </a:lnTo>
                  <a:cubicBezTo>
                    <a:pt x="3899" y="1110009"/>
                    <a:pt x="9726" y="1088265"/>
                    <a:pt x="26730" y="1078448"/>
                  </a:cubicBezTo>
                  <a:lnTo>
                    <a:pt x="308264" y="915904"/>
                  </a:lnTo>
                  <a:lnTo>
                    <a:pt x="35554" y="915904"/>
                  </a:lnTo>
                  <a:cubicBezTo>
                    <a:pt x="15918" y="915904"/>
                    <a:pt x="0" y="899986"/>
                    <a:pt x="0" y="880351"/>
                  </a:cubicBezTo>
                  <a:close/>
                </a:path>
              </a:pathLst>
            </a:custGeom>
            <a:solidFill>
              <a:srgbClr val="22B4B9"/>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任意多边形 56">
              <a:extLst>
                <a:ext uri="{FF2B5EF4-FFF2-40B4-BE49-F238E27FC236}">
                  <a16:creationId xmlns:a16="http://schemas.microsoft.com/office/drawing/2014/main" id="{3FE51988-B2F5-4914-B6B0-CEE5EF02336A}"/>
                </a:ext>
              </a:extLst>
            </p:cNvPr>
            <p:cNvSpPr/>
            <p:nvPr/>
          </p:nvSpPr>
          <p:spPr>
            <a:xfrm rot="8286032">
              <a:off x="3216377" y="2755751"/>
              <a:ext cx="312138" cy="312138"/>
            </a:xfrm>
            <a:custGeom>
              <a:avLst/>
              <a:gdLst>
                <a:gd name="connsiteX0" fmla="*/ 0 w 777240"/>
                <a:gd name="connsiteY0" fmla="*/ 459723 h 777240"/>
                <a:gd name="connsiteX1" fmla="*/ 0 w 777240"/>
                <a:gd name="connsiteY1" fmla="*/ 317517 h 777240"/>
                <a:gd name="connsiteX2" fmla="*/ 35553 w 777240"/>
                <a:gd name="connsiteY2" fmla="*/ 281964 h 777240"/>
                <a:gd name="connsiteX3" fmla="*/ 281964 w 777240"/>
                <a:gd name="connsiteY3" fmla="*/ 281964 h 777240"/>
                <a:gd name="connsiteX4" fmla="*/ 281964 w 777240"/>
                <a:gd name="connsiteY4" fmla="*/ 35553 h 777240"/>
                <a:gd name="connsiteX5" fmla="*/ 317517 w 777240"/>
                <a:gd name="connsiteY5" fmla="*/ 0 h 777240"/>
                <a:gd name="connsiteX6" fmla="*/ 459723 w 777240"/>
                <a:gd name="connsiteY6" fmla="*/ 0 h 777240"/>
                <a:gd name="connsiteX7" fmla="*/ 495276 w 777240"/>
                <a:gd name="connsiteY7" fmla="*/ 35553 h 777240"/>
                <a:gd name="connsiteX8" fmla="*/ 495276 w 777240"/>
                <a:gd name="connsiteY8" fmla="*/ 281964 h 777240"/>
                <a:gd name="connsiteX9" fmla="*/ 741687 w 777240"/>
                <a:gd name="connsiteY9" fmla="*/ 281964 h 777240"/>
                <a:gd name="connsiteX10" fmla="*/ 777240 w 777240"/>
                <a:gd name="connsiteY10" fmla="*/ 317517 h 777240"/>
                <a:gd name="connsiteX11" fmla="*/ 777240 w 777240"/>
                <a:gd name="connsiteY11" fmla="*/ 459723 h 777240"/>
                <a:gd name="connsiteX12" fmla="*/ 741687 w 777240"/>
                <a:gd name="connsiteY12" fmla="*/ 495276 h 777240"/>
                <a:gd name="connsiteX13" fmla="*/ 495276 w 777240"/>
                <a:gd name="connsiteY13" fmla="*/ 495276 h 777240"/>
                <a:gd name="connsiteX14" fmla="*/ 495276 w 777240"/>
                <a:gd name="connsiteY14" fmla="*/ 741687 h 777240"/>
                <a:gd name="connsiteX15" fmla="*/ 459723 w 777240"/>
                <a:gd name="connsiteY15" fmla="*/ 777240 h 777240"/>
                <a:gd name="connsiteX16" fmla="*/ 317517 w 777240"/>
                <a:gd name="connsiteY16" fmla="*/ 777240 h 777240"/>
                <a:gd name="connsiteX17" fmla="*/ 281964 w 777240"/>
                <a:gd name="connsiteY17" fmla="*/ 741687 h 777240"/>
                <a:gd name="connsiteX18" fmla="*/ 281964 w 777240"/>
                <a:gd name="connsiteY18" fmla="*/ 495276 h 777240"/>
                <a:gd name="connsiteX19" fmla="*/ 35553 w 777240"/>
                <a:gd name="connsiteY19" fmla="*/ 495276 h 777240"/>
                <a:gd name="connsiteX20" fmla="*/ 0 w 777240"/>
                <a:gd name="connsiteY20" fmla="*/ 459723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7240" h="777240">
                  <a:moveTo>
                    <a:pt x="0" y="459723"/>
                  </a:moveTo>
                  <a:lnTo>
                    <a:pt x="0" y="317517"/>
                  </a:lnTo>
                  <a:cubicBezTo>
                    <a:pt x="0" y="297882"/>
                    <a:pt x="15918" y="281964"/>
                    <a:pt x="35553" y="281964"/>
                  </a:cubicBezTo>
                  <a:lnTo>
                    <a:pt x="281964" y="281964"/>
                  </a:lnTo>
                  <a:lnTo>
                    <a:pt x="281964" y="35553"/>
                  </a:lnTo>
                  <a:cubicBezTo>
                    <a:pt x="281964" y="15918"/>
                    <a:pt x="297882" y="0"/>
                    <a:pt x="317517" y="0"/>
                  </a:cubicBezTo>
                  <a:lnTo>
                    <a:pt x="459723" y="0"/>
                  </a:lnTo>
                  <a:cubicBezTo>
                    <a:pt x="479358" y="0"/>
                    <a:pt x="495276" y="15918"/>
                    <a:pt x="495276" y="35553"/>
                  </a:cubicBezTo>
                  <a:lnTo>
                    <a:pt x="495276" y="281964"/>
                  </a:lnTo>
                  <a:lnTo>
                    <a:pt x="741687" y="281964"/>
                  </a:lnTo>
                  <a:cubicBezTo>
                    <a:pt x="761322" y="281964"/>
                    <a:pt x="777240" y="297882"/>
                    <a:pt x="777240" y="317517"/>
                  </a:cubicBezTo>
                  <a:lnTo>
                    <a:pt x="777240" y="459723"/>
                  </a:lnTo>
                  <a:cubicBezTo>
                    <a:pt x="777240" y="479358"/>
                    <a:pt x="761322" y="495276"/>
                    <a:pt x="741687" y="495276"/>
                  </a:cubicBezTo>
                  <a:lnTo>
                    <a:pt x="495276" y="495276"/>
                  </a:lnTo>
                  <a:lnTo>
                    <a:pt x="495276" y="741687"/>
                  </a:lnTo>
                  <a:cubicBezTo>
                    <a:pt x="495276" y="761322"/>
                    <a:pt x="479358" y="777240"/>
                    <a:pt x="459723" y="777240"/>
                  </a:cubicBezTo>
                  <a:lnTo>
                    <a:pt x="317517" y="777240"/>
                  </a:lnTo>
                  <a:cubicBezTo>
                    <a:pt x="297882" y="777240"/>
                    <a:pt x="281964" y="761322"/>
                    <a:pt x="281964" y="741687"/>
                  </a:cubicBezTo>
                  <a:lnTo>
                    <a:pt x="281964" y="495276"/>
                  </a:lnTo>
                  <a:lnTo>
                    <a:pt x="35553" y="495276"/>
                  </a:lnTo>
                  <a:cubicBezTo>
                    <a:pt x="15918" y="495276"/>
                    <a:pt x="0" y="479358"/>
                    <a:pt x="0" y="459723"/>
                  </a:cubicBezTo>
                  <a:close/>
                </a:path>
              </a:pathLst>
            </a:custGeom>
            <a:solidFill>
              <a:srgbClr val="FF6D6D"/>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0" name="十字星 21">
              <a:extLst>
                <a:ext uri="{FF2B5EF4-FFF2-40B4-BE49-F238E27FC236}">
                  <a16:creationId xmlns:a16="http://schemas.microsoft.com/office/drawing/2014/main" id="{5B622475-67C7-44DC-B163-693AED3B072D}"/>
                </a:ext>
              </a:extLst>
            </p:cNvPr>
            <p:cNvSpPr/>
            <p:nvPr/>
          </p:nvSpPr>
          <p:spPr>
            <a:xfrm>
              <a:off x="4012620" y="2148236"/>
              <a:ext cx="185653" cy="185653"/>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7030A0"/>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1" name="十字星 21">
            <a:extLst>
              <a:ext uri="{FF2B5EF4-FFF2-40B4-BE49-F238E27FC236}">
                <a16:creationId xmlns:a16="http://schemas.microsoft.com/office/drawing/2014/main" id="{08385EDB-8A3A-4D63-88E6-D8F729CD6D22}"/>
              </a:ext>
            </a:extLst>
          </p:cNvPr>
          <p:cNvSpPr/>
          <p:nvPr/>
        </p:nvSpPr>
        <p:spPr>
          <a:xfrm>
            <a:off x="7247977" y="1345071"/>
            <a:ext cx="311950" cy="311950"/>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EBA020"/>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2" name="组合 53">
            <a:extLst>
              <a:ext uri="{FF2B5EF4-FFF2-40B4-BE49-F238E27FC236}">
                <a16:creationId xmlns:a16="http://schemas.microsoft.com/office/drawing/2014/main" id="{DA353E1C-A6AD-4E8F-BFD3-A7F11A73ADED}"/>
              </a:ext>
            </a:extLst>
          </p:cNvPr>
          <p:cNvGrpSpPr/>
          <p:nvPr/>
        </p:nvGrpSpPr>
        <p:grpSpPr>
          <a:xfrm rot="12754852">
            <a:off x="7332475" y="4314717"/>
            <a:ext cx="2096235" cy="963645"/>
            <a:chOff x="3216377" y="2104244"/>
            <a:chExt cx="2096235" cy="963645"/>
          </a:xfrm>
        </p:grpSpPr>
        <p:sp>
          <p:nvSpPr>
            <p:cNvPr id="153" name="任意多边形 55">
              <a:extLst>
                <a:ext uri="{FF2B5EF4-FFF2-40B4-BE49-F238E27FC236}">
                  <a16:creationId xmlns:a16="http://schemas.microsoft.com/office/drawing/2014/main" id="{D341D7A3-499A-400B-8257-B27B8CF0F940}"/>
                </a:ext>
              </a:extLst>
            </p:cNvPr>
            <p:cNvSpPr/>
            <p:nvPr/>
          </p:nvSpPr>
          <p:spPr>
            <a:xfrm rot="5400000">
              <a:off x="5010995" y="2092187"/>
              <a:ext cx="289560" cy="313674"/>
            </a:xfrm>
            <a:custGeom>
              <a:avLst/>
              <a:gdLst>
                <a:gd name="connsiteX0" fmla="*/ 458919 w 1482909"/>
                <a:gd name="connsiteY0" fmla="*/ 806919 h 1606405"/>
                <a:gd name="connsiteX1" fmla="*/ 716256 w 1482909"/>
                <a:gd name="connsiteY1" fmla="*/ 1064256 h 1606405"/>
                <a:gd name="connsiteX2" fmla="*/ 973593 w 1482909"/>
                <a:gd name="connsiteY2" fmla="*/ 806919 h 1606405"/>
                <a:gd name="connsiteX3" fmla="*/ 716256 w 1482909"/>
                <a:gd name="connsiteY3" fmla="*/ 549582 h 1606405"/>
                <a:gd name="connsiteX4" fmla="*/ 458919 w 1482909"/>
                <a:gd name="connsiteY4" fmla="*/ 806919 h 1606405"/>
                <a:gd name="connsiteX5" fmla="*/ 0 w 1482909"/>
                <a:gd name="connsiteY5" fmla="*/ 880351 h 1606405"/>
                <a:gd name="connsiteX6" fmla="*/ 0 w 1482909"/>
                <a:gd name="connsiteY6" fmla="*/ 738145 h 1606405"/>
                <a:gd name="connsiteX7" fmla="*/ 35553 w 1482909"/>
                <a:gd name="connsiteY7" fmla="*/ 702592 h 1606405"/>
                <a:gd name="connsiteX8" fmla="*/ 301266 w 1482909"/>
                <a:gd name="connsiteY8" fmla="*/ 702592 h 1606405"/>
                <a:gd name="connsiteX9" fmla="*/ 26979 w 1482909"/>
                <a:gd name="connsiteY9" fmla="*/ 544233 h 1606405"/>
                <a:gd name="connsiteX10" fmla="*/ 13966 w 1482909"/>
                <a:gd name="connsiteY10" fmla="*/ 495666 h 1606405"/>
                <a:gd name="connsiteX11" fmla="*/ 85069 w 1482909"/>
                <a:gd name="connsiteY11" fmla="*/ 372512 h 1606405"/>
                <a:gd name="connsiteX12" fmla="*/ 133635 w 1482909"/>
                <a:gd name="connsiteY12" fmla="*/ 359498 h 1606405"/>
                <a:gd name="connsiteX13" fmla="*/ 498941 w 1482909"/>
                <a:gd name="connsiteY13" fmla="*/ 570407 h 1606405"/>
                <a:gd name="connsiteX14" fmla="*/ 282265 w 1482909"/>
                <a:gd name="connsiteY14" fmla="*/ 195112 h 1606405"/>
                <a:gd name="connsiteX15" fmla="*/ 295277 w 1482909"/>
                <a:gd name="connsiteY15" fmla="*/ 146546 h 1606405"/>
                <a:gd name="connsiteX16" fmla="*/ 418431 w 1482909"/>
                <a:gd name="connsiteY16" fmla="*/ 75444 h 1606405"/>
                <a:gd name="connsiteX17" fmla="*/ 466997 w 1482909"/>
                <a:gd name="connsiteY17" fmla="*/ 88456 h 1606405"/>
                <a:gd name="connsiteX18" fmla="*/ 609600 w 1482909"/>
                <a:gd name="connsiteY18" fmla="*/ 335450 h 1606405"/>
                <a:gd name="connsiteX19" fmla="*/ 609600 w 1482909"/>
                <a:gd name="connsiteY19" fmla="*/ 35552 h 1606405"/>
                <a:gd name="connsiteX20" fmla="*/ 645153 w 1482909"/>
                <a:gd name="connsiteY20" fmla="*/ 0 h 1606405"/>
                <a:gd name="connsiteX21" fmla="*/ 787359 w 1482909"/>
                <a:gd name="connsiteY21" fmla="*/ 0 h 1606405"/>
                <a:gd name="connsiteX22" fmla="*/ 822912 w 1482909"/>
                <a:gd name="connsiteY22" fmla="*/ 35552 h 1606405"/>
                <a:gd name="connsiteX23" fmla="*/ 822912 w 1482909"/>
                <a:gd name="connsiteY23" fmla="*/ 316841 h 1606405"/>
                <a:gd name="connsiteX24" fmla="*/ 969156 w 1482909"/>
                <a:gd name="connsiteY24" fmla="*/ 63540 h 1606405"/>
                <a:gd name="connsiteX25" fmla="*/ 1017722 w 1482909"/>
                <a:gd name="connsiteY25" fmla="*/ 50526 h 1606405"/>
                <a:gd name="connsiteX26" fmla="*/ 1140876 w 1482909"/>
                <a:gd name="connsiteY26" fmla="*/ 121630 h 1606405"/>
                <a:gd name="connsiteX27" fmla="*/ 1153889 w 1482909"/>
                <a:gd name="connsiteY27" fmla="*/ 170196 h 1606405"/>
                <a:gd name="connsiteX28" fmla="*/ 942980 w 1482909"/>
                <a:gd name="connsiteY28" fmla="*/ 535502 h 1606405"/>
                <a:gd name="connsiteX29" fmla="*/ 1318275 w 1482909"/>
                <a:gd name="connsiteY29" fmla="*/ 318825 h 1606405"/>
                <a:gd name="connsiteX30" fmla="*/ 1366842 w 1482909"/>
                <a:gd name="connsiteY30" fmla="*/ 331838 h 1606405"/>
                <a:gd name="connsiteX31" fmla="*/ 1437945 w 1482909"/>
                <a:gd name="connsiteY31" fmla="*/ 454992 h 1606405"/>
                <a:gd name="connsiteX32" fmla="*/ 1424931 w 1482909"/>
                <a:gd name="connsiteY32" fmla="*/ 503559 h 1606405"/>
                <a:gd name="connsiteX33" fmla="*/ 1177936 w 1482909"/>
                <a:gd name="connsiteY33" fmla="*/ 646161 h 1606405"/>
                <a:gd name="connsiteX34" fmla="*/ 1447356 w 1482909"/>
                <a:gd name="connsiteY34" fmla="*/ 646161 h 1606405"/>
                <a:gd name="connsiteX35" fmla="*/ 1482909 w 1482909"/>
                <a:gd name="connsiteY35" fmla="*/ 681714 h 1606405"/>
                <a:gd name="connsiteX36" fmla="*/ 1482909 w 1482909"/>
                <a:gd name="connsiteY36" fmla="*/ 823920 h 1606405"/>
                <a:gd name="connsiteX37" fmla="*/ 1447356 w 1482909"/>
                <a:gd name="connsiteY37" fmla="*/ 859473 h 1606405"/>
                <a:gd name="connsiteX38" fmla="*/ 1092603 w 1482909"/>
                <a:gd name="connsiteY38" fmla="*/ 859472 h 1606405"/>
                <a:gd name="connsiteX39" fmla="*/ 1428832 w 1482909"/>
                <a:gd name="connsiteY39" fmla="*/ 1053595 h 1606405"/>
                <a:gd name="connsiteX40" fmla="*/ 1441846 w 1482909"/>
                <a:gd name="connsiteY40" fmla="*/ 1102162 h 1606405"/>
                <a:gd name="connsiteX41" fmla="*/ 1370743 w 1482909"/>
                <a:gd name="connsiteY41" fmla="*/ 1225316 h 1606405"/>
                <a:gd name="connsiteX42" fmla="*/ 1322176 w 1482909"/>
                <a:gd name="connsiteY42" fmla="*/ 1238330 h 1606405"/>
                <a:gd name="connsiteX43" fmla="*/ 956871 w 1482909"/>
                <a:gd name="connsiteY43" fmla="*/ 1027420 h 1606405"/>
                <a:gd name="connsiteX44" fmla="*/ 1173548 w 1482909"/>
                <a:gd name="connsiteY44" fmla="*/ 1402716 h 1606405"/>
                <a:gd name="connsiteX45" fmla="*/ 1160534 w 1482909"/>
                <a:gd name="connsiteY45" fmla="*/ 1451282 h 1606405"/>
                <a:gd name="connsiteX46" fmla="*/ 1037380 w 1482909"/>
                <a:gd name="connsiteY46" fmla="*/ 1522385 h 1606405"/>
                <a:gd name="connsiteX47" fmla="*/ 988814 w 1482909"/>
                <a:gd name="connsiteY47" fmla="*/ 1509372 h 1606405"/>
                <a:gd name="connsiteX48" fmla="*/ 854179 w 1482909"/>
                <a:gd name="connsiteY48" fmla="*/ 1276176 h 1606405"/>
                <a:gd name="connsiteX49" fmla="*/ 854179 w 1482909"/>
                <a:gd name="connsiteY49" fmla="*/ 1570852 h 1606405"/>
                <a:gd name="connsiteX50" fmla="*/ 818626 w 1482909"/>
                <a:gd name="connsiteY50" fmla="*/ 1606405 h 1606405"/>
                <a:gd name="connsiteX51" fmla="*/ 676420 w 1482909"/>
                <a:gd name="connsiteY51" fmla="*/ 1606405 h 1606405"/>
                <a:gd name="connsiteX52" fmla="*/ 640866 w 1482909"/>
                <a:gd name="connsiteY52" fmla="*/ 1570852 h 1606405"/>
                <a:gd name="connsiteX53" fmla="*/ 640866 w 1482909"/>
                <a:gd name="connsiteY53" fmla="*/ 1244178 h 1606405"/>
                <a:gd name="connsiteX54" fmla="*/ 482507 w 1482909"/>
                <a:gd name="connsiteY54" fmla="*/ 1518466 h 1606405"/>
                <a:gd name="connsiteX55" fmla="*/ 433940 w 1482909"/>
                <a:gd name="connsiteY55" fmla="*/ 1531480 h 1606405"/>
                <a:gd name="connsiteX56" fmla="*/ 310786 w 1482909"/>
                <a:gd name="connsiteY56" fmla="*/ 1460377 h 1606405"/>
                <a:gd name="connsiteX57" fmla="*/ 297773 w 1482909"/>
                <a:gd name="connsiteY57" fmla="*/ 1411810 h 1606405"/>
                <a:gd name="connsiteX58" fmla="*/ 508683 w 1482909"/>
                <a:gd name="connsiteY58" fmla="*/ 1046504 h 1606405"/>
                <a:gd name="connsiteX59" fmla="*/ 133386 w 1482909"/>
                <a:gd name="connsiteY59" fmla="*/ 1263181 h 1606405"/>
                <a:gd name="connsiteX60" fmla="*/ 84820 w 1482909"/>
                <a:gd name="connsiteY60" fmla="*/ 1250168 h 1606405"/>
                <a:gd name="connsiteX61" fmla="*/ 13717 w 1482909"/>
                <a:gd name="connsiteY61" fmla="*/ 1127014 h 1606405"/>
                <a:gd name="connsiteX62" fmla="*/ 26730 w 1482909"/>
                <a:gd name="connsiteY62" fmla="*/ 1078448 h 1606405"/>
                <a:gd name="connsiteX63" fmla="*/ 308264 w 1482909"/>
                <a:gd name="connsiteY63" fmla="*/ 915904 h 1606405"/>
                <a:gd name="connsiteX64" fmla="*/ 35554 w 1482909"/>
                <a:gd name="connsiteY64" fmla="*/ 915904 h 1606405"/>
                <a:gd name="connsiteX65" fmla="*/ 0 w 1482909"/>
                <a:gd name="connsiteY65" fmla="*/ 880351 h 160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482909" h="1606405">
                  <a:moveTo>
                    <a:pt x="458919" y="806919"/>
                  </a:moveTo>
                  <a:cubicBezTo>
                    <a:pt x="458919" y="949042"/>
                    <a:pt x="574133" y="1064256"/>
                    <a:pt x="716256" y="1064256"/>
                  </a:cubicBezTo>
                  <a:cubicBezTo>
                    <a:pt x="858379" y="1064256"/>
                    <a:pt x="973593" y="949042"/>
                    <a:pt x="973593" y="806919"/>
                  </a:cubicBezTo>
                  <a:cubicBezTo>
                    <a:pt x="973593" y="664796"/>
                    <a:pt x="858379" y="549582"/>
                    <a:pt x="716256" y="549582"/>
                  </a:cubicBezTo>
                  <a:cubicBezTo>
                    <a:pt x="574133" y="549582"/>
                    <a:pt x="458919" y="664796"/>
                    <a:pt x="458919" y="806919"/>
                  </a:cubicBezTo>
                  <a:close/>
                  <a:moveTo>
                    <a:pt x="0" y="880351"/>
                  </a:moveTo>
                  <a:lnTo>
                    <a:pt x="0" y="738145"/>
                  </a:lnTo>
                  <a:cubicBezTo>
                    <a:pt x="0" y="718510"/>
                    <a:pt x="15918" y="702592"/>
                    <a:pt x="35553" y="702592"/>
                  </a:cubicBezTo>
                  <a:lnTo>
                    <a:pt x="301266" y="702592"/>
                  </a:lnTo>
                  <a:lnTo>
                    <a:pt x="26979" y="544233"/>
                  </a:lnTo>
                  <a:cubicBezTo>
                    <a:pt x="9975" y="534415"/>
                    <a:pt x="4148" y="512671"/>
                    <a:pt x="13966" y="495666"/>
                  </a:cubicBezTo>
                  <a:lnTo>
                    <a:pt x="85069" y="372512"/>
                  </a:lnTo>
                  <a:cubicBezTo>
                    <a:pt x="94887" y="355508"/>
                    <a:pt x="116631" y="349681"/>
                    <a:pt x="133635" y="359498"/>
                  </a:cubicBezTo>
                  <a:lnTo>
                    <a:pt x="498941" y="570407"/>
                  </a:lnTo>
                  <a:lnTo>
                    <a:pt x="282265" y="195112"/>
                  </a:lnTo>
                  <a:cubicBezTo>
                    <a:pt x="272446" y="178108"/>
                    <a:pt x="278273" y="156364"/>
                    <a:pt x="295277" y="146546"/>
                  </a:cubicBezTo>
                  <a:lnTo>
                    <a:pt x="418431" y="75444"/>
                  </a:lnTo>
                  <a:cubicBezTo>
                    <a:pt x="435436" y="65626"/>
                    <a:pt x="457180" y="71452"/>
                    <a:pt x="466997" y="88456"/>
                  </a:cubicBezTo>
                  <a:lnTo>
                    <a:pt x="609600" y="335450"/>
                  </a:lnTo>
                  <a:lnTo>
                    <a:pt x="609600" y="35552"/>
                  </a:lnTo>
                  <a:cubicBezTo>
                    <a:pt x="609600" y="15918"/>
                    <a:pt x="625518" y="0"/>
                    <a:pt x="645153" y="0"/>
                  </a:cubicBezTo>
                  <a:lnTo>
                    <a:pt x="787359" y="0"/>
                  </a:lnTo>
                  <a:cubicBezTo>
                    <a:pt x="806994" y="0"/>
                    <a:pt x="822912" y="15918"/>
                    <a:pt x="822912" y="35552"/>
                  </a:cubicBezTo>
                  <a:lnTo>
                    <a:pt x="822912" y="316841"/>
                  </a:lnTo>
                  <a:lnTo>
                    <a:pt x="969156" y="63540"/>
                  </a:lnTo>
                  <a:cubicBezTo>
                    <a:pt x="978973" y="46536"/>
                    <a:pt x="1000716" y="40710"/>
                    <a:pt x="1017722" y="50526"/>
                  </a:cubicBezTo>
                  <a:lnTo>
                    <a:pt x="1140876" y="121630"/>
                  </a:lnTo>
                  <a:cubicBezTo>
                    <a:pt x="1157879" y="131448"/>
                    <a:pt x="1163706" y="153192"/>
                    <a:pt x="1153889" y="170196"/>
                  </a:cubicBezTo>
                  <a:lnTo>
                    <a:pt x="942980" y="535502"/>
                  </a:lnTo>
                  <a:lnTo>
                    <a:pt x="1318275" y="318825"/>
                  </a:lnTo>
                  <a:cubicBezTo>
                    <a:pt x="1335279" y="309007"/>
                    <a:pt x="1357024" y="314834"/>
                    <a:pt x="1366842" y="331838"/>
                  </a:cubicBezTo>
                  <a:lnTo>
                    <a:pt x="1437945" y="454992"/>
                  </a:lnTo>
                  <a:cubicBezTo>
                    <a:pt x="1447762" y="471997"/>
                    <a:pt x="1441936" y="493741"/>
                    <a:pt x="1424931" y="503559"/>
                  </a:cubicBezTo>
                  <a:lnTo>
                    <a:pt x="1177936" y="646161"/>
                  </a:lnTo>
                  <a:lnTo>
                    <a:pt x="1447356" y="646161"/>
                  </a:lnTo>
                  <a:cubicBezTo>
                    <a:pt x="1466990" y="646161"/>
                    <a:pt x="1482908" y="662079"/>
                    <a:pt x="1482909" y="681714"/>
                  </a:cubicBezTo>
                  <a:lnTo>
                    <a:pt x="1482909" y="823920"/>
                  </a:lnTo>
                  <a:cubicBezTo>
                    <a:pt x="1482908" y="843555"/>
                    <a:pt x="1466990" y="859473"/>
                    <a:pt x="1447356" y="859473"/>
                  </a:cubicBezTo>
                  <a:lnTo>
                    <a:pt x="1092603" y="859472"/>
                  </a:lnTo>
                  <a:lnTo>
                    <a:pt x="1428832" y="1053595"/>
                  </a:lnTo>
                  <a:cubicBezTo>
                    <a:pt x="1445837" y="1063413"/>
                    <a:pt x="1451663" y="1085157"/>
                    <a:pt x="1441846" y="1102162"/>
                  </a:cubicBezTo>
                  <a:lnTo>
                    <a:pt x="1370743" y="1225316"/>
                  </a:lnTo>
                  <a:cubicBezTo>
                    <a:pt x="1360925" y="1242320"/>
                    <a:pt x="1339181" y="1248147"/>
                    <a:pt x="1322176" y="1238330"/>
                  </a:cubicBezTo>
                  <a:lnTo>
                    <a:pt x="956871" y="1027420"/>
                  </a:lnTo>
                  <a:lnTo>
                    <a:pt x="1173548" y="1402716"/>
                  </a:lnTo>
                  <a:cubicBezTo>
                    <a:pt x="1183365" y="1419720"/>
                    <a:pt x="1177539" y="1441464"/>
                    <a:pt x="1160534" y="1451282"/>
                  </a:cubicBezTo>
                  <a:lnTo>
                    <a:pt x="1037380" y="1522385"/>
                  </a:lnTo>
                  <a:cubicBezTo>
                    <a:pt x="1020376" y="1532202"/>
                    <a:pt x="998632" y="1526376"/>
                    <a:pt x="988814" y="1509372"/>
                  </a:cubicBezTo>
                  <a:lnTo>
                    <a:pt x="854179" y="1276176"/>
                  </a:lnTo>
                  <a:lnTo>
                    <a:pt x="854179" y="1570852"/>
                  </a:lnTo>
                  <a:cubicBezTo>
                    <a:pt x="854178" y="1590487"/>
                    <a:pt x="838260" y="1606404"/>
                    <a:pt x="818626" y="1606405"/>
                  </a:cubicBezTo>
                  <a:lnTo>
                    <a:pt x="676420" y="1606405"/>
                  </a:lnTo>
                  <a:cubicBezTo>
                    <a:pt x="656784" y="1606405"/>
                    <a:pt x="640867" y="1590487"/>
                    <a:pt x="640866" y="1570852"/>
                  </a:cubicBezTo>
                  <a:lnTo>
                    <a:pt x="640866" y="1244178"/>
                  </a:lnTo>
                  <a:lnTo>
                    <a:pt x="482507" y="1518466"/>
                  </a:lnTo>
                  <a:cubicBezTo>
                    <a:pt x="472689" y="1535471"/>
                    <a:pt x="450945" y="1541296"/>
                    <a:pt x="433940" y="1531480"/>
                  </a:cubicBezTo>
                  <a:lnTo>
                    <a:pt x="310786" y="1460377"/>
                  </a:lnTo>
                  <a:cubicBezTo>
                    <a:pt x="293782" y="1450559"/>
                    <a:pt x="287955" y="1428814"/>
                    <a:pt x="297773" y="1411810"/>
                  </a:cubicBezTo>
                  <a:lnTo>
                    <a:pt x="508683" y="1046504"/>
                  </a:lnTo>
                  <a:lnTo>
                    <a:pt x="133386" y="1263181"/>
                  </a:lnTo>
                  <a:cubicBezTo>
                    <a:pt x="116382" y="1272999"/>
                    <a:pt x="94637" y="1267172"/>
                    <a:pt x="84820" y="1250168"/>
                  </a:cubicBezTo>
                  <a:lnTo>
                    <a:pt x="13717" y="1127014"/>
                  </a:lnTo>
                  <a:cubicBezTo>
                    <a:pt x="3899" y="1110009"/>
                    <a:pt x="9726" y="1088265"/>
                    <a:pt x="26730" y="1078448"/>
                  </a:cubicBezTo>
                  <a:lnTo>
                    <a:pt x="308264" y="915904"/>
                  </a:lnTo>
                  <a:lnTo>
                    <a:pt x="35554" y="915904"/>
                  </a:lnTo>
                  <a:cubicBezTo>
                    <a:pt x="15918" y="915904"/>
                    <a:pt x="0" y="899986"/>
                    <a:pt x="0" y="880351"/>
                  </a:cubicBezTo>
                  <a:close/>
                </a:path>
              </a:pathLst>
            </a:custGeom>
            <a:solidFill>
              <a:srgbClr val="22B4B9"/>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任意多边形 56">
              <a:extLst>
                <a:ext uri="{FF2B5EF4-FFF2-40B4-BE49-F238E27FC236}">
                  <a16:creationId xmlns:a16="http://schemas.microsoft.com/office/drawing/2014/main" id="{E9C853B5-1E48-41D3-BFAA-340B9C4629EE}"/>
                </a:ext>
              </a:extLst>
            </p:cNvPr>
            <p:cNvSpPr/>
            <p:nvPr/>
          </p:nvSpPr>
          <p:spPr>
            <a:xfrm rot="8286032">
              <a:off x="3216377" y="2755751"/>
              <a:ext cx="312138" cy="312138"/>
            </a:xfrm>
            <a:custGeom>
              <a:avLst/>
              <a:gdLst>
                <a:gd name="connsiteX0" fmla="*/ 0 w 777240"/>
                <a:gd name="connsiteY0" fmla="*/ 459723 h 777240"/>
                <a:gd name="connsiteX1" fmla="*/ 0 w 777240"/>
                <a:gd name="connsiteY1" fmla="*/ 317517 h 777240"/>
                <a:gd name="connsiteX2" fmla="*/ 35553 w 777240"/>
                <a:gd name="connsiteY2" fmla="*/ 281964 h 777240"/>
                <a:gd name="connsiteX3" fmla="*/ 281964 w 777240"/>
                <a:gd name="connsiteY3" fmla="*/ 281964 h 777240"/>
                <a:gd name="connsiteX4" fmla="*/ 281964 w 777240"/>
                <a:gd name="connsiteY4" fmla="*/ 35553 h 777240"/>
                <a:gd name="connsiteX5" fmla="*/ 317517 w 777240"/>
                <a:gd name="connsiteY5" fmla="*/ 0 h 777240"/>
                <a:gd name="connsiteX6" fmla="*/ 459723 w 777240"/>
                <a:gd name="connsiteY6" fmla="*/ 0 h 777240"/>
                <a:gd name="connsiteX7" fmla="*/ 495276 w 777240"/>
                <a:gd name="connsiteY7" fmla="*/ 35553 h 777240"/>
                <a:gd name="connsiteX8" fmla="*/ 495276 w 777240"/>
                <a:gd name="connsiteY8" fmla="*/ 281964 h 777240"/>
                <a:gd name="connsiteX9" fmla="*/ 741687 w 777240"/>
                <a:gd name="connsiteY9" fmla="*/ 281964 h 777240"/>
                <a:gd name="connsiteX10" fmla="*/ 777240 w 777240"/>
                <a:gd name="connsiteY10" fmla="*/ 317517 h 777240"/>
                <a:gd name="connsiteX11" fmla="*/ 777240 w 777240"/>
                <a:gd name="connsiteY11" fmla="*/ 459723 h 777240"/>
                <a:gd name="connsiteX12" fmla="*/ 741687 w 777240"/>
                <a:gd name="connsiteY12" fmla="*/ 495276 h 777240"/>
                <a:gd name="connsiteX13" fmla="*/ 495276 w 777240"/>
                <a:gd name="connsiteY13" fmla="*/ 495276 h 777240"/>
                <a:gd name="connsiteX14" fmla="*/ 495276 w 777240"/>
                <a:gd name="connsiteY14" fmla="*/ 741687 h 777240"/>
                <a:gd name="connsiteX15" fmla="*/ 459723 w 777240"/>
                <a:gd name="connsiteY15" fmla="*/ 777240 h 777240"/>
                <a:gd name="connsiteX16" fmla="*/ 317517 w 777240"/>
                <a:gd name="connsiteY16" fmla="*/ 777240 h 777240"/>
                <a:gd name="connsiteX17" fmla="*/ 281964 w 777240"/>
                <a:gd name="connsiteY17" fmla="*/ 741687 h 777240"/>
                <a:gd name="connsiteX18" fmla="*/ 281964 w 777240"/>
                <a:gd name="connsiteY18" fmla="*/ 495276 h 777240"/>
                <a:gd name="connsiteX19" fmla="*/ 35553 w 777240"/>
                <a:gd name="connsiteY19" fmla="*/ 495276 h 777240"/>
                <a:gd name="connsiteX20" fmla="*/ 0 w 777240"/>
                <a:gd name="connsiteY20" fmla="*/ 459723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7240" h="777240">
                  <a:moveTo>
                    <a:pt x="0" y="459723"/>
                  </a:moveTo>
                  <a:lnTo>
                    <a:pt x="0" y="317517"/>
                  </a:lnTo>
                  <a:cubicBezTo>
                    <a:pt x="0" y="297882"/>
                    <a:pt x="15918" y="281964"/>
                    <a:pt x="35553" y="281964"/>
                  </a:cubicBezTo>
                  <a:lnTo>
                    <a:pt x="281964" y="281964"/>
                  </a:lnTo>
                  <a:lnTo>
                    <a:pt x="281964" y="35553"/>
                  </a:lnTo>
                  <a:cubicBezTo>
                    <a:pt x="281964" y="15918"/>
                    <a:pt x="297882" y="0"/>
                    <a:pt x="317517" y="0"/>
                  </a:cubicBezTo>
                  <a:lnTo>
                    <a:pt x="459723" y="0"/>
                  </a:lnTo>
                  <a:cubicBezTo>
                    <a:pt x="479358" y="0"/>
                    <a:pt x="495276" y="15918"/>
                    <a:pt x="495276" y="35553"/>
                  </a:cubicBezTo>
                  <a:lnTo>
                    <a:pt x="495276" y="281964"/>
                  </a:lnTo>
                  <a:lnTo>
                    <a:pt x="741687" y="281964"/>
                  </a:lnTo>
                  <a:cubicBezTo>
                    <a:pt x="761322" y="281964"/>
                    <a:pt x="777240" y="297882"/>
                    <a:pt x="777240" y="317517"/>
                  </a:cubicBezTo>
                  <a:lnTo>
                    <a:pt x="777240" y="459723"/>
                  </a:lnTo>
                  <a:cubicBezTo>
                    <a:pt x="777240" y="479358"/>
                    <a:pt x="761322" y="495276"/>
                    <a:pt x="741687" y="495276"/>
                  </a:cubicBezTo>
                  <a:lnTo>
                    <a:pt x="495276" y="495276"/>
                  </a:lnTo>
                  <a:lnTo>
                    <a:pt x="495276" y="741687"/>
                  </a:lnTo>
                  <a:cubicBezTo>
                    <a:pt x="495276" y="761322"/>
                    <a:pt x="479358" y="777240"/>
                    <a:pt x="459723" y="777240"/>
                  </a:cubicBezTo>
                  <a:lnTo>
                    <a:pt x="317517" y="777240"/>
                  </a:lnTo>
                  <a:cubicBezTo>
                    <a:pt x="297882" y="777240"/>
                    <a:pt x="281964" y="761322"/>
                    <a:pt x="281964" y="741687"/>
                  </a:cubicBezTo>
                  <a:lnTo>
                    <a:pt x="281964" y="495276"/>
                  </a:lnTo>
                  <a:lnTo>
                    <a:pt x="35553" y="495276"/>
                  </a:lnTo>
                  <a:cubicBezTo>
                    <a:pt x="15918" y="495276"/>
                    <a:pt x="0" y="479358"/>
                    <a:pt x="0" y="459723"/>
                  </a:cubicBezTo>
                  <a:close/>
                </a:path>
              </a:pathLst>
            </a:custGeom>
            <a:solidFill>
              <a:srgbClr val="FFC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 name="十字星 21">
              <a:extLst>
                <a:ext uri="{FF2B5EF4-FFF2-40B4-BE49-F238E27FC236}">
                  <a16:creationId xmlns:a16="http://schemas.microsoft.com/office/drawing/2014/main" id="{5371A1F8-14BE-4918-8F8E-FDCC5CCA08A2}"/>
                </a:ext>
              </a:extLst>
            </p:cNvPr>
            <p:cNvSpPr/>
            <p:nvPr/>
          </p:nvSpPr>
          <p:spPr>
            <a:xfrm>
              <a:off x="4012620" y="2148236"/>
              <a:ext cx="185653" cy="185653"/>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7030A0"/>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4" name="日期版面配置區 3">
            <a:extLst>
              <a:ext uri="{FF2B5EF4-FFF2-40B4-BE49-F238E27FC236}">
                <a16:creationId xmlns:a16="http://schemas.microsoft.com/office/drawing/2014/main" id="{271C1527-4F86-4754-9535-A1CBD93441C9}"/>
              </a:ext>
            </a:extLst>
          </p:cNvPr>
          <p:cNvSpPr>
            <a:spLocks noGrp="1"/>
          </p:cNvSpPr>
          <p:nvPr>
            <p:ph type="dt" sz="half" idx="10"/>
          </p:nvPr>
        </p:nvSpPr>
        <p:spPr>
          <a:xfrm>
            <a:off x="252387" y="6393597"/>
            <a:ext cx="2743200" cy="365125"/>
          </a:xfrm>
        </p:spPr>
        <p:txBody>
          <a:bodyPr/>
          <a:lstStyle/>
          <a:p>
            <a:fld id="{B4D690DB-0313-463C-B060-CE5EF2D7B22B}" type="datetime3">
              <a:rPr lang="zh-CN" altLang="en-US" smtClean="0"/>
              <a:t>2024年5月25日星期六</a:t>
            </a:fld>
            <a:endParaRPr lang="zh-CN" altLang="en-US" dirty="0"/>
          </a:p>
        </p:txBody>
      </p:sp>
      <p:sp>
        <p:nvSpPr>
          <p:cNvPr id="5" name="投影片編號版面配置區 4">
            <a:extLst>
              <a:ext uri="{FF2B5EF4-FFF2-40B4-BE49-F238E27FC236}">
                <a16:creationId xmlns:a16="http://schemas.microsoft.com/office/drawing/2014/main" id="{E7418DBE-4E76-4BCA-B2F8-CAFAD6883F12}"/>
              </a:ext>
            </a:extLst>
          </p:cNvPr>
          <p:cNvSpPr>
            <a:spLocks noGrp="1"/>
          </p:cNvSpPr>
          <p:nvPr>
            <p:ph type="sldNum" sz="quarter" idx="12"/>
          </p:nvPr>
        </p:nvSpPr>
        <p:spPr/>
        <p:txBody>
          <a:bodyPr/>
          <a:lstStyle/>
          <a:p>
            <a:fld id="{4F2C8810-9F3D-4F9A-81B8-042C148954C9}" type="slidenum">
              <a:rPr lang="zh-CN" altLang="en-US" smtClean="0"/>
              <a:t>12</a:t>
            </a:fld>
            <a:endParaRPr lang="zh-CN" altLang="en-US"/>
          </a:p>
        </p:txBody>
      </p:sp>
      <p:grpSp>
        <p:nvGrpSpPr>
          <p:cNvPr id="85" name="组合 11">
            <a:extLst>
              <a:ext uri="{FF2B5EF4-FFF2-40B4-BE49-F238E27FC236}">
                <a16:creationId xmlns:a16="http://schemas.microsoft.com/office/drawing/2014/main" id="{53D93349-5531-417B-93A2-77B99A172955}"/>
              </a:ext>
            </a:extLst>
          </p:cNvPr>
          <p:cNvGrpSpPr/>
          <p:nvPr/>
        </p:nvGrpSpPr>
        <p:grpSpPr>
          <a:xfrm>
            <a:off x="7237958" y="1900713"/>
            <a:ext cx="2195220" cy="2716450"/>
            <a:chOff x="9141707" y="2200276"/>
            <a:chExt cx="2195220" cy="2716450"/>
          </a:xfrm>
        </p:grpSpPr>
        <p:grpSp>
          <p:nvGrpSpPr>
            <p:cNvPr id="128" name="组合 33">
              <a:extLst>
                <a:ext uri="{FF2B5EF4-FFF2-40B4-BE49-F238E27FC236}">
                  <a16:creationId xmlns:a16="http://schemas.microsoft.com/office/drawing/2014/main" id="{54740F4E-F664-4C96-9292-AF43D2043C4D}"/>
                </a:ext>
              </a:extLst>
            </p:cNvPr>
            <p:cNvGrpSpPr/>
            <p:nvPr/>
          </p:nvGrpSpPr>
          <p:grpSpPr>
            <a:xfrm>
              <a:off x="9345306" y="2200276"/>
              <a:ext cx="1584960" cy="1554480"/>
              <a:chOff x="1173480" y="2194560"/>
              <a:chExt cx="1584960" cy="1554480"/>
            </a:xfrm>
          </p:grpSpPr>
          <p:grpSp>
            <p:nvGrpSpPr>
              <p:cNvPr id="132" name="组合 34">
                <a:extLst>
                  <a:ext uri="{FF2B5EF4-FFF2-40B4-BE49-F238E27FC236}">
                    <a16:creationId xmlns:a16="http://schemas.microsoft.com/office/drawing/2014/main" id="{175F2693-EC46-43B4-B1E5-F546225D994F}"/>
                  </a:ext>
                </a:extLst>
              </p:cNvPr>
              <p:cNvGrpSpPr/>
              <p:nvPr/>
            </p:nvGrpSpPr>
            <p:grpSpPr>
              <a:xfrm>
                <a:off x="1173480" y="2194560"/>
                <a:ext cx="1584960" cy="1554480"/>
                <a:chOff x="960120" y="2087880"/>
                <a:chExt cx="1584960" cy="1554480"/>
              </a:xfrm>
            </p:grpSpPr>
            <p:sp>
              <p:nvSpPr>
                <p:cNvPr id="134" name="椭圆 36">
                  <a:extLst>
                    <a:ext uri="{FF2B5EF4-FFF2-40B4-BE49-F238E27FC236}">
                      <a16:creationId xmlns:a16="http://schemas.microsoft.com/office/drawing/2014/main" id="{24BF2AC1-9F18-4157-A137-6B3E528A9E3A}"/>
                    </a:ext>
                  </a:extLst>
                </p:cNvPr>
                <p:cNvSpPr/>
                <p:nvPr/>
              </p:nvSpPr>
              <p:spPr>
                <a:xfrm>
                  <a:off x="1036320" y="2133600"/>
                  <a:ext cx="1508760" cy="150876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椭圆 39">
                  <a:extLst>
                    <a:ext uri="{FF2B5EF4-FFF2-40B4-BE49-F238E27FC236}">
                      <a16:creationId xmlns:a16="http://schemas.microsoft.com/office/drawing/2014/main" id="{190B1131-46BB-485E-9C16-872C2C52E848}"/>
                    </a:ext>
                  </a:extLst>
                </p:cNvPr>
                <p:cNvSpPr/>
                <p:nvPr/>
              </p:nvSpPr>
              <p:spPr>
                <a:xfrm>
                  <a:off x="960120" y="2087880"/>
                  <a:ext cx="1508760" cy="1508760"/>
                </a:xfrm>
                <a:prstGeom prst="ellipse">
                  <a:avLst/>
                </a:prstGeom>
                <a:noFill/>
                <a:ln w="38100">
                  <a:solidFill>
                    <a:srgbClr val="5567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3" name="图片 35">
                <a:extLst>
                  <a:ext uri="{FF2B5EF4-FFF2-40B4-BE49-F238E27FC236}">
                    <a16:creationId xmlns:a16="http://schemas.microsoft.com/office/drawing/2014/main" id="{E31FAAB0-996D-4E3C-96A1-E39BEC8DB9C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03007" y="2437880"/>
                <a:ext cx="1449704" cy="1022117"/>
              </a:xfrm>
              <a:prstGeom prst="rect">
                <a:avLst/>
              </a:prstGeom>
            </p:spPr>
          </p:pic>
        </p:grpSp>
        <p:grpSp>
          <p:nvGrpSpPr>
            <p:cNvPr id="129" name="组合 82">
              <a:extLst>
                <a:ext uri="{FF2B5EF4-FFF2-40B4-BE49-F238E27FC236}">
                  <a16:creationId xmlns:a16="http://schemas.microsoft.com/office/drawing/2014/main" id="{E69AE158-9550-44BD-A476-FB2CA540F050}"/>
                </a:ext>
              </a:extLst>
            </p:cNvPr>
            <p:cNvGrpSpPr/>
            <p:nvPr/>
          </p:nvGrpSpPr>
          <p:grpSpPr>
            <a:xfrm>
              <a:off x="9141707" y="3934598"/>
              <a:ext cx="2195220" cy="982128"/>
              <a:chOff x="2251841" y="4480885"/>
              <a:chExt cx="2195220" cy="982128"/>
            </a:xfrm>
          </p:grpSpPr>
          <p:sp>
            <p:nvSpPr>
              <p:cNvPr id="130" name="文本框 83">
                <a:extLst>
                  <a:ext uri="{FF2B5EF4-FFF2-40B4-BE49-F238E27FC236}">
                    <a16:creationId xmlns:a16="http://schemas.microsoft.com/office/drawing/2014/main" id="{C70C3E91-741D-4041-9F9F-B1131C1CD4DD}"/>
                  </a:ext>
                </a:extLst>
              </p:cNvPr>
              <p:cNvSpPr txBox="1"/>
              <p:nvPr/>
            </p:nvSpPr>
            <p:spPr>
              <a:xfrm>
                <a:off x="2251841" y="4480885"/>
                <a:ext cx="1981859" cy="523220"/>
              </a:xfrm>
              <a:prstGeom prst="rect">
                <a:avLst/>
              </a:prstGeom>
              <a:noFill/>
            </p:spPr>
            <p:txBody>
              <a:bodyPr wrap="square" rtlCol="0">
                <a:spAutoFit/>
              </a:bodyPr>
              <a:lstStyle/>
              <a:p>
                <a:pPr algn="ctr"/>
                <a:r>
                  <a:rPr lang="zh-TW" altLang="en-US" sz="2800" dirty="0">
                    <a:solidFill>
                      <a:srgbClr val="22B4B9"/>
                    </a:solidFill>
                    <a:latin typeface="印品粗朗体" panose="02000000000000000000" pitchFamily="2" charset="-122"/>
                    <a:ea typeface="印品粗朗体" panose="02000000000000000000" pitchFamily="2" charset="-122"/>
                  </a:rPr>
                  <a:t>國二真</a:t>
                </a:r>
                <a:endParaRPr lang="zh-CN" altLang="en-US" sz="2800" dirty="0">
                  <a:solidFill>
                    <a:srgbClr val="22B4B9"/>
                  </a:solidFill>
                  <a:latin typeface="印品粗朗体" panose="02000000000000000000" pitchFamily="2" charset="-122"/>
                  <a:ea typeface="印品粗朗体" panose="02000000000000000000" pitchFamily="2" charset="-122"/>
                </a:endParaRPr>
              </a:p>
            </p:txBody>
          </p:sp>
          <p:sp>
            <p:nvSpPr>
              <p:cNvPr id="131" name="矩形 130">
                <a:extLst>
                  <a:ext uri="{FF2B5EF4-FFF2-40B4-BE49-F238E27FC236}">
                    <a16:creationId xmlns:a16="http://schemas.microsoft.com/office/drawing/2014/main" id="{B80E63F8-6517-4439-9E5C-E31449637EC6}"/>
                  </a:ext>
                </a:extLst>
              </p:cNvPr>
              <p:cNvSpPr/>
              <p:nvPr/>
            </p:nvSpPr>
            <p:spPr>
              <a:xfrm>
                <a:off x="2251841" y="5004105"/>
                <a:ext cx="2195220" cy="458908"/>
              </a:xfrm>
              <a:prstGeom prst="rect">
                <a:avLst/>
              </a:prstGeom>
            </p:spPr>
            <p:txBody>
              <a:bodyPr wrap="square">
                <a:spAutoFit/>
              </a:bodyPr>
              <a:lstStyle/>
              <a:p>
                <a:pPr algn="ctr" fontAlgn="base">
                  <a:lnSpc>
                    <a:spcPct val="150000"/>
                  </a:lnSpc>
                  <a:spcBef>
                    <a:spcPct val="0"/>
                  </a:spcBef>
                  <a:spcAft>
                    <a:spcPct val="0"/>
                  </a:spcAft>
                </a:pPr>
                <a:r>
                  <a:rPr lang="zh-TW" altLang="en-US" dirty="0">
                    <a:solidFill>
                      <a:srgbClr val="273062"/>
                    </a:solidFill>
                    <a:latin typeface="印品天逸黑" panose="02000500000000000000" pitchFamily="2" charset="-122"/>
                    <a:ea typeface="印品天逸黑" panose="02000500000000000000" pitchFamily="2" charset="-122"/>
                    <a:cs typeface="+mn-ea"/>
                    <a:sym typeface="+mn-lt"/>
                  </a:rPr>
                  <a:t>蕭翊洧</a:t>
                </a:r>
                <a:endParaRPr lang="en-US" altLang="zh-CN" dirty="0">
                  <a:solidFill>
                    <a:srgbClr val="273062"/>
                  </a:solidFill>
                  <a:latin typeface="印品天逸黑" panose="02000500000000000000" pitchFamily="2" charset="-122"/>
                  <a:ea typeface="印品天逸黑" panose="02000500000000000000" pitchFamily="2" charset="-122"/>
                  <a:cs typeface="+mn-ea"/>
                  <a:sym typeface="+mn-lt"/>
                </a:endParaRPr>
              </a:p>
            </p:txBody>
          </p:sp>
        </p:grpSp>
      </p:grpSp>
    </p:spTree>
    <p:extLst>
      <p:ext uri="{BB962C8B-B14F-4D97-AF65-F5344CB8AC3E}">
        <p14:creationId xmlns:p14="http://schemas.microsoft.com/office/powerpoint/2010/main" val="1405897890"/>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19"/>
                                        </p:tgtEl>
                                        <p:attrNameLst>
                                          <p:attrName>style.visibility</p:attrName>
                                        </p:attrNameLst>
                                      </p:cBhvr>
                                      <p:to>
                                        <p:strVal val="visible"/>
                                      </p:to>
                                    </p:set>
                                    <p:anim calcmode="lin" valueType="num">
                                      <p:cBhvr>
                                        <p:cTn id="7" dur="1000" fill="hold"/>
                                        <p:tgtEl>
                                          <p:spTgt spid="119"/>
                                        </p:tgtEl>
                                        <p:attrNameLst>
                                          <p:attrName>ppt_w</p:attrName>
                                        </p:attrNameLst>
                                      </p:cBhvr>
                                      <p:tavLst>
                                        <p:tav tm="0">
                                          <p:val>
                                            <p:fltVal val="0"/>
                                          </p:val>
                                        </p:tav>
                                        <p:tav tm="100000">
                                          <p:val>
                                            <p:strVal val="#ppt_w"/>
                                          </p:val>
                                        </p:tav>
                                      </p:tavLst>
                                    </p:anim>
                                    <p:anim calcmode="lin" valueType="num">
                                      <p:cBhvr>
                                        <p:cTn id="8" dur="1000" fill="hold"/>
                                        <p:tgtEl>
                                          <p:spTgt spid="119"/>
                                        </p:tgtEl>
                                        <p:attrNameLst>
                                          <p:attrName>ppt_h</p:attrName>
                                        </p:attrNameLst>
                                      </p:cBhvr>
                                      <p:tavLst>
                                        <p:tav tm="0">
                                          <p:val>
                                            <p:fltVal val="0"/>
                                          </p:val>
                                        </p:tav>
                                        <p:tav tm="100000">
                                          <p:val>
                                            <p:strVal val="#ppt_h"/>
                                          </p:val>
                                        </p:tav>
                                      </p:tavLst>
                                    </p:anim>
                                    <p:anim calcmode="lin" valueType="num">
                                      <p:cBhvr>
                                        <p:cTn id="9" dur="1000" fill="hold"/>
                                        <p:tgtEl>
                                          <p:spTgt spid="119"/>
                                        </p:tgtEl>
                                        <p:attrNameLst>
                                          <p:attrName>style.rotation</p:attrName>
                                        </p:attrNameLst>
                                      </p:cBhvr>
                                      <p:tavLst>
                                        <p:tav tm="0">
                                          <p:val>
                                            <p:fltVal val="90"/>
                                          </p:val>
                                        </p:tav>
                                        <p:tav tm="100000">
                                          <p:val>
                                            <p:fltVal val="0"/>
                                          </p:val>
                                        </p:tav>
                                      </p:tavLst>
                                    </p:anim>
                                    <p:animEffect transition="in" filter="fade">
                                      <p:cBhvr>
                                        <p:cTn id="10" dur="1000"/>
                                        <p:tgtEl>
                                          <p:spTgt spid="119"/>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85"/>
                                        </p:tgtEl>
                                        <p:attrNameLst>
                                          <p:attrName>style.visibility</p:attrName>
                                        </p:attrNameLst>
                                      </p:cBhvr>
                                      <p:to>
                                        <p:strVal val="visible"/>
                                      </p:to>
                                    </p:set>
                                    <p:anim calcmode="lin" valueType="num">
                                      <p:cBhvr>
                                        <p:cTn id="14" dur="1000" fill="hold"/>
                                        <p:tgtEl>
                                          <p:spTgt spid="85"/>
                                        </p:tgtEl>
                                        <p:attrNameLst>
                                          <p:attrName>ppt_w</p:attrName>
                                        </p:attrNameLst>
                                      </p:cBhvr>
                                      <p:tavLst>
                                        <p:tav tm="0">
                                          <p:val>
                                            <p:fltVal val="0"/>
                                          </p:val>
                                        </p:tav>
                                        <p:tav tm="100000">
                                          <p:val>
                                            <p:strVal val="#ppt_w"/>
                                          </p:val>
                                        </p:tav>
                                      </p:tavLst>
                                    </p:anim>
                                    <p:anim calcmode="lin" valueType="num">
                                      <p:cBhvr>
                                        <p:cTn id="15" dur="1000" fill="hold"/>
                                        <p:tgtEl>
                                          <p:spTgt spid="85"/>
                                        </p:tgtEl>
                                        <p:attrNameLst>
                                          <p:attrName>ppt_h</p:attrName>
                                        </p:attrNameLst>
                                      </p:cBhvr>
                                      <p:tavLst>
                                        <p:tav tm="0">
                                          <p:val>
                                            <p:fltVal val="0"/>
                                          </p:val>
                                        </p:tav>
                                        <p:tav tm="100000">
                                          <p:val>
                                            <p:strVal val="#ppt_h"/>
                                          </p:val>
                                        </p:tav>
                                      </p:tavLst>
                                    </p:anim>
                                    <p:anim calcmode="lin" valueType="num">
                                      <p:cBhvr>
                                        <p:cTn id="16" dur="1000" fill="hold"/>
                                        <p:tgtEl>
                                          <p:spTgt spid="85"/>
                                        </p:tgtEl>
                                        <p:attrNameLst>
                                          <p:attrName>style.rotation</p:attrName>
                                        </p:attrNameLst>
                                      </p:cBhvr>
                                      <p:tavLst>
                                        <p:tav tm="0">
                                          <p:val>
                                            <p:fltVal val="90"/>
                                          </p:val>
                                        </p:tav>
                                        <p:tav tm="100000">
                                          <p:val>
                                            <p:fltVal val="0"/>
                                          </p:val>
                                        </p:tav>
                                      </p:tavLst>
                                    </p:anim>
                                    <p:animEffect transition="in" filter="fade">
                                      <p:cBhvr>
                                        <p:cTn id="17"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组合 83"/>
          <p:cNvGrpSpPr/>
          <p:nvPr/>
        </p:nvGrpSpPr>
        <p:grpSpPr>
          <a:xfrm>
            <a:off x="712400" y="276470"/>
            <a:ext cx="10767201" cy="5186358"/>
            <a:chOff x="817355" y="657470"/>
            <a:chExt cx="10767201" cy="5186358"/>
          </a:xfrm>
        </p:grpSpPr>
        <p:grpSp>
          <p:nvGrpSpPr>
            <p:cNvPr id="32" name="组合 31"/>
            <p:cNvGrpSpPr/>
            <p:nvPr/>
          </p:nvGrpSpPr>
          <p:grpSpPr>
            <a:xfrm>
              <a:off x="817355" y="657470"/>
              <a:ext cx="10279749" cy="4874331"/>
              <a:chOff x="817355" y="657470"/>
              <a:chExt cx="10279749" cy="4874331"/>
            </a:xfrm>
          </p:grpSpPr>
          <p:grpSp>
            <p:nvGrpSpPr>
              <p:cNvPr id="29" name="组合 28"/>
              <p:cNvGrpSpPr/>
              <p:nvPr/>
            </p:nvGrpSpPr>
            <p:grpSpPr>
              <a:xfrm>
                <a:off x="1624488" y="2072640"/>
                <a:ext cx="9228548" cy="2752378"/>
                <a:chOff x="1752600" y="2286000"/>
                <a:chExt cx="9228548" cy="2752378"/>
              </a:xfrm>
            </p:grpSpPr>
            <p:sp>
              <p:nvSpPr>
                <p:cNvPr id="6" name="圆角矩形 5"/>
                <p:cNvSpPr/>
                <p:nvPr/>
              </p:nvSpPr>
              <p:spPr>
                <a:xfrm>
                  <a:off x="1928588" y="2401858"/>
                  <a:ext cx="9052560" cy="2636520"/>
                </a:xfrm>
                <a:prstGeom prst="roundRect">
                  <a:avLst/>
                </a:prstGeom>
                <a:solidFill>
                  <a:srgbClr val="EADC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组合 27"/>
                <p:cNvGrpSpPr/>
                <p:nvPr/>
              </p:nvGrpSpPr>
              <p:grpSpPr>
                <a:xfrm>
                  <a:off x="1752600" y="2286000"/>
                  <a:ext cx="9052560" cy="2636520"/>
                  <a:chOff x="1752600" y="2286000"/>
                  <a:chExt cx="9052560" cy="2636520"/>
                </a:xfrm>
              </p:grpSpPr>
              <p:sp>
                <p:nvSpPr>
                  <p:cNvPr id="11" name="任意多边形 10"/>
                  <p:cNvSpPr/>
                  <p:nvPr/>
                </p:nvSpPr>
                <p:spPr>
                  <a:xfrm>
                    <a:off x="1752600" y="2286000"/>
                    <a:ext cx="1782127" cy="2636520"/>
                  </a:xfrm>
                  <a:custGeom>
                    <a:avLst/>
                    <a:gdLst>
                      <a:gd name="connsiteX0" fmla="*/ 439429 w 1782127"/>
                      <a:gd name="connsiteY0" fmla="*/ 0 h 2636520"/>
                      <a:gd name="connsiteX1" fmla="*/ 1782127 w 1782127"/>
                      <a:gd name="connsiteY1" fmla="*/ 0 h 2636520"/>
                      <a:gd name="connsiteX2" fmla="*/ 1782127 w 1782127"/>
                      <a:gd name="connsiteY2" fmla="*/ 2636520 h 2636520"/>
                      <a:gd name="connsiteX3" fmla="*/ 439429 w 1782127"/>
                      <a:gd name="connsiteY3" fmla="*/ 2636520 h 2636520"/>
                      <a:gd name="connsiteX4" fmla="*/ 0 w 1782127"/>
                      <a:gd name="connsiteY4" fmla="*/ 2197091 h 2636520"/>
                      <a:gd name="connsiteX5" fmla="*/ 0 w 1782127"/>
                      <a:gd name="connsiteY5" fmla="*/ 439429 h 2636520"/>
                      <a:gd name="connsiteX6" fmla="*/ 439429 w 1782127"/>
                      <a:gd name="connsiteY6" fmla="*/ 0 h 2636520"/>
                      <a:gd name="connsiteX0" fmla="*/ 1782127 w 1873567"/>
                      <a:gd name="connsiteY0" fmla="*/ 2636520 h 2727960"/>
                      <a:gd name="connsiteX1" fmla="*/ 439429 w 1873567"/>
                      <a:gd name="connsiteY1" fmla="*/ 2636520 h 2727960"/>
                      <a:gd name="connsiteX2" fmla="*/ 0 w 1873567"/>
                      <a:gd name="connsiteY2" fmla="*/ 2197091 h 2727960"/>
                      <a:gd name="connsiteX3" fmla="*/ 0 w 1873567"/>
                      <a:gd name="connsiteY3" fmla="*/ 439429 h 2727960"/>
                      <a:gd name="connsiteX4" fmla="*/ 439429 w 1873567"/>
                      <a:gd name="connsiteY4" fmla="*/ 0 h 2727960"/>
                      <a:gd name="connsiteX5" fmla="*/ 1782127 w 1873567"/>
                      <a:gd name="connsiteY5" fmla="*/ 0 h 2727960"/>
                      <a:gd name="connsiteX6" fmla="*/ 1873567 w 1873567"/>
                      <a:gd name="connsiteY6" fmla="*/ 2727960 h 2727960"/>
                      <a:gd name="connsiteX0" fmla="*/ 1782127 w 1782127"/>
                      <a:gd name="connsiteY0" fmla="*/ 2636520 h 2636520"/>
                      <a:gd name="connsiteX1" fmla="*/ 439429 w 1782127"/>
                      <a:gd name="connsiteY1" fmla="*/ 2636520 h 2636520"/>
                      <a:gd name="connsiteX2" fmla="*/ 0 w 1782127"/>
                      <a:gd name="connsiteY2" fmla="*/ 2197091 h 2636520"/>
                      <a:gd name="connsiteX3" fmla="*/ 0 w 1782127"/>
                      <a:gd name="connsiteY3" fmla="*/ 439429 h 2636520"/>
                      <a:gd name="connsiteX4" fmla="*/ 439429 w 1782127"/>
                      <a:gd name="connsiteY4" fmla="*/ 0 h 2636520"/>
                      <a:gd name="connsiteX5" fmla="*/ 1782127 w 1782127"/>
                      <a:gd name="connsiteY5" fmla="*/ 0 h 263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2127" h="2636520">
                        <a:moveTo>
                          <a:pt x="1782127" y="2636520"/>
                        </a:moveTo>
                        <a:lnTo>
                          <a:pt x="439429" y="2636520"/>
                        </a:lnTo>
                        <a:cubicBezTo>
                          <a:pt x="196739" y="2636520"/>
                          <a:pt x="0" y="2439781"/>
                          <a:pt x="0" y="2197091"/>
                        </a:cubicBezTo>
                        <a:lnTo>
                          <a:pt x="0" y="439429"/>
                        </a:lnTo>
                        <a:cubicBezTo>
                          <a:pt x="0" y="196739"/>
                          <a:pt x="196739" y="0"/>
                          <a:pt x="439429" y="0"/>
                        </a:cubicBezTo>
                        <a:lnTo>
                          <a:pt x="1782127" y="0"/>
                        </a:lnTo>
                      </a:path>
                    </a:pathLst>
                  </a:custGeom>
                  <a:noFill/>
                  <a:ln w="38100">
                    <a:solidFill>
                      <a:srgbClr val="2A3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9342120" y="2286000"/>
                    <a:ext cx="1463040" cy="2636520"/>
                  </a:xfrm>
                  <a:custGeom>
                    <a:avLst/>
                    <a:gdLst>
                      <a:gd name="connsiteX0" fmla="*/ 0 w 1463040"/>
                      <a:gd name="connsiteY0" fmla="*/ 0 h 2636520"/>
                      <a:gd name="connsiteX1" fmla="*/ 1023611 w 1463040"/>
                      <a:gd name="connsiteY1" fmla="*/ 0 h 2636520"/>
                      <a:gd name="connsiteX2" fmla="*/ 1463040 w 1463040"/>
                      <a:gd name="connsiteY2" fmla="*/ 439429 h 2636520"/>
                      <a:gd name="connsiteX3" fmla="*/ 1463040 w 1463040"/>
                      <a:gd name="connsiteY3" fmla="*/ 2197091 h 2636520"/>
                      <a:gd name="connsiteX4" fmla="*/ 1023611 w 1463040"/>
                      <a:gd name="connsiteY4" fmla="*/ 2636520 h 2636520"/>
                      <a:gd name="connsiteX5" fmla="*/ 0 w 1463040"/>
                      <a:gd name="connsiteY5" fmla="*/ 2636520 h 2636520"/>
                      <a:gd name="connsiteX6" fmla="*/ 0 w 1463040"/>
                      <a:gd name="connsiteY6" fmla="*/ 0 h 2636520"/>
                      <a:gd name="connsiteX0" fmla="*/ 0 w 1463040"/>
                      <a:gd name="connsiteY0" fmla="*/ 0 h 2636520"/>
                      <a:gd name="connsiteX1" fmla="*/ 1023611 w 1463040"/>
                      <a:gd name="connsiteY1" fmla="*/ 0 h 2636520"/>
                      <a:gd name="connsiteX2" fmla="*/ 1463040 w 1463040"/>
                      <a:gd name="connsiteY2" fmla="*/ 439429 h 2636520"/>
                      <a:gd name="connsiteX3" fmla="*/ 1463040 w 1463040"/>
                      <a:gd name="connsiteY3" fmla="*/ 2197091 h 2636520"/>
                      <a:gd name="connsiteX4" fmla="*/ 1023611 w 1463040"/>
                      <a:gd name="connsiteY4" fmla="*/ 2636520 h 2636520"/>
                      <a:gd name="connsiteX5" fmla="*/ 0 w 1463040"/>
                      <a:gd name="connsiteY5" fmla="*/ 2636520 h 2636520"/>
                      <a:gd name="connsiteX6" fmla="*/ 91440 w 1463040"/>
                      <a:gd name="connsiteY6" fmla="*/ 91440 h 2636520"/>
                      <a:gd name="connsiteX0" fmla="*/ 0 w 1463040"/>
                      <a:gd name="connsiteY0" fmla="*/ 0 h 2636520"/>
                      <a:gd name="connsiteX1" fmla="*/ 1023611 w 1463040"/>
                      <a:gd name="connsiteY1" fmla="*/ 0 h 2636520"/>
                      <a:gd name="connsiteX2" fmla="*/ 1463040 w 1463040"/>
                      <a:gd name="connsiteY2" fmla="*/ 439429 h 2636520"/>
                      <a:gd name="connsiteX3" fmla="*/ 1463040 w 1463040"/>
                      <a:gd name="connsiteY3" fmla="*/ 2197091 h 2636520"/>
                      <a:gd name="connsiteX4" fmla="*/ 1023611 w 1463040"/>
                      <a:gd name="connsiteY4" fmla="*/ 2636520 h 2636520"/>
                      <a:gd name="connsiteX5" fmla="*/ 0 w 1463040"/>
                      <a:gd name="connsiteY5" fmla="*/ 2636520 h 263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3040" h="2636520">
                        <a:moveTo>
                          <a:pt x="0" y="0"/>
                        </a:moveTo>
                        <a:lnTo>
                          <a:pt x="1023611" y="0"/>
                        </a:lnTo>
                        <a:cubicBezTo>
                          <a:pt x="1266301" y="0"/>
                          <a:pt x="1463040" y="196739"/>
                          <a:pt x="1463040" y="439429"/>
                        </a:cubicBezTo>
                        <a:lnTo>
                          <a:pt x="1463040" y="2197091"/>
                        </a:lnTo>
                        <a:cubicBezTo>
                          <a:pt x="1463040" y="2439781"/>
                          <a:pt x="1266301" y="2636520"/>
                          <a:pt x="1023611" y="2636520"/>
                        </a:cubicBezTo>
                        <a:lnTo>
                          <a:pt x="0" y="2636520"/>
                        </a:lnTo>
                      </a:path>
                    </a:pathLst>
                  </a:custGeom>
                  <a:noFill/>
                  <a:ln w="38100">
                    <a:solidFill>
                      <a:srgbClr val="2A3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3726908" y="2286000"/>
                    <a:ext cx="5615212" cy="0"/>
                    <a:chOff x="3726908" y="2286000"/>
                    <a:chExt cx="5615212" cy="0"/>
                  </a:xfrm>
                </p:grpSpPr>
                <p:cxnSp>
                  <p:nvCxnSpPr>
                    <p:cNvPr id="14" name="直接连接符 13"/>
                    <p:cNvCxnSpPr/>
                    <p:nvPr/>
                  </p:nvCxnSpPr>
                  <p:spPr>
                    <a:xfrm>
                      <a:off x="3726908" y="2286000"/>
                      <a:ext cx="2334978" cy="0"/>
                    </a:xfrm>
                    <a:prstGeom prst="line">
                      <a:avLst/>
                    </a:prstGeom>
                    <a:ln w="38100" cap="rnd">
                      <a:solidFill>
                        <a:srgbClr val="2A3364"/>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6454868" y="2286000"/>
                      <a:ext cx="768892" cy="0"/>
                    </a:xfrm>
                    <a:prstGeom prst="line">
                      <a:avLst/>
                    </a:prstGeom>
                    <a:ln w="38100" cap="rnd">
                      <a:solidFill>
                        <a:srgbClr val="2A3364"/>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7421880" y="2286000"/>
                      <a:ext cx="1920240" cy="0"/>
                    </a:xfrm>
                    <a:prstGeom prst="line">
                      <a:avLst/>
                    </a:prstGeom>
                    <a:ln w="38100" cap="rnd">
                      <a:solidFill>
                        <a:srgbClr val="2A3364"/>
                      </a:solidFill>
                    </a:ln>
                  </p:spPr>
                  <p:style>
                    <a:lnRef idx="1">
                      <a:schemeClr val="accent1"/>
                    </a:lnRef>
                    <a:fillRef idx="0">
                      <a:schemeClr val="accent1"/>
                    </a:fillRef>
                    <a:effectRef idx="0">
                      <a:schemeClr val="accent1"/>
                    </a:effectRef>
                    <a:fontRef idx="minor">
                      <a:schemeClr val="tx1"/>
                    </a:fontRef>
                  </p:style>
                </p:cxnSp>
              </p:grpSp>
              <p:grpSp>
                <p:nvGrpSpPr>
                  <p:cNvPr id="27" name="组合 26"/>
                  <p:cNvGrpSpPr/>
                  <p:nvPr/>
                </p:nvGrpSpPr>
                <p:grpSpPr>
                  <a:xfrm>
                    <a:off x="3534727" y="4922520"/>
                    <a:ext cx="5807393" cy="0"/>
                    <a:chOff x="3534727" y="4922520"/>
                    <a:chExt cx="5807393" cy="0"/>
                  </a:xfrm>
                </p:grpSpPr>
                <p:grpSp>
                  <p:nvGrpSpPr>
                    <p:cNvPr id="21" name="组合 20"/>
                    <p:cNvGrpSpPr/>
                    <p:nvPr/>
                  </p:nvGrpSpPr>
                  <p:grpSpPr>
                    <a:xfrm>
                      <a:off x="3534727" y="4922520"/>
                      <a:ext cx="4649153" cy="0"/>
                      <a:chOff x="3726908" y="2286000"/>
                      <a:chExt cx="4649153" cy="0"/>
                    </a:xfrm>
                  </p:grpSpPr>
                  <p:cxnSp>
                    <p:nvCxnSpPr>
                      <p:cNvPr id="22" name="直接连接符 21"/>
                      <p:cNvCxnSpPr/>
                      <p:nvPr/>
                    </p:nvCxnSpPr>
                    <p:spPr>
                      <a:xfrm>
                        <a:off x="3726908" y="2286000"/>
                        <a:ext cx="2334978" cy="0"/>
                      </a:xfrm>
                      <a:prstGeom prst="line">
                        <a:avLst/>
                      </a:prstGeom>
                      <a:ln w="38100" cap="rnd">
                        <a:solidFill>
                          <a:srgbClr val="2A3364"/>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6454868" y="2286000"/>
                        <a:ext cx="768892" cy="0"/>
                      </a:xfrm>
                      <a:prstGeom prst="line">
                        <a:avLst/>
                      </a:prstGeom>
                      <a:ln w="38100" cap="rnd">
                        <a:solidFill>
                          <a:srgbClr val="2A3364"/>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7421880" y="2286000"/>
                        <a:ext cx="954181" cy="0"/>
                      </a:xfrm>
                      <a:prstGeom prst="line">
                        <a:avLst/>
                      </a:prstGeom>
                      <a:ln w="38100" cap="rnd">
                        <a:solidFill>
                          <a:srgbClr val="2A3364"/>
                        </a:solidFill>
                      </a:ln>
                    </p:spPr>
                    <p:style>
                      <a:lnRef idx="1">
                        <a:schemeClr val="accent1"/>
                      </a:lnRef>
                      <a:fillRef idx="0">
                        <a:schemeClr val="accent1"/>
                      </a:fillRef>
                      <a:effectRef idx="0">
                        <a:schemeClr val="accent1"/>
                      </a:effectRef>
                      <a:fontRef idx="minor">
                        <a:schemeClr val="tx1"/>
                      </a:fontRef>
                    </p:style>
                  </p:cxnSp>
                </p:grpSp>
                <p:cxnSp>
                  <p:nvCxnSpPr>
                    <p:cNvPr id="26" name="直接连接符 25"/>
                    <p:cNvCxnSpPr/>
                    <p:nvPr/>
                  </p:nvCxnSpPr>
                  <p:spPr>
                    <a:xfrm>
                      <a:off x="8387939" y="4922520"/>
                      <a:ext cx="954181" cy="0"/>
                    </a:xfrm>
                    <a:prstGeom prst="line">
                      <a:avLst/>
                    </a:prstGeom>
                    <a:ln w="38100" cap="rnd">
                      <a:solidFill>
                        <a:srgbClr val="2A3364"/>
                      </a:solidFill>
                    </a:ln>
                  </p:spPr>
                  <p:style>
                    <a:lnRef idx="1">
                      <a:schemeClr val="accent1"/>
                    </a:lnRef>
                    <a:fillRef idx="0">
                      <a:schemeClr val="accent1"/>
                    </a:fillRef>
                    <a:effectRef idx="0">
                      <a:schemeClr val="accent1"/>
                    </a:effectRef>
                    <a:fontRef idx="minor">
                      <a:schemeClr val="tx1"/>
                    </a:fontRef>
                  </p:style>
                </p:cxnSp>
              </p:grpSp>
            </p:grpSp>
          </p:grpSp>
          <p:pic>
            <p:nvPicPr>
              <p:cNvPr id="30" name="图片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355" y="3112832"/>
                <a:ext cx="3430905" cy="2418969"/>
              </a:xfrm>
              <a:prstGeom prst="rect">
                <a:avLst/>
              </a:prstGeom>
            </p:spPr>
          </p:pic>
          <p:pic>
            <p:nvPicPr>
              <p:cNvPr id="31" name="图片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477267">
                <a:off x="7899324" y="1210635"/>
                <a:ext cx="3750945" cy="2644615"/>
              </a:xfrm>
              <a:prstGeom prst="rect">
                <a:avLst/>
              </a:prstGeom>
            </p:spPr>
          </p:pic>
        </p:grpSp>
        <p:sp>
          <p:nvSpPr>
            <p:cNvPr id="33" name="文本框 32"/>
            <p:cNvSpPr txBox="1"/>
            <p:nvPr/>
          </p:nvSpPr>
          <p:spPr>
            <a:xfrm>
              <a:off x="4389736" y="2845038"/>
              <a:ext cx="4467813" cy="1323439"/>
            </a:xfrm>
            <a:prstGeom prst="rect">
              <a:avLst/>
            </a:prstGeom>
            <a:noFill/>
          </p:spPr>
          <p:txBody>
            <a:bodyPr wrap="square" rtlCol="0">
              <a:spAutoFit/>
            </a:bodyPr>
            <a:lstStyle/>
            <a:p>
              <a:pPr algn="ctr"/>
              <a:r>
                <a:rPr lang="zh-TW" altLang="en-US" sz="8000" dirty="0">
                  <a:solidFill>
                    <a:schemeClr val="bg1"/>
                  </a:solidFill>
                  <a:latin typeface="印品粗朗体" panose="02000000000000000000" pitchFamily="2" charset="-122"/>
                  <a:ea typeface="印品粗朗体" panose="02000000000000000000" pitchFamily="2" charset="-122"/>
                </a:rPr>
                <a:t>教學設計</a:t>
              </a:r>
              <a:endParaRPr lang="zh-CN" altLang="en-US" sz="8000" dirty="0">
                <a:solidFill>
                  <a:schemeClr val="bg1"/>
                </a:solidFill>
                <a:latin typeface="印品粗朗体" panose="02000000000000000000" pitchFamily="2" charset="-122"/>
                <a:ea typeface="印品粗朗体" panose="02000000000000000000" pitchFamily="2" charset="-122"/>
              </a:endParaRPr>
            </a:p>
          </p:txBody>
        </p:sp>
        <p:sp>
          <p:nvSpPr>
            <p:cNvPr id="34" name="任意多边形 33"/>
            <p:cNvSpPr/>
            <p:nvPr/>
          </p:nvSpPr>
          <p:spPr>
            <a:xfrm rot="5400000">
              <a:off x="4772052" y="4057070"/>
              <a:ext cx="289560" cy="313674"/>
            </a:xfrm>
            <a:custGeom>
              <a:avLst/>
              <a:gdLst>
                <a:gd name="connsiteX0" fmla="*/ 458919 w 1482909"/>
                <a:gd name="connsiteY0" fmla="*/ 806919 h 1606405"/>
                <a:gd name="connsiteX1" fmla="*/ 716256 w 1482909"/>
                <a:gd name="connsiteY1" fmla="*/ 1064256 h 1606405"/>
                <a:gd name="connsiteX2" fmla="*/ 973593 w 1482909"/>
                <a:gd name="connsiteY2" fmla="*/ 806919 h 1606405"/>
                <a:gd name="connsiteX3" fmla="*/ 716256 w 1482909"/>
                <a:gd name="connsiteY3" fmla="*/ 549582 h 1606405"/>
                <a:gd name="connsiteX4" fmla="*/ 458919 w 1482909"/>
                <a:gd name="connsiteY4" fmla="*/ 806919 h 1606405"/>
                <a:gd name="connsiteX5" fmla="*/ 0 w 1482909"/>
                <a:gd name="connsiteY5" fmla="*/ 880351 h 1606405"/>
                <a:gd name="connsiteX6" fmla="*/ 0 w 1482909"/>
                <a:gd name="connsiteY6" fmla="*/ 738145 h 1606405"/>
                <a:gd name="connsiteX7" fmla="*/ 35553 w 1482909"/>
                <a:gd name="connsiteY7" fmla="*/ 702592 h 1606405"/>
                <a:gd name="connsiteX8" fmla="*/ 301266 w 1482909"/>
                <a:gd name="connsiteY8" fmla="*/ 702592 h 1606405"/>
                <a:gd name="connsiteX9" fmla="*/ 26979 w 1482909"/>
                <a:gd name="connsiteY9" fmla="*/ 544233 h 1606405"/>
                <a:gd name="connsiteX10" fmla="*/ 13966 w 1482909"/>
                <a:gd name="connsiteY10" fmla="*/ 495666 h 1606405"/>
                <a:gd name="connsiteX11" fmla="*/ 85069 w 1482909"/>
                <a:gd name="connsiteY11" fmla="*/ 372512 h 1606405"/>
                <a:gd name="connsiteX12" fmla="*/ 133635 w 1482909"/>
                <a:gd name="connsiteY12" fmla="*/ 359498 h 1606405"/>
                <a:gd name="connsiteX13" fmla="*/ 498941 w 1482909"/>
                <a:gd name="connsiteY13" fmla="*/ 570407 h 1606405"/>
                <a:gd name="connsiteX14" fmla="*/ 282265 w 1482909"/>
                <a:gd name="connsiteY14" fmla="*/ 195112 h 1606405"/>
                <a:gd name="connsiteX15" fmla="*/ 295277 w 1482909"/>
                <a:gd name="connsiteY15" fmla="*/ 146546 h 1606405"/>
                <a:gd name="connsiteX16" fmla="*/ 418431 w 1482909"/>
                <a:gd name="connsiteY16" fmla="*/ 75444 h 1606405"/>
                <a:gd name="connsiteX17" fmla="*/ 466997 w 1482909"/>
                <a:gd name="connsiteY17" fmla="*/ 88456 h 1606405"/>
                <a:gd name="connsiteX18" fmla="*/ 609600 w 1482909"/>
                <a:gd name="connsiteY18" fmla="*/ 335450 h 1606405"/>
                <a:gd name="connsiteX19" fmla="*/ 609600 w 1482909"/>
                <a:gd name="connsiteY19" fmla="*/ 35552 h 1606405"/>
                <a:gd name="connsiteX20" fmla="*/ 645153 w 1482909"/>
                <a:gd name="connsiteY20" fmla="*/ 0 h 1606405"/>
                <a:gd name="connsiteX21" fmla="*/ 787359 w 1482909"/>
                <a:gd name="connsiteY21" fmla="*/ 0 h 1606405"/>
                <a:gd name="connsiteX22" fmla="*/ 822912 w 1482909"/>
                <a:gd name="connsiteY22" fmla="*/ 35552 h 1606405"/>
                <a:gd name="connsiteX23" fmla="*/ 822912 w 1482909"/>
                <a:gd name="connsiteY23" fmla="*/ 316841 h 1606405"/>
                <a:gd name="connsiteX24" fmla="*/ 969156 w 1482909"/>
                <a:gd name="connsiteY24" fmla="*/ 63540 h 1606405"/>
                <a:gd name="connsiteX25" fmla="*/ 1017722 w 1482909"/>
                <a:gd name="connsiteY25" fmla="*/ 50526 h 1606405"/>
                <a:gd name="connsiteX26" fmla="*/ 1140876 w 1482909"/>
                <a:gd name="connsiteY26" fmla="*/ 121630 h 1606405"/>
                <a:gd name="connsiteX27" fmla="*/ 1153889 w 1482909"/>
                <a:gd name="connsiteY27" fmla="*/ 170196 h 1606405"/>
                <a:gd name="connsiteX28" fmla="*/ 942980 w 1482909"/>
                <a:gd name="connsiteY28" fmla="*/ 535502 h 1606405"/>
                <a:gd name="connsiteX29" fmla="*/ 1318275 w 1482909"/>
                <a:gd name="connsiteY29" fmla="*/ 318825 h 1606405"/>
                <a:gd name="connsiteX30" fmla="*/ 1366842 w 1482909"/>
                <a:gd name="connsiteY30" fmla="*/ 331838 h 1606405"/>
                <a:gd name="connsiteX31" fmla="*/ 1437945 w 1482909"/>
                <a:gd name="connsiteY31" fmla="*/ 454992 h 1606405"/>
                <a:gd name="connsiteX32" fmla="*/ 1424931 w 1482909"/>
                <a:gd name="connsiteY32" fmla="*/ 503559 h 1606405"/>
                <a:gd name="connsiteX33" fmla="*/ 1177936 w 1482909"/>
                <a:gd name="connsiteY33" fmla="*/ 646161 h 1606405"/>
                <a:gd name="connsiteX34" fmla="*/ 1447356 w 1482909"/>
                <a:gd name="connsiteY34" fmla="*/ 646161 h 1606405"/>
                <a:gd name="connsiteX35" fmla="*/ 1482909 w 1482909"/>
                <a:gd name="connsiteY35" fmla="*/ 681714 h 1606405"/>
                <a:gd name="connsiteX36" fmla="*/ 1482909 w 1482909"/>
                <a:gd name="connsiteY36" fmla="*/ 823920 h 1606405"/>
                <a:gd name="connsiteX37" fmla="*/ 1447356 w 1482909"/>
                <a:gd name="connsiteY37" fmla="*/ 859473 h 1606405"/>
                <a:gd name="connsiteX38" fmla="*/ 1092603 w 1482909"/>
                <a:gd name="connsiteY38" fmla="*/ 859472 h 1606405"/>
                <a:gd name="connsiteX39" fmla="*/ 1428832 w 1482909"/>
                <a:gd name="connsiteY39" fmla="*/ 1053595 h 1606405"/>
                <a:gd name="connsiteX40" fmla="*/ 1441846 w 1482909"/>
                <a:gd name="connsiteY40" fmla="*/ 1102162 h 1606405"/>
                <a:gd name="connsiteX41" fmla="*/ 1370743 w 1482909"/>
                <a:gd name="connsiteY41" fmla="*/ 1225316 h 1606405"/>
                <a:gd name="connsiteX42" fmla="*/ 1322176 w 1482909"/>
                <a:gd name="connsiteY42" fmla="*/ 1238330 h 1606405"/>
                <a:gd name="connsiteX43" fmla="*/ 956871 w 1482909"/>
                <a:gd name="connsiteY43" fmla="*/ 1027420 h 1606405"/>
                <a:gd name="connsiteX44" fmla="*/ 1173548 w 1482909"/>
                <a:gd name="connsiteY44" fmla="*/ 1402716 h 1606405"/>
                <a:gd name="connsiteX45" fmla="*/ 1160534 w 1482909"/>
                <a:gd name="connsiteY45" fmla="*/ 1451282 h 1606405"/>
                <a:gd name="connsiteX46" fmla="*/ 1037380 w 1482909"/>
                <a:gd name="connsiteY46" fmla="*/ 1522385 h 1606405"/>
                <a:gd name="connsiteX47" fmla="*/ 988814 w 1482909"/>
                <a:gd name="connsiteY47" fmla="*/ 1509372 h 1606405"/>
                <a:gd name="connsiteX48" fmla="*/ 854179 w 1482909"/>
                <a:gd name="connsiteY48" fmla="*/ 1276176 h 1606405"/>
                <a:gd name="connsiteX49" fmla="*/ 854179 w 1482909"/>
                <a:gd name="connsiteY49" fmla="*/ 1570852 h 1606405"/>
                <a:gd name="connsiteX50" fmla="*/ 818626 w 1482909"/>
                <a:gd name="connsiteY50" fmla="*/ 1606405 h 1606405"/>
                <a:gd name="connsiteX51" fmla="*/ 676420 w 1482909"/>
                <a:gd name="connsiteY51" fmla="*/ 1606405 h 1606405"/>
                <a:gd name="connsiteX52" fmla="*/ 640866 w 1482909"/>
                <a:gd name="connsiteY52" fmla="*/ 1570852 h 1606405"/>
                <a:gd name="connsiteX53" fmla="*/ 640866 w 1482909"/>
                <a:gd name="connsiteY53" fmla="*/ 1244178 h 1606405"/>
                <a:gd name="connsiteX54" fmla="*/ 482507 w 1482909"/>
                <a:gd name="connsiteY54" fmla="*/ 1518466 h 1606405"/>
                <a:gd name="connsiteX55" fmla="*/ 433940 w 1482909"/>
                <a:gd name="connsiteY55" fmla="*/ 1531480 h 1606405"/>
                <a:gd name="connsiteX56" fmla="*/ 310786 w 1482909"/>
                <a:gd name="connsiteY56" fmla="*/ 1460377 h 1606405"/>
                <a:gd name="connsiteX57" fmla="*/ 297773 w 1482909"/>
                <a:gd name="connsiteY57" fmla="*/ 1411810 h 1606405"/>
                <a:gd name="connsiteX58" fmla="*/ 508683 w 1482909"/>
                <a:gd name="connsiteY58" fmla="*/ 1046504 h 1606405"/>
                <a:gd name="connsiteX59" fmla="*/ 133386 w 1482909"/>
                <a:gd name="connsiteY59" fmla="*/ 1263181 h 1606405"/>
                <a:gd name="connsiteX60" fmla="*/ 84820 w 1482909"/>
                <a:gd name="connsiteY60" fmla="*/ 1250168 h 1606405"/>
                <a:gd name="connsiteX61" fmla="*/ 13717 w 1482909"/>
                <a:gd name="connsiteY61" fmla="*/ 1127014 h 1606405"/>
                <a:gd name="connsiteX62" fmla="*/ 26730 w 1482909"/>
                <a:gd name="connsiteY62" fmla="*/ 1078448 h 1606405"/>
                <a:gd name="connsiteX63" fmla="*/ 308264 w 1482909"/>
                <a:gd name="connsiteY63" fmla="*/ 915904 h 1606405"/>
                <a:gd name="connsiteX64" fmla="*/ 35554 w 1482909"/>
                <a:gd name="connsiteY64" fmla="*/ 915904 h 1606405"/>
                <a:gd name="connsiteX65" fmla="*/ 0 w 1482909"/>
                <a:gd name="connsiteY65" fmla="*/ 880351 h 160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482909" h="1606405">
                  <a:moveTo>
                    <a:pt x="458919" y="806919"/>
                  </a:moveTo>
                  <a:cubicBezTo>
                    <a:pt x="458919" y="949042"/>
                    <a:pt x="574133" y="1064256"/>
                    <a:pt x="716256" y="1064256"/>
                  </a:cubicBezTo>
                  <a:cubicBezTo>
                    <a:pt x="858379" y="1064256"/>
                    <a:pt x="973593" y="949042"/>
                    <a:pt x="973593" y="806919"/>
                  </a:cubicBezTo>
                  <a:cubicBezTo>
                    <a:pt x="973593" y="664796"/>
                    <a:pt x="858379" y="549582"/>
                    <a:pt x="716256" y="549582"/>
                  </a:cubicBezTo>
                  <a:cubicBezTo>
                    <a:pt x="574133" y="549582"/>
                    <a:pt x="458919" y="664796"/>
                    <a:pt x="458919" y="806919"/>
                  </a:cubicBezTo>
                  <a:close/>
                  <a:moveTo>
                    <a:pt x="0" y="880351"/>
                  </a:moveTo>
                  <a:lnTo>
                    <a:pt x="0" y="738145"/>
                  </a:lnTo>
                  <a:cubicBezTo>
                    <a:pt x="0" y="718510"/>
                    <a:pt x="15918" y="702592"/>
                    <a:pt x="35553" y="702592"/>
                  </a:cubicBezTo>
                  <a:lnTo>
                    <a:pt x="301266" y="702592"/>
                  </a:lnTo>
                  <a:lnTo>
                    <a:pt x="26979" y="544233"/>
                  </a:lnTo>
                  <a:cubicBezTo>
                    <a:pt x="9975" y="534415"/>
                    <a:pt x="4148" y="512671"/>
                    <a:pt x="13966" y="495666"/>
                  </a:cubicBezTo>
                  <a:lnTo>
                    <a:pt x="85069" y="372512"/>
                  </a:lnTo>
                  <a:cubicBezTo>
                    <a:pt x="94887" y="355508"/>
                    <a:pt x="116631" y="349681"/>
                    <a:pt x="133635" y="359498"/>
                  </a:cubicBezTo>
                  <a:lnTo>
                    <a:pt x="498941" y="570407"/>
                  </a:lnTo>
                  <a:lnTo>
                    <a:pt x="282265" y="195112"/>
                  </a:lnTo>
                  <a:cubicBezTo>
                    <a:pt x="272446" y="178108"/>
                    <a:pt x="278273" y="156364"/>
                    <a:pt x="295277" y="146546"/>
                  </a:cubicBezTo>
                  <a:lnTo>
                    <a:pt x="418431" y="75444"/>
                  </a:lnTo>
                  <a:cubicBezTo>
                    <a:pt x="435436" y="65626"/>
                    <a:pt x="457180" y="71452"/>
                    <a:pt x="466997" y="88456"/>
                  </a:cubicBezTo>
                  <a:lnTo>
                    <a:pt x="609600" y="335450"/>
                  </a:lnTo>
                  <a:lnTo>
                    <a:pt x="609600" y="35552"/>
                  </a:lnTo>
                  <a:cubicBezTo>
                    <a:pt x="609600" y="15918"/>
                    <a:pt x="625518" y="0"/>
                    <a:pt x="645153" y="0"/>
                  </a:cubicBezTo>
                  <a:lnTo>
                    <a:pt x="787359" y="0"/>
                  </a:lnTo>
                  <a:cubicBezTo>
                    <a:pt x="806994" y="0"/>
                    <a:pt x="822912" y="15918"/>
                    <a:pt x="822912" y="35552"/>
                  </a:cubicBezTo>
                  <a:lnTo>
                    <a:pt x="822912" y="316841"/>
                  </a:lnTo>
                  <a:lnTo>
                    <a:pt x="969156" y="63540"/>
                  </a:lnTo>
                  <a:cubicBezTo>
                    <a:pt x="978973" y="46536"/>
                    <a:pt x="1000716" y="40710"/>
                    <a:pt x="1017722" y="50526"/>
                  </a:cubicBezTo>
                  <a:lnTo>
                    <a:pt x="1140876" y="121630"/>
                  </a:lnTo>
                  <a:cubicBezTo>
                    <a:pt x="1157879" y="131448"/>
                    <a:pt x="1163706" y="153192"/>
                    <a:pt x="1153889" y="170196"/>
                  </a:cubicBezTo>
                  <a:lnTo>
                    <a:pt x="942980" y="535502"/>
                  </a:lnTo>
                  <a:lnTo>
                    <a:pt x="1318275" y="318825"/>
                  </a:lnTo>
                  <a:cubicBezTo>
                    <a:pt x="1335279" y="309007"/>
                    <a:pt x="1357024" y="314834"/>
                    <a:pt x="1366842" y="331838"/>
                  </a:cubicBezTo>
                  <a:lnTo>
                    <a:pt x="1437945" y="454992"/>
                  </a:lnTo>
                  <a:cubicBezTo>
                    <a:pt x="1447762" y="471997"/>
                    <a:pt x="1441936" y="493741"/>
                    <a:pt x="1424931" y="503559"/>
                  </a:cubicBezTo>
                  <a:lnTo>
                    <a:pt x="1177936" y="646161"/>
                  </a:lnTo>
                  <a:lnTo>
                    <a:pt x="1447356" y="646161"/>
                  </a:lnTo>
                  <a:cubicBezTo>
                    <a:pt x="1466990" y="646161"/>
                    <a:pt x="1482908" y="662079"/>
                    <a:pt x="1482909" y="681714"/>
                  </a:cubicBezTo>
                  <a:lnTo>
                    <a:pt x="1482909" y="823920"/>
                  </a:lnTo>
                  <a:cubicBezTo>
                    <a:pt x="1482908" y="843555"/>
                    <a:pt x="1466990" y="859473"/>
                    <a:pt x="1447356" y="859473"/>
                  </a:cubicBezTo>
                  <a:lnTo>
                    <a:pt x="1092603" y="859472"/>
                  </a:lnTo>
                  <a:lnTo>
                    <a:pt x="1428832" y="1053595"/>
                  </a:lnTo>
                  <a:cubicBezTo>
                    <a:pt x="1445837" y="1063413"/>
                    <a:pt x="1451663" y="1085157"/>
                    <a:pt x="1441846" y="1102162"/>
                  </a:cubicBezTo>
                  <a:lnTo>
                    <a:pt x="1370743" y="1225316"/>
                  </a:lnTo>
                  <a:cubicBezTo>
                    <a:pt x="1360925" y="1242320"/>
                    <a:pt x="1339181" y="1248147"/>
                    <a:pt x="1322176" y="1238330"/>
                  </a:cubicBezTo>
                  <a:lnTo>
                    <a:pt x="956871" y="1027420"/>
                  </a:lnTo>
                  <a:lnTo>
                    <a:pt x="1173548" y="1402716"/>
                  </a:lnTo>
                  <a:cubicBezTo>
                    <a:pt x="1183365" y="1419720"/>
                    <a:pt x="1177539" y="1441464"/>
                    <a:pt x="1160534" y="1451282"/>
                  </a:cubicBezTo>
                  <a:lnTo>
                    <a:pt x="1037380" y="1522385"/>
                  </a:lnTo>
                  <a:cubicBezTo>
                    <a:pt x="1020376" y="1532202"/>
                    <a:pt x="998632" y="1526376"/>
                    <a:pt x="988814" y="1509372"/>
                  </a:cubicBezTo>
                  <a:lnTo>
                    <a:pt x="854179" y="1276176"/>
                  </a:lnTo>
                  <a:lnTo>
                    <a:pt x="854179" y="1570852"/>
                  </a:lnTo>
                  <a:cubicBezTo>
                    <a:pt x="854178" y="1590487"/>
                    <a:pt x="838260" y="1606404"/>
                    <a:pt x="818626" y="1606405"/>
                  </a:cubicBezTo>
                  <a:lnTo>
                    <a:pt x="676420" y="1606405"/>
                  </a:lnTo>
                  <a:cubicBezTo>
                    <a:pt x="656784" y="1606405"/>
                    <a:pt x="640867" y="1590487"/>
                    <a:pt x="640866" y="1570852"/>
                  </a:cubicBezTo>
                  <a:lnTo>
                    <a:pt x="640866" y="1244178"/>
                  </a:lnTo>
                  <a:lnTo>
                    <a:pt x="482507" y="1518466"/>
                  </a:lnTo>
                  <a:cubicBezTo>
                    <a:pt x="472689" y="1535471"/>
                    <a:pt x="450945" y="1541296"/>
                    <a:pt x="433940" y="1531480"/>
                  </a:cubicBezTo>
                  <a:lnTo>
                    <a:pt x="310786" y="1460377"/>
                  </a:lnTo>
                  <a:cubicBezTo>
                    <a:pt x="293782" y="1450559"/>
                    <a:pt x="287955" y="1428814"/>
                    <a:pt x="297773" y="1411810"/>
                  </a:cubicBezTo>
                  <a:lnTo>
                    <a:pt x="508683" y="1046504"/>
                  </a:lnTo>
                  <a:lnTo>
                    <a:pt x="133386" y="1263181"/>
                  </a:lnTo>
                  <a:cubicBezTo>
                    <a:pt x="116382" y="1272999"/>
                    <a:pt x="94637" y="1267172"/>
                    <a:pt x="84820" y="1250168"/>
                  </a:cubicBezTo>
                  <a:lnTo>
                    <a:pt x="13717" y="1127014"/>
                  </a:lnTo>
                  <a:cubicBezTo>
                    <a:pt x="3899" y="1110009"/>
                    <a:pt x="9726" y="1088265"/>
                    <a:pt x="26730" y="1078448"/>
                  </a:cubicBezTo>
                  <a:lnTo>
                    <a:pt x="308264" y="915904"/>
                  </a:lnTo>
                  <a:lnTo>
                    <a:pt x="35554" y="915904"/>
                  </a:lnTo>
                  <a:cubicBezTo>
                    <a:pt x="15918" y="915904"/>
                    <a:pt x="0" y="899986"/>
                    <a:pt x="0" y="880351"/>
                  </a:cubicBezTo>
                  <a:close/>
                </a:path>
              </a:pathLst>
            </a:custGeom>
            <a:solidFill>
              <a:schemeClr val="bg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1926381" y="4298772"/>
              <a:ext cx="179383" cy="179383"/>
            </a:xfrm>
            <a:prstGeom prst="ellipse">
              <a:avLst/>
            </a:prstGeom>
            <a:noFill/>
            <a:ln w="57150">
              <a:solidFill>
                <a:srgbClr val="FD88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4575849" y="4644398"/>
              <a:ext cx="95134" cy="95134"/>
            </a:xfrm>
            <a:prstGeom prst="ellipse">
              <a:avLst/>
            </a:prstGeom>
            <a:noFill/>
            <a:ln w="57150">
              <a:solidFill>
                <a:srgbClr val="22B4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十字星 21"/>
            <p:cNvSpPr/>
            <p:nvPr/>
          </p:nvSpPr>
          <p:spPr>
            <a:xfrm>
              <a:off x="3773677" y="4113119"/>
              <a:ext cx="185653" cy="185653"/>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7030A0"/>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4" name="组合 43"/>
            <p:cNvGrpSpPr/>
            <p:nvPr/>
          </p:nvGrpSpPr>
          <p:grpSpPr>
            <a:xfrm>
              <a:off x="6245566" y="3815749"/>
              <a:ext cx="3147288" cy="963645"/>
              <a:chOff x="2078781" y="4221527"/>
              <a:chExt cx="3147288" cy="963645"/>
            </a:xfrm>
          </p:grpSpPr>
          <p:sp>
            <p:nvSpPr>
              <p:cNvPr id="39" name="任意多边形 38"/>
              <p:cNvSpPr/>
              <p:nvPr/>
            </p:nvSpPr>
            <p:spPr>
              <a:xfrm rot="5400000">
                <a:off x="4924452" y="4209470"/>
                <a:ext cx="289560" cy="313674"/>
              </a:xfrm>
              <a:custGeom>
                <a:avLst/>
                <a:gdLst>
                  <a:gd name="connsiteX0" fmla="*/ 458919 w 1482909"/>
                  <a:gd name="connsiteY0" fmla="*/ 806919 h 1606405"/>
                  <a:gd name="connsiteX1" fmla="*/ 716256 w 1482909"/>
                  <a:gd name="connsiteY1" fmla="*/ 1064256 h 1606405"/>
                  <a:gd name="connsiteX2" fmla="*/ 973593 w 1482909"/>
                  <a:gd name="connsiteY2" fmla="*/ 806919 h 1606405"/>
                  <a:gd name="connsiteX3" fmla="*/ 716256 w 1482909"/>
                  <a:gd name="connsiteY3" fmla="*/ 549582 h 1606405"/>
                  <a:gd name="connsiteX4" fmla="*/ 458919 w 1482909"/>
                  <a:gd name="connsiteY4" fmla="*/ 806919 h 1606405"/>
                  <a:gd name="connsiteX5" fmla="*/ 0 w 1482909"/>
                  <a:gd name="connsiteY5" fmla="*/ 880351 h 1606405"/>
                  <a:gd name="connsiteX6" fmla="*/ 0 w 1482909"/>
                  <a:gd name="connsiteY6" fmla="*/ 738145 h 1606405"/>
                  <a:gd name="connsiteX7" fmla="*/ 35553 w 1482909"/>
                  <a:gd name="connsiteY7" fmla="*/ 702592 h 1606405"/>
                  <a:gd name="connsiteX8" fmla="*/ 301266 w 1482909"/>
                  <a:gd name="connsiteY8" fmla="*/ 702592 h 1606405"/>
                  <a:gd name="connsiteX9" fmla="*/ 26979 w 1482909"/>
                  <a:gd name="connsiteY9" fmla="*/ 544233 h 1606405"/>
                  <a:gd name="connsiteX10" fmla="*/ 13966 w 1482909"/>
                  <a:gd name="connsiteY10" fmla="*/ 495666 h 1606405"/>
                  <a:gd name="connsiteX11" fmla="*/ 85069 w 1482909"/>
                  <a:gd name="connsiteY11" fmla="*/ 372512 h 1606405"/>
                  <a:gd name="connsiteX12" fmla="*/ 133635 w 1482909"/>
                  <a:gd name="connsiteY12" fmla="*/ 359498 h 1606405"/>
                  <a:gd name="connsiteX13" fmla="*/ 498941 w 1482909"/>
                  <a:gd name="connsiteY13" fmla="*/ 570407 h 1606405"/>
                  <a:gd name="connsiteX14" fmla="*/ 282265 w 1482909"/>
                  <a:gd name="connsiteY14" fmla="*/ 195112 h 1606405"/>
                  <a:gd name="connsiteX15" fmla="*/ 295277 w 1482909"/>
                  <a:gd name="connsiteY15" fmla="*/ 146546 h 1606405"/>
                  <a:gd name="connsiteX16" fmla="*/ 418431 w 1482909"/>
                  <a:gd name="connsiteY16" fmla="*/ 75444 h 1606405"/>
                  <a:gd name="connsiteX17" fmla="*/ 466997 w 1482909"/>
                  <a:gd name="connsiteY17" fmla="*/ 88456 h 1606405"/>
                  <a:gd name="connsiteX18" fmla="*/ 609600 w 1482909"/>
                  <a:gd name="connsiteY18" fmla="*/ 335450 h 1606405"/>
                  <a:gd name="connsiteX19" fmla="*/ 609600 w 1482909"/>
                  <a:gd name="connsiteY19" fmla="*/ 35552 h 1606405"/>
                  <a:gd name="connsiteX20" fmla="*/ 645153 w 1482909"/>
                  <a:gd name="connsiteY20" fmla="*/ 0 h 1606405"/>
                  <a:gd name="connsiteX21" fmla="*/ 787359 w 1482909"/>
                  <a:gd name="connsiteY21" fmla="*/ 0 h 1606405"/>
                  <a:gd name="connsiteX22" fmla="*/ 822912 w 1482909"/>
                  <a:gd name="connsiteY22" fmla="*/ 35552 h 1606405"/>
                  <a:gd name="connsiteX23" fmla="*/ 822912 w 1482909"/>
                  <a:gd name="connsiteY23" fmla="*/ 316841 h 1606405"/>
                  <a:gd name="connsiteX24" fmla="*/ 969156 w 1482909"/>
                  <a:gd name="connsiteY24" fmla="*/ 63540 h 1606405"/>
                  <a:gd name="connsiteX25" fmla="*/ 1017722 w 1482909"/>
                  <a:gd name="connsiteY25" fmla="*/ 50526 h 1606405"/>
                  <a:gd name="connsiteX26" fmla="*/ 1140876 w 1482909"/>
                  <a:gd name="connsiteY26" fmla="*/ 121630 h 1606405"/>
                  <a:gd name="connsiteX27" fmla="*/ 1153889 w 1482909"/>
                  <a:gd name="connsiteY27" fmla="*/ 170196 h 1606405"/>
                  <a:gd name="connsiteX28" fmla="*/ 942980 w 1482909"/>
                  <a:gd name="connsiteY28" fmla="*/ 535502 h 1606405"/>
                  <a:gd name="connsiteX29" fmla="*/ 1318275 w 1482909"/>
                  <a:gd name="connsiteY29" fmla="*/ 318825 h 1606405"/>
                  <a:gd name="connsiteX30" fmla="*/ 1366842 w 1482909"/>
                  <a:gd name="connsiteY30" fmla="*/ 331838 h 1606405"/>
                  <a:gd name="connsiteX31" fmla="*/ 1437945 w 1482909"/>
                  <a:gd name="connsiteY31" fmla="*/ 454992 h 1606405"/>
                  <a:gd name="connsiteX32" fmla="*/ 1424931 w 1482909"/>
                  <a:gd name="connsiteY32" fmla="*/ 503559 h 1606405"/>
                  <a:gd name="connsiteX33" fmla="*/ 1177936 w 1482909"/>
                  <a:gd name="connsiteY33" fmla="*/ 646161 h 1606405"/>
                  <a:gd name="connsiteX34" fmla="*/ 1447356 w 1482909"/>
                  <a:gd name="connsiteY34" fmla="*/ 646161 h 1606405"/>
                  <a:gd name="connsiteX35" fmla="*/ 1482909 w 1482909"/>
                  <a:gd name="connsiteY35" fmla="*/ 681714 h 1606405"/>
                  <a:gd name="connsiteX36" fmla="*/ 1482909 w 1482909"/>
                  <a:gd name="connsiteY36" fmla="*/ 823920 h 1606405"/>
                  <a:gd name="connsiteX37" fmla="*/ 1447356 w 1482909"/>
                  <a:gd name="connsiteY37" fmla="*/ 859473 h 1606405"/>
                  <a:gd name="connsiteX38" fmla="*/ 1092603 w 1482909"/>
                  <a:gd name="connsiteY38" fmla="*/ 859472 h 1606405"/>
                  <a:gd name="connsiteX39" fmla="*/ 1428832 w 1482909"/>
                  <a:gd name="connsiteY39" fmla="*/ 1053595 h 1606405"/>
                  <a:gd name="connsiteX40" fmla="*/ 1441846 w 1482909"/>
                  <a:gd name="connsiteY40" fmla="*/ 1102162 h 1606405"/>
                  <a:gd name="connsiteX41" fmla="*/ 1370743 w 1482909"/>
                  <a:gd name="connsiteY41" fmla="*/ 1225316 h 1606405"/>
                  <a:gd name="connsiteX42" fmla="*/ 1322176 w 1482909"/>
                  <a:gd name="connsiteY42" fmla="*/ 1238330 h 1606405"/>
                  <a:gd name="connsiteX43" fmla="*/ 956871 w 1482909"/>
                  <a:gd name="connsiteY43" fmla="*/ 1027420 h 1606405"/>
                  <a:gd name="connsiteX44" fmla="*/ 1173548 w 1482909"/>
                  <a:gd name="connsiteY44" fmla="*/ 1402716 h 1606405"/>
                  <a:gd name="connsiteX45" fmla="*/ 1160534 w 1482909"/>
                  <a:gd name="connsiteY45" fmla="*/ 1451282 h 1606405"/>
                  <a:gd name="connsiteX46" fmla="*/ 1037380 w 1482909"/>
                  <a:gd name="connsiteY46" fmla="*/ 1522385 h 1606405"/>
                  <a:gd name="connsiteX47" fmla="*/ 988814 w 1482909"/>
                  <a:gd name="connsiteY47" fmla="*/ 1509372 h 1606405"/>
                  <a:gd name="connsiteX48" fmla="*/ 854179 w 1482909"/>
                  <a:gd name="connsiteY48" fmla="*/ 1276176 h 1606405"/>
                  <a:gd name="connsiteX49" fmla="*/ 854179 w 1482909"/>
                  <a:gd name="connsiteY49" fmla="*/ 1570852 h 1606405"/>
                  <a:gd name="connsiteX50" fmla="*/ 818626 w 1482909"/>
                  <a:gd name="connsiteY50" fmla="*/ 1606405 h 1606405"/>
                  <a:gd name="connsiteX51" fmla="*/ 676420 w 1482909"/>
                  <a:gd name="connsiteY51" fmla="*/ 1606405 h 1606405"/>
                  <a:gd name="connsiteX52" fmla="*/ 640866 w 1482909"/>
                  <a:gd name="connsiteY52" fmla="*/ 1570852 h 1606405"/>
                  <a:gd name="connsiteX53" fmla="*/ 640866 w 1482909"/>
                  <a:gd name="connsiteY53" fmla="*/ 1244178 h 1606405"/>
                  <a:gd name="connsiteX54" fmla="*/ 482507 w 1482909"/>
                  <a:gd name="connsiteY54" fmla="*/ 1518466 h 1606405"/>
                  <a:gd name="connsiteX55" fmla="*/ 433940 w 1482909"/>
                  <a:gd name="connsiteY55" fmla="*/ 1531480 h 1606405"/>
                  <a:gd name="connsiteX56" fmla="*/ 310786 w 1482909"/>
                  <a:gd name="connsiteY56" fmla="*/ 1460377 h 1606405"/>
                  <a:gd name="connsiteX57" fmla="*/ 297773 w 1482909"/>
                  <a:gd name="connsiteY57" fmla="*/ 1411810 h 1606405"/>
                  <a:gd name="connsiteX58" fmla="*/ 508683 w 1482909"/>
                  <a:gd name="connsiteY58" fmla="*/ 1046504 h 1606405"/>
                  <a:gd name="connsiteX59" fmla="*/ 133386 w 1482909"/>
                  <a:gd name="connsiteY59" fmla="*/ 1263181 h 1606405"/>
                  <a:gd name="connsiteX60" fmla="*/ 84820 w 1482909"/>
                  <a:gd name="connsiteY60" fmla="*/ 1250168 h 1606405"/>
                  <a:gd name="connsiteX61" fmla="*/ 13717 w 1482909"/>
                  <a:gd name="connsiteY61" fmla="*/ 1127014 h 1606405"/>
                  <a:gd name="connsiteX62" fmla="*/ 26730 w 1482909"/>
                  <a:gd name="connsiteY62" fmla="*/ 1078448 h 1606405"/>
                  <a:gd name="connsiteX63" fmla="*/ 308264 w 1482909"/>
                  <a:gd name="connsiteY63" fmla="*/ 915904 h 1606405"/>
                  <a:gd name="connsiteX64" fmla="*/ 35554 w 1482909"/>
                  <a:gd name="connsiteY64" fmla="*/ 915904 h 1606405"/>
                  <a:gd name="connsiteX65" fmla="*/ 0 w 1482909"/>
                  <a:gd name="connsiteY65" fmla="*/ 880351 h 160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482909" h="1606405">
                    <a:moveTo>
                      <a:pt x="458919" y="806919"/>
                    </a:moveTo>
                    <a:cubicBezTo>
                      <a:pt x="458919" y="949042"/>
                      <a:pt x="574133" y="1064256"/>
                      <a:pt x="716256" y="1064256"/>
                    </a:cubicBezTo>
                    <a:cubicBezTo>
                      <a:pt x="858379" y="1064256"/>
                      <a:pt x="973593" y="949042"/>
                      <a:pt x="973593" y="806919"/>
                    </a:cubicBezTo>
                    <a:cubicBezTo>
                      <a:pt x="973593" y="664796"/>
                      <a:pt x="858379" y="549582"/>
                      <a:pt x="716256" y="549582"/>
                    </a:cubicBezTo>
                    <a:cubicBezTo>
                      <a:pt x="574133" y="549582"/>
                      <a:pt x="458919" y="664796"/>
                      <a:pt x="458919" y="806919"/>
                    </a:cubicBezTo>
                    <a:close/>
                    <a:moveTo>
                      <a:pt x="0" y="880351"/>
                    </a:moveTo>
                    <a:lnTo>
                      <a:pt x="0" y="738145"/>
                    </a:lnTo>
                    <a:cubicBezTo>
                      <a:pt x="0" y="718510"/>
                      <a:pt x="15918" y="702592"/>
                      <a:pt x="35553" y="702592"/>
                    </a:cubicBezTo>
                    <a:lnTo>
                      <a:pt x="301266" y="702592"/>
                    </a:lnTo>
                    <a:lnTo>
                      <a:pt x="26979" y="544233"/>
                    </a:lnTo>
                    <a:cubicBezTo>
                      <a:pt x="9975" y="534415"/>
                      <a:pt x="4148" y="512671"/>
                      <a:pt x="13966" y="495666"/>
                    </a:cubicBezTo>
                    <a:lnTo>
                      <a:pt x="85069" y="372512"/>
                    </a:lnTo>
                    <a:cubicBezTo>
                      <a:pt x="94887" y="355508"/>
                      <a:pt x="116631" y="349681"/>
                      <a:pt x="133635" y="359498"/>
                    </a:cubicBezTo>
                    <a:lnTo>
                      <a:pt x="498941" y="570407"/>
                    </a:lnTo>
                    <a:lnTo>
                      <a:pt x="282265" y="195112"/>
                    </a:lnTo>
                    <a:cubicBezTo>
                      <a:pt x="272446" y="178108"/>
                      <a:pt x="278273" y="156364"/>
                      <a:pt x="295277" y="146546"/>
                    </a:cubicBezTo>
                    <a:lnTo>
                      <a:pt x="418431" y="75444"/>
                    </a:lnTo>
                    <a:cubicBezTo>
                      <a:pt x="435436" y="65626"/>
                      <a:pt x="457180" y="71452"/>
                      <a:pt x="466997" y="88456"/>
                    </a:cubicBezTo>
                    <a:lnTo>
                      <a:pt x="609600" y="335450"/>
                    </a:lnTo>
                    <a:lnTo>
                      <a:pt x="609600" y="35552"/>
                    </a:lnTo>
                    <a:cubicBezTo>
                      <a:pt x="609600" y="15918"/>
                      <a:pt x="625518" y="0"/>
                      <a:pt x="645153" y="0"/>
                    </a:cubicBezTo>
                    <a:lnTo>
                      <a:pt x="787359" y="0"/>
                    </a:lnTo>
                    <a:cubicBezTo>
                      <a:pt x="806994" y="0"/>
                      <a:pt x="822912" y="15918"/>
                      <a:pt x="822912" y="35552"/>
                    </a:cubicBezTo>
                    <a:lnTo>
                      <a:pt x="822912" y="316841"/>
                    </a:lnTo>
                    <a:lnTo>
                      <a:pt x="969156" y="63540"/>
                    </a:lnTo>
                    <a:cubicBezTo>
                      <a:pt x="978973" y="46536"/>
                      <a:pt x="1000716" y="40710"/>
                      <a:pt x="1017722" y="50526"/>
                    </a:cubicBezTo>
                    <a:lnTo>
                      <a:pt x="1140876" y="121630"/>
                    </a:lnTo>
                    <a:cubicBezTo>
                      <a:pt x="1157879" y="131448"/>
                      <a:pt x="1163706" y="153192"/>
                      <a:pt x="1153889" y="170196"/>
                    </a:cubicBezTo>
                    <a:lnTo>
                      <a:pt x="942980" y="535502"/>
                    </a:lnTo>
                    <a:lnTo>
                      <a:pt x="1318275" y="318825"/>
                    </a:lnTo>
                    <a:cubicBezTo>
                      <a:pt x="1335279" y="309007"/>
                      <a:pt x="1357024" y="314834"/>
                      <a:pt x="1366842" y="331838"/>
                    </a:cubicBezTo>
                    <a:lnTo>
                      <a:pt x="1437945" y="454992"/>
                    </a:lnTo>
                    <a:cubicBezTo>
                      <a:pt x="1447762" y="471997"/>
                      <a:pt x="1441936" y="493741"/>
                      <a:pt x="1424931" y="503559"/>
                    </a:cubicBezTo>
                    <a:lnTo>
                      <a:pt x="1177936" y="646161"/>
                    </a:lnTo>
                    <a:lnTo>
                      <a:pt x="1447356" y="646161"/>
                    </a:lnTo>
                    <a:cubicBezTo>
                      <a:pt x="1466990" y="646161"/>
                      <a:pt x="1482908" y="662079"/>
                      <a:pt x="1482909" y="681714"/>
                    </a:cubicBezTo>
                    <a:lnTo>
                      <a:pt x="1482909" y="823920"/>
                    </a:lnTo>
                    <a:cubicBezTo>
                      <a:pt x="1482908" y="843555"/>
                      <a:pt x="1466990" y="859473"/>
                      <a:pt x="1447356" y="859473"/>
                    </a:cubicBezTo>
                    <a:lnTo>
                      <a:pt x="1092603" y="859472"/>
                    </a:lnTo>
                    <a:lnTo>
                      <a:pt x="1428832" y="1053595"/>
                    </a:lnTo>
                    <a:cubicBezTo>
                      <a:pt x="1445837" y="1063413"/>
                      <a:pt x="1451663" y="1085157"/>
                      <a:pt x="1441846" y="1102162"/>
                    </a:cubicBezTo>
                    <a:lnTo>
                      <a:pt x="1370743" y="1225316"/>
                    </a:lnTo>
                    <a:cubicBezTo>
                      <a:pt x="1360925" y="1242320"/>
                      <a:pt x="1339181" y="1248147"/>
                      <a:pt x="1322176" y="1238330"/>
                    </a:cubicBezTo>
                    <a:lnTo>
                      <a:pt x="956871" y="1027420"/>
                    </a:lnTo>
                    <a:lnTo>
                      <a:pt x="1173548" y="1402716"/>
                    </a:lnTo>
                    <a:cubicBezTo>
                      <a:pt x="1183365" y="1419720"/>
                      <a:pt x="1177539" y="1441464"/>
                      <a:pt x="1160534" y="1451282"/>
                    </a:cubicBezTo>
                    <a:lnTo>
                      <a:pt x="1037380" y="1522385"/>
                    </a:lnTo>
                    <a:cubicBezTo>
                      <a:pt x="1020376" y="1532202"/>
                      <a:pt x="998632" y="1526376"/>
                      <a:pt x="988814" y="1509372"/>
                    </a:cubicBezTo>
                    <a:lnTo>
                      <a:pt x="854179" y="1276176"/>
                    </a:lnTo>
                    <a:lnTo>
                      <a:pt x="854179" y="1570852"/>
                    </a:lnTo>
                    <a:cubicBezTo>
                      <a:pt x="854178" y="1590487"/>
                      <a:pt x="838260" y="1606404"/>
                      <a:pt x="818626" y="1606405"/>
                    </a:cubicBezTo>
                    <a:lnTo>
                      <a:pt x="676420" y="1606405"/>
                    </a:lnTo>
                    <a:cubicBezTo>
                      <a:pt x="656784" y="1606405"/>
                      <a:pt x="640867" y="1590487"/>
                      <a:pt x="640866" y="1570852"/>
                    </a:cubicBezTo>
                    <a:lnTo>
                      <a:pt x="640866" y="1244178"/>
                    </a:lnTo>
                    <a:lnTo>
                      <a:pt x="482507" y="1518466"/>
                    </a:lnTo>
                    <a:cubicBezTo>
                      <a:pt x="472689" y="1535471"/>
                      <a:pt x="450945" y="1541296"/>
                      <a:pt x="433940" y="1531480"/>
                    </a:cubicBezTo>
                    <a:lnTo>
                      <a:pt x="310786" y="1460377"/>
                    </a:lnTo>
                    <a:cubicBezTo>
                      <a:pt x="293782" y="1450559"/>
                      <a:pt x="287955" y="1428814"/>
                      <a:pt x="297773" y="1411810"/>
                    </a:cubicBezTo>
                    <a:lnTo>
                      <a:pt x="508683" y="1046504"/>
                    </a:lnTo>
                    <a:lnTo>
                      <a:pt x="133386" y="1263181"/>
                    </a:lnTo>
                    <a:cubicBezTo>
                      <a:pt x="116382" y="1272999"/>
                      <a:pt x="94637" y="1267172"/>
                      <a:pt x="84820" y="1250168"/>
                    </a:cubicBezTo>
                    <a:lnTo>
                      <a:pt x="13717" y="1127014"/>
                    </a:lnTo>
                    <a:cubicBezTo>
                      <a:pt x="3899" y="1110009"/>
                      <a:pt x="9726" y="1088265"/>
                      <a:pt x="26730" y="1078448"/>
                    </a:cubicBezTo>
                    <a:lnTo>
                      <a:pt x="308264" y="915904"/>
                    </a:lnTo>
                    <a:lnTo>
                      <a:pt x="35554" y="915904"/>
                    </a:lnTo>
                    <a:cubicBezTo>
                      <a:pt x="15918" y="915904"/>
                      <a:pt x="0" y="899986"/>
                      <a:pt x="0" y="880351"/>
                    </a:cubicBezTo>
                    <a:close/>
                  </a:path>
                </a:pathLst>
              </a:custGeom>
              <a:solidFill>
                <a:srgbClr val="FFFF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p:nvSpPr>
            <p:spPr>
              <a:xfrm rot="8286032">
                <a:off x="3129834" y="4873034"/>
                <a:ext cx="312138" cy="312138"/>
              </a:xfrm>
              <a:custGeom>
                <a:avLst/>
                <a:gdLst>
                  <a:gd name="connsiteX0" fmla="*/ 0 w 777240"/>
                  <a:gd name="connsiteY0" fmla="*/ 459723 h 777240"/>
                  <a:gd name="connsiteX1" fmla="*/ 0 w 777240"/>
                  <a:gd name="connsiteY1" fmla="*/ 317517 h 777240"/>
                  <a:gd name="connsiteX2" fmla="*/ 35553 w 777240"/>
                  <a:gd name="connsiteY2" fmla="*/ 281964 h 777240"/>
                  <a:gd name="connsiteX3" fmla="*/ 281964 w 777240"/>
                  <a:gd name="connsiteY3" fmla="*/ 281964 h 777240"/>
                  <a:gd name="connsiteX4" fmla="*/ 281964 w 777240"/>
                  <a:gd name="connsiteY4" fmla="*/ 35553 h 777240"/>
                  <a:gd name="connsiteX5" fmla="*/ 317517 w 777240"/>
                  <a:gd name="connsiteY5" fmla="*/ 0 h 777240"/>
                  <a:gd name="connsiteX6" fmla="*/ 459723 w 777240"/>
                  <a:gd name="connsiteY6" fmla="*/ 0 h 777240"/>
                  <a:gd name="connsiteX7" fmla="*/ 495276 w 777240"/>
                  <a:gd name="connsiteY7" fmla="*/ 35553 h 777240"/>
                  <a:gd name="connsiteX8" fmla="*/ 495276 w 777240"/>
                  <a:gd name="connsiteY8" fmla="*/ 281964 h 777240"/>
                  <a:gd name="connsiteX9" fmla="*/ 741687 w 777240"/>
                  <a:gd name="connsiteY9" fmla="*/ 281964 h 777240"/>
                  <a:gd name="connsiteX10" fmla="*/ 777240 w 777240"/>
                  <a:gd name="connsiteY10" fmla="*/ 317517 h 777240"/>
                  <a:gd name="connsiteX11" fmla="*/ 777240 w 777240"/>
                  <a:gd name="connsiteY11" fmla="*/ 459723 h 777240"/>
                  <a:gd name="connsiteX12" fmla="*/ 741687 w 777240"/>
                  <a:gd name="connsiteY12" fmla="*/ 495276 h 777240"/>
                  <a:gd name="connsiteX13" fmla="*/ 495276 w 777240"/>
                  <a:gd name="connsiteY13" fmla="*/ 495276 h 777240"/>
                  <a:gd name="connsiteX14" fmla="*/ 495276 w 777240"/>
                  <a:gd name="connsiteY14" fmla="*/ 741687 h 777240"/>
                  <a:gd name="connsiteX15" fmla="*/ 459723 w 777240"/>
                  <a:gd name="connsiteY15" fmla="*/ 777240 h 777240"/>
                  <a:gd name="connsiteX16" fmla="*/ 317517 w 777240"/>
                  <a:gd name="connsiteY16" fmla="*/ 777240 h 777240"/>
                  <a:gd name="connsiteX17" fmla="*/ 281964 w 777240"/>
                  <a:gd name="connsiteY17" fmla="*/ 741687 h 777240"/>
                  <a:gd name="connsiteX18" fmla="*/ 281964 w 777240"/>
                  <a:gd name="connsiteY18" fmla="*/ 495276 h 777240"/>
                  <a:gd name="connsiteX19" fmla="*/ 35553 w 777240"/>
                  <a:gd name="connsiteY19" fmla="*/ 495276 h 777240"/>
                  <a:gd name="connsiteX20" fmla="*/ 0 w 777240"/>
                  <a:gd name="connsiteY20" fmla="*/ 459723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7240" h="777240">
                    <a:moveTo>
                      <a:pt x="0" y="459723"/>
                    </a:moveTo>
                    <a:lnTo>
                      <a:pt x="0" y="317517"/>
                    </a:lnTo>
                    <a:cubicBezTo>
                      <a:pt x="0" y="297882"/>
                      <a:pt x="15918" y="281964"/>
                      <a:pt x="35553" y="281964"/>
                    </a:cubicBezTo>
                    <a:lnTo>
                      <a:pt x="281964" y="281964"/>
                    </a:lnTo>
                    <a:lnTo>
                      <a:pt x="281964" y="35553"/>
                    </a:lnTo>
                    <a:cubicBezTo>
                      <a:pt x="281964" y="15918"/>
                      <a:pt x="297882" y="0"/>
                      <a:pt x="317517" y="0"/>
                    </a:cubicBezTo>
                    <a:lnTo>
                      <a:pt x="459723" y="0"/>
                    </a:lnTo>
                    <a:cubicBezTo>
                      <a:pt x="479358" y="0"/>
                      <a:pt x="495276" y="15918"/>
                      <a:pt x="495276" y="35553"/>
                    </a:cubicBezTo>
                    <a:lnTo>
                      <a:pt x="495276" y="281964"/>
                    </a:lnTo>
                    <a:lnTo>
                      <a:pt x="741687" y="281964"/>
                    </a:lnTo>
                    <a:cubicBezTo>
                      <a:pt x="761322" y="281964"/>
                      <a:pt x="777240" y="297882"/>
                      <a:pt x="777240" y="317517"/>
                    </a:cubicBezTo>
                    <a:lnTo>
                      <a:pt x="777240" y="459723"/>
                    </a:lnTo>
                    <a:cubicBezTo>
                      <a:pt x="777240" y="479358"/>
                      <a:pt x="761322" y="495276"/>
                      <a:pt x="741687" y="495276"/>
                    </a:cubicBezTo>
                    <a:lnTo>
                      <a:pt x="495276" y="495276"/>
                    </a:lnTo>
                    <a:lnTo>
                      <a:pt x="495276" y="741687"/>
                    </a:lnTo>
                    <a:cubicBezTo>
                      <a:pt x="495276" y="761322"/>
                      <a:pt x="479358" y="777240"/>
                      <a:pt x="459723" y="777240"/>
                    </a:cubicBezTo>
                    <a:lnTo>
                      <a:pt x="317517" y="777240"/>
                    </a:lnTo>
                    <a:cubicBezTo>
                      <a:pt x="297882" y="777240"/>
                      <a:pt x="281964" y="761322"/>
                      <a:pt x="281964" y="741687"/>
                    </a:cubicBezTo>
                    <a:lnTo>
                      <a:pt x="281964" y="495276"/>
                    </a:lnTo>
                    <a:lnTo>
                      <a:pt x="35553" y="495276"/>
                    </a:lnTo>
                    <a:cubicBezTo>
                      <a:pt x="15918" y="495276"/>
                      <a:pt x="0" y="479358"/>
                      <a:pt x="0" y="459723"/>
                    </a:cubicBezTo>
                    <a:close/>
                  </a:path>
                </a:pathLst>
              </a:custGeom>
              <a:solidFill>
                <a:srgbClr val="55678F"/>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2078781" y="4451172"/>
                <a:ext cx="179383" cy="179383"/>
              </a:xfrm>
              <a:prstGeom prst="ellipse">
                <a:avLst/>
              </a:prstGeom>
              <a:noFill/>
              <a:ln w="57150">
                <a:solidFill>
                  <a:srgbClr val="FD88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4728249" y="4796798"/>
                <a:ext cx="95134" cy="95134"/>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十字星 21"/>
              <p:cNvSpPr/>
              <p:nvPr/>
            </p:nvSpPr>
            <p:spPr>
              <a:xfrm>
                <a:off x="3926077" y="4265519"/>
                <a:ext cx="185653" cy="185653"/>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7030A0"/>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5" name="组合 44"/>
            <p:cNvGrpSpPr/>
            <p:nvPr/>
          </p:nvGrpSpPr>
          <p:grpSpPr>
            <a:xfrm>
              <a:off x="2270279" y="2485244"/>
              <a:ext cx="3147288" cy="963645"/>
              <a:chOff x="2078781" y="4221527"/>
              <a:chExt cx="3147288" cy="963645"/>
            </a:xfrm>
          </p:grpSpPr>
          <p:sp>
            <p:nvSpPr>
              <p:cNvPr id="46" name="任意多边形 45"/>
              <p:cNvSpPr/>
              <p:nvPr/>
            </p:nvSpPr>
            <p:spPr>
              <a:xfrm rot="5400000">
                <a:off x="4924452" y="4209470"/>
                <a:ext cx="289560" cy="313674"/>
              </a:xfrm>
              <a:custGeom>
                <a:avLst/>
                <a:gdLst>
                  <a:gd name="connsiteX0" fmla="*/ 458919 w 1482909"/>
                  <a:gd name="connsiteY0" fmla="*/ 806919 h 1606405"/>
                  <a:gd name="connsiteX1" fmla="*/ 716256 w 1482909"/>
                  <a:gd name="connsiteY1" fmla="*/ 1064256 h 1606405"/>
                  <a:gd name="connsiteX2" fmla="*/ 973593 w 1482909"/>
                  <a:gd name="connsiteY2" fmla="*/ 806919 h 1606405"/>
                  <a:gd name="connsiteX3" fmla="*/ 716256 w 1482909"/>
                  <a:gd name="connsiteY3" fmla="*/ 549582 h 1606405"/>
                  <a:gd name="connsiteX4" fmla="*/ 458919 w 1482909"/>
                  <a:gd name="connsiteY4" fmla="*/ 806919 h 1606405"/>
                  <a:gd name="connsiteX5" fmla="*/ 0 w 1482909"/>
                  <a:gd name="connsiteY5" fmla="*/ 880351 h 1606405"/>
                  <a:gd name="connsiteX6" fmla="*/ 0 w 1482909"/>
                  <a:gd name="connsiteY6" fmla="*/ 738145 h 1606405"/>
                  <a:gd name="connsiteX7" fmla="*/ 35553 w 1482909"/>
                  <a:gd name="connsiteY7" fmla="*/ 702592 h 1606405"/>
                  <a:gd name="connsiteX8" fmla="*/ 301266 w 1482909"/>
                  <a:gd name="connsiteY8" fmla="*/ 702592 h 1606405"/>
                  <a:gd name="connsiteX9" fmla="*/ 26979 w 1482909"/>
                  <a:gd name="connsiteY9" fmla="*/ 544233 h 1606405"/>
                  <a:gd name="connsiteX10" fmla="*/ 13966 w 1482909"/>
                  <a:gd name="connsiteY10" fmla="*/ 495666 h 1606405"/>
                  <a:gd name="connsiteX11" fmla="*/ 85069 w 1482909"/>
                  <a:gd name="connsiteY11" fmla="*/ 372512 h 1606405"/>
                  <a:gd name="connsiteX12" fmla="*/ 133635 w 1482909"/>
                  <a:gd name="connsiteY12" fmla="*/ 359498 h 1606405"/>
                  <a:gd name="connsiteX13" fmla="*/ 498941 w 1482909"/>
                  <a:gd name="connsiteY13" fmla="*/ 570407 h 1606405"/>
                  <a:gd name="connsiteX14" fmla="*/ 282265 w 1482909"/>
                  <a:gd name="connsiteY14" fmla="*/ 195112 h 1606405"/>
                  <a:gd name="connsiteX15" fmla="*/ 295277 w 1482909"/>
                  <a:gd name="connsiteY15" fmla="*/ 146546 h 1606405"/>
                  <a:gd name="connsiteX16" fmla="*/ 418431 w 1482909"/>
                  <a:gd name="connsiteY16" fmla="*/ 75444 h 1606405"/>
                  <a:gd name="connsiteX17" fmla="*/ 466997 w 1482909"/>
                  <a:gd name="connsiteY17" fmla="*/ 88456 h 1606405"/>
                  <a:gd name="connsiteX18" fmla="*/ 609600 w 1482909"/>
                  <a:gd name="connsiteY18" fmla="*/ 335450 h 1606405"/>
                  <a:gd name="connsiteX19" fmla="*/ 609600 w 1482909"/>
                  <a:gd name="connsiteY19" fmla="*/ 35552 h 1606405"/>
                  <a:gd name="connsiteX20" fmla="*/ 645153 w 1482909"/>
                  <a:gd name="connsiteY20" fmla="*/ 0 h 1606405"/>
                  <a:gd name="connsiteX21" fmla="*/ 787359 w 1482909"/>
                  <a:gd name="connsiteY21" fmla="*/ 0 h 1606405"/>
                  <a:gd name="connsiteX22" fmla="*/ 822912 w 1482909"/>
                  <a:gd name="connsiteY22" fmla="*/ 35552 h 1606405"/>
                  <a:gd name="connsiteX23" fmla="*/ 822912 w 1482909"/>
                  <a:gd name="connsiteY23" fmla="*/ 316841 h 1606405"/>
                  <a:gd name="connsiteX24" fmla="*/ 969156 w 1482909"/>
                  <a:gd name="connsiteY24" fmla="*/ 63540 h 1606405"/>
                  <a:gd name="connsiteX25" fmla="*/ 1017722 w 1482909"/>
                  <a:gd name="connsiteY25" fmla="*/ 50526 h 1606405"/>
                  <a:gd name="connsiteX26" fmla="*/ 1140876 w 1482909"/>
                  <a:gd name="connsiteY26" fmla="*/ 121630 h 1606405"/>
                  <a:gd name="connsiteX27" fmla="*/ 1153889 w 1482909"/>
                  <a:gd name="connsiteY27" fmla="*/ 170196 h 1606405"/>
                  <a:gd name="connsiteX28" fmla="*/ 942980 w 1482909"/>
                  <a:gd name="connsiteY28" fmla="*/ 535502 h 1606405"/>
                  <a:gd name="connsiteX29" fmla="*/ 1318275 w 1482909"/>
                  <a:gd name="connsiteY29" fmla="*/ 318825 h 1606405"/>
                  <a:gd name="connsiteX30" fmla="*/ 1366842 w 1482909"/>
                  <a:gd name="connsiteY30" fmla="*/ 331838 h 1606405"/>
                  <a:gd name="connsiteX31" fmla="*/ 1437945 w 1482909"/>
                  <a:gd name="connsiteY31" fmla="*/ 454992 h 1606405"/>
                  <a:gd name="connsiteX32" fmla="*/ 1424931 w 1482909"/>
                  <a:gd name="connsiteY32" fmla="*/ 503559 h 1606405"/>
                  <a:gd name="connsiteX33" fmla="*/ 1177936 w 1482909"/>
                  <a:gd name="connsiteY33" fmla="*/ 646161 h 1606405"/>
                  <a:gd name="connsiteX34" fmla="*/ 1447356 w 1482909"/>
                  <a:gd name="connsiteY34" fmla="*/ 646161 h 1606405"/>
                  <a:gd name="connsiteX35" fmla="*/ 1482909 w 1482909"/>
                  <a:gd name="connsiteY35" fmla="*/ 681714 h 1606405"/>
                  <a:gd name="connsiteX36" fmla="*/ 1482909 w 1482909"/>
                  <a:gd name="connsiteY36" fmla="*/ 823920 h 1606405"/>
                  <a:gd name="connsiteX37" fmla="*/ 1447356 w 1482909"/>
                  <a:gd name="connsiteY37" fmla="*/ 859473 h 1606405"/>
                  <a:gd name="connsiteX38" fmla="*/ 1092603 w 1482909"/>
                  <a:gd name="connsiteY38" fmla="*/ 859472 h 1606405"/>
                  <a:gd name="connsiteX39" fmla="*/ 1428832 w 1482909"/>
                  <a:gd name="connsiteY39" fmla="*/ 1053595 h 1606405"/>
                  <a:gd name="connsiteX40" fmla="*/ 1441846 w 1482909"/>
                  <a:gd name="connsiteY40" fmla="*/ 1102162 h 1606405"/>
                  <a:gd name="connsiteX41" fmla="*/ 1370743 w 1482909"/>
                  <a:gd name="connsiteY41" fmla="*/ 1225316 h 1606405"/>
                  <a:gd name="connsiteX42" fmla="*/ 1322176 w 1482909"/>
                  <a:gd name="connsiteY42" fmla="*/ 1238330 h 1606405"/>
                  <a:gd name="connsiteX43" fmla="*/ 956871 w 1482909"/>
                  <a:gd name="connsiteY43" fmla="*/ 1027420 h 1606405"/>
                  <a:gd name="connsiteX44" fmla="*/ 1173548 w 1482909"/>
                  <a:gd name="connsiteY44" fmla="*/ 1402716 h 1606405"/>
                  <a:gd name="connsiteX45" fmla="*/ 1160534 w 1482909"/>
                  <a:gd name="connsiteY45" fmla="*/ 1451282 h 1606405"/>
                  <a:gd name="connsiteX46" fmla="*/ 1037380 w 1482909"/>
                  <a:gd name="connsiteY46" fmla="*/ 1522385 h 1606405"/>
                  <a:gd name="connsiteX47" fmla="*/ 988814 w 1482909"/>
                  <a:gd name="connsiteY47" fmla="*/ 1509372 h 1606405"/>
                  <a:gd name="connsiteX48" fmla="*/ 854179 w 1482909"/>
                  <a:gd name="connsiteY48" fmla="*/ 1276176 h 1606405"/>
                  <a:gd name="connsiteX49" fmla="*/ 854179 w 1482909"/>
                  <a:gd name="connsiteY49" fmla="*/ 1570852 h 1606405"/>
                  <a:gd name="connsiteX50" fmla="*/ 818626 w 1482909"/>
                  <a:gd name="connsiteY50" fmla="*/ 1606405 h 1606405"/>
                  <a:gd name="connsiteX51" fmla="*/ 676420 w 1482909"/>
                  <a:gd name="connsiteY51" fmla="*/ 1606405 h 1606405"/>
                  <a:gd name="connsiteX52" fmla="*/ 640866 w 1482909"/>
                  <a:gd name="connsiteY52" fmla="*/ 1570852 h 1606405"/>
                  <a:gd name="connsiteX53" fmla="*/ 640866 w 1482909"/>
                  <a:gd name="connsiteY53" fmla="*/ 1244178 h 1606405"/>
                  <a:gd name="connsiteX54" fmla="*/ 482507 w 1482909"/>
                  <a:gd name="connsiteY54" fmla="*/ 1518466 h 1606405"/>
                  <a:gd name="connsiteX55" fmla="*/ 433940 w 1482909"/>
                  <a:gd name="connsiteY55" fmla="*/ 1531480 h 1606405"/>
                  <a:gd name="connsiteX56" fmla="*/ 310786 w 1482909"/>
                  <a:gd name="connsiteY56" fmla="*/ 1460377 h 1606405"/>
                  <a:gd name="connsiteX57" fmla="*/ 297773 w 1482909"/>
                  <a:gd name="connsiteY57" fmla="*/ 1411810 h 1606405"/>
                  <a:gd name="connsiteX58" fmla="*/ 508683 w 1482909"/>
                  <a:gd name="connsiteY58" fmla="*/ 1046504 h 1606405"/>
                  <a:gd name="connsiteX59" fmla="*/ 133386 w 1482909"/>
                  <a:gd name="connsiteY59" fmla="*/ 1263181 h 1606405"/>
                  <a:gd name="connsiteX60" fmla="*/ 84820 w 1482909"/>
                  <a:gd name="connsiteY60" fmla="*/ 1250168 h 1606405"/>
                  <a:gd name="connsiteX61" fmla="*/ 13717 w 1482909"/>
                  <a:gd name="connsiteY61" fmla="*/ 1127014 h 1606405"/>
                  <a:gd name="connsiteX62" fmla="*/ 26730 w 1482909"/>
                  <a:gd name="connsiteY62" fmla="*/ 1078448 h 1606405"/>
                  <a:gd name="connsiteX63" fmla="*/ 308264 w 1482909"/>
                  <a:gd name="connsiteY63" fmla="*/ 915904 h 1606405"/>
                  <a:gd name="connsiteX64" fmla="*/ 35554 w 1482909"/>
                  <a:gd name="connsiteY64" fmla="*/ 915904 h 1606405"/>
                  <a:gd name="connsiteX65" fmla="*/ 0 w 1482909"/>
                  <a:gd name="connsiteY65" fmla="*/ 880351 h 160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482909" h="1606405">
                    <a:moveTo>
                      <a:pt x="458919" y="806919"/>
                    </a:moveTo>
                    <a:cubicBezTo>
                      <a:pt x="458919" y="949042"/>
                      <a:pt x="574133" y="1064256"/>
                      <a:pt x="716256" y="1064256"/>
                    </a:cubicBezTo>
                    <a:cubicBezTo>
                      <a:pt x="858379" y="1064256"/>
                      <a:pt x="973593" y="949042"/>
                      <a:pt x="973593" y="806919"/>
                    </a:cubicBezTo>
                    <a:cubicBezTo>
                      <a:pt x="973593" y="664796"/>
                      <a:pt x="858379" y="549582"/>
                      <a:pt x="716256" y="549582"/>
                    </a:cubicBezTo>
                    <a:cubicBezTo>
                      <a:pt x="574133" y="549582"/>
                      <a:pt x="458919" y="664796"/>
                      <a:pt x="458919" y="806919"/>
                    </a:cubicBezTo>
                    <a:close/>
                    <a:moveTo>
                      <a:pt x="0" y="880351"/>
                    </a:moveTo>
                    <a:lnTo>
                      <a:pt x="0" y="738145"/>
                    </a:lnTo>
                    <a:cubicBezTo>
                      <a:pt x="0" y="718510"/>
                      <a:pt x="15918" y="702592"/>
                      <a:pt x="35553" y="702592"/>
                    </a:cubicBezTo>
                    <a:lnTo>
                      <a:pt x="301266" y="702592"/>
                    </a:lnTo>
                    <a:lnTo>
                      <a:pt x="26979" y="544233"/>
                    </a:lnTo>
                    <a:cubicBezTo>
                      <a:pt x="9975" y="534415"/>
                      <a:pt x="4148" y="512671"/>
                      <a:pt x="13966" y="495666"/>
                    </a:cubicBezTo>
                    <a:lnTo>
                      <a:pt x="85069" y="372512"/>
                    </a:lnTo>
                    <a:cubicBezTo>
                      <a:pt x="94887" y="355508"/>
                      <a:pt x="116631" y="349681"/>
                      <a:pt x="133635" y="359498"/>
                    </a:cubicBezTo>
                    <a:lnTo>
                      <a:pt x="498941" y="570407"/>
                    </a:lnTo>
                    <a:lnTo>
                      <a:pt x="282265" y="195112"/>
                    </a:lnTo>
                    <a:cubicBezTo>
                      <a:pt x="272446" y="178108"/>
                      <a:pt x="278273" y="156364"/>
                      <a:pt x="295277" y="146546"/>
                    </a:cubicBezTo>
                    <a:lnTo>
                      <a:pt x="418431" y="75444"/>
                    </a:lnTo>
                    <a:cubicBezTo>
                      <a:pt x="435436" y="65626"/>
                      <a:pt x="457180" y="71452"/>
                      <a:pt x="466997" y="88456"/>
                    </a:cubicBezTo>
                    <a:lnTo>
                      <a:pt x="609600" y="335450"/>
                    </a:lnTo>
                    <a:lnTo>
                      <a:pt x="609600" y="35552"/>
                    </a:lnTo>
                    <a:cubicBezTo>
                      <a:pt x="609600" y="15918"/>
                      <a:pt x="625518" y="0"/>
                      <a:pt x="645153" y="0"/>
                    </a:cubicBezTo>
                    <a:lnTo>
                      <a:pt x="787359" y="0"/>
                    </a:lnTo>
                    <a:cubicBezTo>
                      <a:pt x="806994" y="0"/>
                      <a:pt x="822912" y="15918"/>
                      <a:pt x="822912" y="35552"/>
                    </a:cubicBezTo>
                    <a:lnTo>
                      <a:pt x="822912" y="316841"/>
                    </a:lnTo>
                    <a:lnTo>
                      <a:pt x="969156" y="63540"/>
                    </a:lnTo>
                    <a:cubicBezTo>
                      <a:pt x="978973" y="46536"/>
                      <a:pt x="1000716" y="40710"/>
                      <a:pt x="1017722" y="50526"/>
                    </a:cubicBezTo>
                    <a:lnTo>
                      <a:pt x="1140876" y="121630"/>
                    </a:lnTo>
                    <a:cubicBezTo>
                      <a:pt x="1157879" y="131448"/>
                      <a:pt x="1163706" y="153192"/>
                      <a:pt x="1153889" y="170196"/>
                    </a:cubicBezTo>
                    <a:lnTo>
                      <a:pt x="942980" y="535502"/>
                    </a:lnTo>
                    <a:lnTo>
                      <a:pt x="1318275" y="318825"/>
                    </a:lnTo>
                    <a:cubicBezTo>
                      <a:pt x="1335279" y="309007"/>
                      <a:pt x="1357024" y="314834"/>
                      <a:pt x="1366842" y="331838"/>
                    </a:cubicBezTo>
                    <a:lnTo>
                      <a:pt x="1437945" y="454992"/>
                    </a:lnTo>
                    <a:cubicBezTo>
                      <a:pt x="1447762" y="471997"/>
                      <a:pt x="1441936" y="493741"/>
                      <a:pt x="1424931" y="503559"/>
                    </a:cubicBezTo>
                    <a:lnTo>
                      <a:pt x="1177936" y="646161"/>
                    </a:lnTo>
                    <a:lnTo>
                      <a:pt x="1447356" y="646161"/>
                    </a:lnTo>
                    <a:cubicBezTo>
                      <a:pt x="1466990" y="646161"/>
                      <a:pt x="1482908" y="662079"/>
                      <a:pt x="1482909" y="681714"/>
                    </a:cubicBezTo>
                    <a:lnTo>
                      <a:pt x="1482909" y="823920"/>
                    </a:lnTo>
                    <a:cubicBezTo>
                      <a:pt x="1482908" y="843555"/>
                      <a:pt x="1466990" y="859473"/>
                      <a:pt x="1447356" y="859473"/>
                    </a:cubicBezTo>
                    <a:lnTo>
                      <a:pt x="1092603" y="859472"/>
                    </a:lnTo>
                    <a:lnTo>
                      <a:pt x="1428832" y="1053595"/>
                    </a:lnTo>
                    <a:cubicBezTo>
                      <a:pt x="1445837" y="1063413"/>
                      <a:pt x="1451663" y="1085157"/>
                      <a:pt x="1441846" y="1102162"/>
                    </a:cubicBezTo>
                    <a:lnTo>
                      <a:pt x="1370743" y="1225316"/>
                    </a:lnTo>
                    <a:cubicBezTo>
                      <a:pt x="1360925" y="1242320"/>
                      <a:pt x="1339181" y="1248147"/>
                      <a:pt x="1322176" y="1238330"/>
                    </a:cubicBezTo>
                    <a:lnTo>
                      <a:pt x="956871" y="1027420"/>
                    </a:lnTo>
                    <a:lnTo>
                      <a:pt x="1173548" y="1402716"/>
                    </a:lnTo>
                    <a:cubicBezTo>
                      <a:pt x="1183365" y="1419720"/>
                      <a:pt x="1177539" y="1441464"/>
                      <a:pt x="1160534" y="1451282"/>
                    </a:cubicBezTo>
                    <a:lnTo>
                      <a:pt x="1037380" y="1522385"/>
                    </a:lnTo>
                    <a:cubicBezTo>
                      <a:pt x="1020376" y="1532202"/>
                      <a:pt x="998632" y="1526376"/>
                      <a:pt x="988814" y="1509372"/>
                    </a:cubicBezTo>
                    <a:lnTo>
                      <a:pt x="854179" y="1276176"/>
                    </a:lnTo>
                    <a:lnTo>
                      <a:pt x="854179" y="1570852"/>
                    </a:lnTo>
                    <a:cubicBezTo>
                      <a:pt x="854178" y="1590487"/>
                      <a:pt x="838260" y="1606404"/>
                      <a:pt x="818626" y="1606405"/>
                    </a:cubicBezTo>
                    <a:lnTo>
                      <a:pt x="676420" y="1606405"/>
                    </a:lnTo>
                    <a:cubicBezTo>
                      <a:pt x="656784" y="1606405"/>
                      <a:pt x="640867" y="1590487"/>
                      <a:pt x="640866" y="1570852"/>
                    </a:cubicBezTo>
                    <a:lnTo>
                      <a:pt x="640866" y="1244178"/>
                    </a:lnTo>
                    <a:lnTo>
                      <a:pt x="482507" y="1518466"/>
                    </a:lnTo>
                    <a:cubicBezTo>
                      <a:pt x="472689" y="1535471"/>
                      <a:pt x="450945" y="1541296"/>
                      <a:pt x="433940" y="1531480"/>
                    </a:cubicBezTo>
                    <a:lnTo>
                      <a:pt x="310786" y="1460377"/>
                    </a:lnTo>
                    <a:cubicBezTo>
                      <a:pt x="293782" y="1450559"/>
                      <a:pt x="287955" y="1428814"/>
                      <a:pt x="297773" y="1411810"/>
                    </a:cubicBezTo>
                    <a:lnTo>
                      <a:pt x="508683" y="1046504"/>
                    </a:lnTo>
                    <a:lnTo>
                      <a:pt x="133386" y="1263181"/>
                    </a:lnTo>
                    <a:cubicBezTo>
                      <a:pt x="116382" y="1272999"/>
                      <a:pt x="94637" y="1267172"/>
                      <a:pt x="84820" y="1250168"/>
                    </a:cubicBezTo>
                    <a:lnTo>
                      <a:pt x="13717" y="1127014"/>
                    </a:lnTo>
                    <a:cubicBezTo>
                      <a:pt x="3899" y="1110009"/>
                      <a:pt x="9726" y="1088265"/>
                      <a:pt x="26730" y="1078448"/>
                    </a:cubicBezTo>
                    <a:lnTo>
                      <a:pt x="308264" y="915904"/>
                    </a:lnTo>
                    <a:lnTo>
                      <a:pt x="35554" y="915904"/>
                    </a:lnTo>
                    <a:cubicBezTo>
                      <a:pt x="15918" y="915904"/>
                      <a:pt x="0" y="899986"/>
                      <a:pt x="0" y="880351"/>
                    </a:cubicBezTo>
                    <a:close/>
                  </a:path>
                </a:pathLst>
              </a:custGeom>
              <a:solidFill>
                <a:srgbClr val="FFFF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任意多边形 46"/>
              <p:cNvSpPr/>
              <p:nvPr/>
            </p:nvSpPr>
            <p:spPr>
              <a:xfrm rot="8286032">
                <a:off x="3129834" y="4873034"/>
                <a:ext cx="312138" cy="312138"/>
              </a:xfrm>
              <a:custGeom>
                <a:avLst/>
                <a:gdLst>
                  <a:gd name="connsiteX0" fmla="*/ 0 w 777240"/>
                  <a:gd name="connsiteY0" fmla="*/ 459723 h 777240"/>
                  <a:gd name="connsiteX1" fmla="*/ 0 w 777240"/>
                  <a:gd name="connsiteY1" fmla="*/ 317517 h 777240"/>
                  <a:gd name="connsiteX2" fmla="*/ 35553 w 777240"/>
                  <a:gd name="connsiteY2" fmla="*/ 281964 h 777240"/>
                  <a:gd name="connsiteX3" fmla="*/ 281964 w 777240"/>
                  <a:gd name="connsiteY3" fmla="*/ 281964 h 777240"/>
                  <a:gd name="connsiteX4" fmla="*/ 281964 w 777240"/>
                  <a:gd name="connsiteY4" fmla="*/ 35553 h 777240"/>
                  <a:gd name="connsiteX5" fmla="*/ 317517 w 777240"/>
                  <a:gd name="connsiteY5" fmla="*/ 0 h 777240"/>
                  <a:gd name="connsiteX6" fmla="*/ 459723 w 777240"/>
                  <a:gd name="connsiteY6" fmla="*/ 0 h 777240"/>
                  <a:gd name="connsiteX7" fmla="*/ 495276 w 777240"/>
                  <a:gd name="connsiteY7" fmla="*/ 35553 h 777240"/>
                  <a:gd name="connsiteX8" fmla="*/ 495276 w 777240"/>
                  <a:gd name="connsiteY8" fmla="*/ 281964 h 777240"/>
                  <a:gd name="connsiteX9" fmla="*/ 741687 w 777240"/>
                  <a:gd name="connsiteY9" fmla="*/ 281964 h 777240"/>
                  <a:gd name="connsiteX10" fmla="*/ 777240 w 777240"/>
                  <a:gd name="connsiteY10" fmla="*/ 317517 h 777240"/>
                  <a:gd name="connsiteX11" fmla="*/ 777240 w 777240"/>
                  <a:gd name="connsiteY11" fmla="*/ 459723 h 777240"/>
                  <a:gd name="connsiteX12" fmla="*/ 741687 w 777240"/>
                  <a:gd name="connsiteY12" fmla="*/ 495276 h 777240"/>
                  <a:gd name="connsiteX13" fmla="*/ 495276 w 777240"/>
                  <a:gd name="connsiteY13" fmla="*/ 495276 h 777240"/>
                  <a:gd name="connsiteX14" fmla="*/ 495276 w 777240"/>
                  <a:gd name="connsiteY14" fmla="*/ 741687 h 777240"/>
                  <a:gd name="connsiteX15" fmla="*/ 459723 w 777240"/>
                  <a:gd name="connsiteY15" fmla="*/ 777240 h 777240"/>
                  <a:gd name="connsiteX16" fmla="*/ 317517 w 777240"/>
                  <a:gd name="connsiteY16" fmla="*/ 777240 h 777240"/>
                  <a:gd name="connsiteX17" fmla="*/ 281964 w 777240"/>
                  <a:gd name="connsiteY17" fmla="*/ 741687 h 777240"/>
                  <a:gd name="connsiteX18" fmla="*/ 281964 w 777240"/>
                  <a:gd name="connsiteY18" fmla="*/ 495276 h 777240"/>
                  <a:gd name="connsiteX19" fmla="*/ 35553 w 777240"/>
                  <a:gd name="connsiteY19" fmla="*/ 495276 h 777240"/>
                  <a:gd name="connsiteX20" fmla="*/ 0 w 777240"/>
                  <a:gd name="connsiteY20" fmla="*/ 459723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7240" h="777240">
                    <a:moveTo>
                      <a:pt x="0" y="459723"/>
                    </a:moveTo>
                    <a:lnTo>
                      <a:pt x="0" y="317517"/>
                    </a:lnTo>
                    <a:cubicBezTo>
                      <a:pt x="0" y="297882"/>
                      <a:pt x="15918" y="281964"/>
                      <a:pt x="35553" y="281964"/>
                    </a:cubicBezTo>
                    <a:lnTo>
                      <a:pt x="281964" y="281964"/>
                    </a:lnTo>
                    <a:lnTo>
                      <a:pt x="281964" y="35553"/>
                    </a:lnTo>
                    <a:cubicBezTo>
                      <a:pt x="281964" y="15918"/>
                      <a:pt x="297882" y="0"/>
                      <a:pt x="317517" y="0"/>
                    </a:cubicBezTo>
                    <a:lnTo>
                      <a:pt x="459723" y="0"/>
                    </a:lnTo>
                    <a:cubicBezTo>
                      <a:pt x="479358" y="0"/>
                      <a:pt x="495276" y="15918"/>
                      <a:pt x="495276" y="35553"/>
                    </a:cubicBezTo>
                    <a:lnTo>
                      <a:pt x="495276" y="281964"/>
                    </a:lnTo>
                    <a:lnTo>
                      <a:pt x="741687" y="281964"/>
                    </a:lnTo>
                    <a:cubicBezTo>
                      <a:pt x="761322" y="281964"/>
                      <a:pt x="777240" y="297882"/>
                      <a:pt x="777240" y="317517"/>
                    </a:cubicBezTo>
                    <a:lnTo>
                      <a:pt x="777240" y="459723"/>
                    </a:lnTo>
                    <a:cubicBezTo>
                      <a:pt x="777240" y="479358"/>
                      <a:pt x="761322" y="495276"/>
                      <a:pt x="741687" y="495276"/>
                    </a:cubicBezTo>
                    <a:lnTo>
                      <a:pt x="495276" y="495276"/>
                    </a:lnTo>
                    <a:lnTo>
                      <a:pt x="495276" y="741687"/>
                    </a:lnTo>
                    <a:cubicBezTo>
                      <a:pt x="495276" y="761322"/>
                      <a:pt x="479358" y="777240"/>
                      <a:pt x="459723" y="777240"/>
                    </a:cubicBezTo>
                    <a:lnTo>
                      <a:pt x="317517" y="777240"/>
                    </a:lnTo>
                    <a:cubicBezTo>
                      <a:pt x="297882" y="777240"/>
                      <a:pt x="281964" y="761322"/>
                      <a:pt x="281964" y="741687"/>
                    </a:cubicBezTo>
                    <a:lnTo>
                      <a:pt x="281964" y="495276"/>
                    </a:lnTo>
                    <a:lnTo>
                      <a:pt x="35553" y="495276"/>
                    </a:lnTo>
                    <a:cubicBezTo>
                      <a:pt x="15918" y="495276"/>
                      <a:pt x="0" y="479358"/>
                      <a:pt x="0" y="459723"/>
                    </a:cubicBezTo>
                    <a:close/>
                  </a:path>
                </a:pathLst>
              </a:custGeom>
              <a:solidFill>
                <a:srgbClr val="FFC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2078781" y="4451172"/>
                <a:ext cx="179383" cy="179383"/>
              </a:xfrm>
              <a:prstGeom prst="ellipse">
                <a:avLst/>
              </a:prstGeom>
              <a:noFill/>
              <a:ln w="57150">
                <a:solidFill>
                  <a:srgbClr val="FD88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4728249" y="4796798"/>
                <a:ext cx="95134" cy="95134"/>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十字星 21"/>
              <p:cNvSpPr/>
              <p:nvPr/>
            </p:nvSpPr>
            <p:spPr>
              <a:xfrm>
                <a:off x="3926077" y="4265519"/>
                <a:ext cx="185653" cy="185653"/>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7030A0"/>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1" name="组合 50"/>
            <p:cNvGrpSpPr/>
            <p:nvPr/>
          </p:nvGrpSpPr>
          <p:grpSpPr>
            <a:xfrm flipV="1">
              <a:off x="5747746" y="2247358"/>
              <a:ext cx="3147288" cy="963645"/>
              <a:chOff x="2078781" y="4221527"/>
              <a:chExt cx="3147288" cy="963645"/>
            </a:xfrm>
          </p:grpSpPr>
          <p:sp>
            <p:nvSpPr>
              <p:cNvPr id="52" name="任意多边形 51"/>
              <p:cNvSpPr/>
              <p:nvPr/>
            </p:nvSpPr>
            <p:spPr>
              <a:xfrm rot="5400000">
                <a:off x="4924452" y="4209470"/>
                <a:ext cx="289560" cy="313674"/>
              </a:xfrm>
              <a:custGeom>
                <a:avLst/>
                <a:gdLst>
                  <a:gd name="connsiteX0" fmla="*/ 458919 w 1482909"/>
                  <a:gd name="connsiteY0" fmla="*/ 806919 h 1606405"/>
                  <a:gd name="connsiteX1" fmla="*/ 716256 w 1482909"/>
                  <a:gd name="connsiteY1" fmla="*/ 1064256 h 1606405"/>
                  <a:gd name="connsiteX2" fmla="*/ 973593 w 1482909"/>
                  <a:gd name="connsiteY2" fmla="*/ 806919 h 1606405"/>
                  <a:gd name="connsiteX3" fmla="*/ 716256 w 1482909"/>
                  <a:gd name="connsiteY3" fmla="*/ 549582 h 1606405"/>
                  <a:gd name="connsiteX4" fmla="*/ 458919 w 1482909"/>
                  <a:gd name="connsiteY4" fmla="*/ 806919 h 1606405"/>
                  <a:gd name="connsiteX5" fmla="*/ 0 w 1482909"/>
                  <a:gd name="connsiteY5" fmla="*/ 880351 h 1606405"/>
                  <a:gd name="connsiteX6" fmla="*/ 0 w 1482909"/>
                  <a:gd name="connsiteY6" fmla="*/ 738145 h 1606405"/>
                  <a:gd name="connsiteX7" fmla="*/ 35553 w 1482909"/>
                  <a:gd name="connsiteY7" fmla="*/ 702592 h 1606405"/>
                  <a:gd name="connsiteX8" fmla="*/ 301266 w 1482909"/>
                  <a:gd name="connsiteY8" fmla="*/ 702592 h 1606405"/>
                  <a:gd name="connsiteX9" fmla="*/ 26979 w 1482909"/>
                  <a:gd name="connsiteY9" fmla="*/ 544233 h 1606405"/>
                  <a:gd name="connsiteX10" fmla="*/ 13966 w 1482909"/>
                  <a:gd name="connsiteY10" fmla="*/ 495666 h 1606405"/>
                  <a:gd name="connsiteX11" fmla="*/ 85069 w 1482909"/>
                  <a:gd name="connsiteY11" fmla="*/ 372512 h 1606405"/>
                  <a:gd name="connsiteX12" fmla="*/ 133635 w 1482909"/>
                  <a:gd name="connsiteY12" fmla="*/ 359498 h 1606405"/>
                  <a:gd name="connsiteX13" fmla="*/ 498941 w 1482909"/>
                  <a:gd name="connsiteY13" fmla="*/ 570407 h 1606405"/>
                  <a:gd name="connsiteX14" fmla="*/ 282265 w 1482909"/>
                  <a:gd name="connsiteY14" fmla="*/ 195112 h 1606405"/>
                  <a:gd name="connsiteX15" fmla="*/ 295277 w 1482909"/>
                  <a:gd name="connsiteY15" fmla="*/ 146546 h 1606405"/>
                  <a:gd name="connsiteX16" fmla="*/ 418431 w 1482909"/>
                  <a:gd name="connsiteY16" fmla="*/ 75444 h 1606405"/>
                  <a:gd name="connsiteX17" fmla="*/ 466997 w 1482909"/>
                  <a:gd name="connsiteY17" fmla="*/ 88456 h 1606405"/>
                  <a:gd name="connsiteX18" fmla="*/ 609600 w 1482909"/>
                  <a:gd name="connsiteY18" fmla="*/ 335450 h 1606405"/>
                  <a:gd name="connsiteX19" fmla="*/ 609600 w 1482909"/>
                  <a:gd name="connsiteY19" fmla="*/ 35552 h 1606405"/>
                  <a:gd name="connsiteX20" fmla="*/ 645153 w 1482909"/>
                  <a:gd name="connsiteY20" fmla="*/ 0 h 1606405"/>
                  <a:gd name="connsiteX21" fmla="*/ 787359 w 1482909"/>
                  <a:gd name="connsiteY21" fmla="*/ 0 h 1606405"/>
                  <a:gd name="connsiteX22" fmla="*/ 822912 w 1482909"/>
                  <a:gd name="connsiteY22" fmla="*/ 35552 h 1606405"/>
                  <a:gd name="connsiteX23" fmla="*/ 822912 w 1482909"/>
                  <a:gd name="connsiteY23" fmla="*/ 316841 h 1606405"/>
                  <a:gd name="connsiteX24" fmla="*/ 969156 w 1482909"/>
                  <a:gd name="connsiteY24" fmla="*/ 63540 h 1606405"/>
                  <a:gd name="connsiteX25" fmla="*/ 1017722 w 1482909"/>
                  <a:gd name="connsiteY25" fmla="*/ 50526 h 1606405"/>
                  <a:gd name="connsiteX26" fmla="*/ 1140876 w 1482909"/>
                  <a:gd name="connsiteY26" fmla="*/ 121630 h 1606405"/>
                  <a:gd name="connsiteX27" fmla="*/ 1153889 w 1482909"/>
                  <a:gd name="connsiteY27" fmla="*/ 170196 h 1606405"/>
                  <a:gd name="connsiteX28" fmla="*/ 942980 w 1482909"/>
                  <a:gd name="connsiteY28" fmla="*/ 535502 h 1606405"/>
                  <a:gd name="connsiteX29" fmla="*/ 1318275 w 1482909"/>
                  <a:gd name="connsiteY29" fmla="*/ 318825 h 1606405"/>
                  <a:gd name="connsiteX30" fmla="*/ 1366842 w 1482909"/>
                  <a:gd name="connsiteY30" fmla="*/ 331838 h 1606405"/>
                  <a:gd name="connsiteX31" fmla="*/ 1437945 w 1482909"/>
                  <a:gd name="connsiteY31" fmla="*/ 454992 h 1606405"/>
                  <a:gd name="connsiteX32" fmla="*/ 1424931 w 1482909"/>
                  <a:gd name="connsiteY32" fmla="*/ 503559 h 1606405"/>
                  <a:gd name="connsiteX33" fmla="*/ 1177936 w 1482909"/>
                  <a:gd name="connsiteY33" fmla="*/ 646161 h 1606405"/>
                  <a:gd name="connsiteX34" fmla="*/ 1447356 w 1482909"/>
                  <a:gd name="connsiteY34" fmla="*/ 646161 h 1606405"/>
                  <a:gd name="connsiteX35" fmla="*/ 1482909 w 1482909"/>
                  <a:gd name="connsiteY35" fmla="*/ 681714 h 1606405"/>
                  <a:gd name="connsiteX36" fmla="*/ 1482909 w 1482909"/>
                  <a:gd name="connsiteY36" fmla="*/ 823920 h 1606405"/>
                  <a:gd name="connsiteX37" fmla="*/ 1447356 w 1482909"/>
                  <a:gd name="connsiteY37" fmla="*/ 859473 h 1606405"/>
                  <a:gd name="connsiteX38" fmla="*/ 1092603 w 1482909"/>
                  <a:gd name="connsiteY38" fmla="*/ 859472 h 1606405"/>
                  <a:gd name="connsiteX39" fmla="*/ 1428832 w 1482909"/>
                  <a:gd name="connsiteY39" fmla="*/ 1053595 h 1606405"/>
                  <a:gd name="connsiteX40" fmla="*/ 1441846 w 1482909"/>
                  <a:gd name="connsiteY40" fmla="*/ 1102162 h 1606405"/>
                  <a:gd name="connsiteX41" fmla="*/ 1370743 w 1482909"/>
                  <a:gd name="connsiteY41" fmla="*/ 1225316 h 1606405"/>
                  <a:gd name="connsiteX42" fmla="*/ 1322176 w 1482909"/>
                  <a:gd name="connsiteY42" fmla="*/ 1238330 h 1606405"/>
                  <a:gd name="connsiteX43" fmla="*/ 956871 w 1482909"/>
                  <a:gd name="connsiteY43" fmla="*/ 1027420 h 1606405"/>
                  <a:gd name="connsiteX44" fmla="*/ 1173548 w 1482909"/>
                  <a:gd name="connsiteY44" fmla="*/ 1402716 h 1606405"/>
                  <a:gd name="connsiteX45" fmla="*/ 1160534 w 1482909"/>
                  <a:gd name="connsiteY45" fmla="*/ 1451282 h 1606405"/>
                  <a:gd name="connsiteX46" fmla="*/ 1037380 w 1482909"/>
                  <a:gd name="connsiteY46" fmla="*/ 1522385 h 1606405"/>
                  <a:gd name="connsiteX47" fmla="*/ 988814 w 1482909"/>
                  <a:gd name="connsiteY47" fmla="*/ 1509372 h 1606405"/>
                  <a:gd name="connsiteX48" fmla="*/ 854179 w 1482909"/>
                  <a:gd name="connsiteY48" fmla="*/ 1276176 h 1606405"/>
                  <a:gd name="connsiteX49" fmla="*/ 854179 w 1482909"/>
                  <a:gd name="connsiteY49" fmla="*/ 1570852 h 1606405"/>
                  <a:gd name="connsiteX50" fmla="*/ 818626 w 1482909"/>
                  <a:gd name="connsiteY50" fmla="*/ 1606405 h 1606405"/>
                  <a:gd name="connsiteX51" fmla="*/ 676420 w 1482909"/>
                  <a:gd name="connsiteY51" fmla="*/ 1606405 h 1606405"/>
                  <a:gd name="connsiteX52" fmla="*/ 640866 w 1482909"/>
                  <a:gd name="connsiteY52" fmla="*/ 1570852 h 1606405"/>
                  <a:gd name="connsiteX53" fmla="*/ 640866 w 1482909"/>
                  <a:gd name="connsiteY53" fmla="*/ 1244178 h 1606405"/>
                  <a:gd name="connsiteX54" fmla="*/ 482507 w 1482909"/>
                  <a:gd name="connsiteY54" fmla="*/ 1518466 h 1606405"/>
                  <a:gd name="connsiteX55" fmla="*/ 433940 w 1482909"/>
                  <a:gd name="connsiteY55" fmla="*/ 1531480 h 1606405"/>
                  <a:gd name="connsiteX56" fmla="*/ 310786 w 1482909"/>
                  <a:gd name="connsiteY56" fmla="*/ 1460377 h 1606405"/>
                  <a:gd name="connsiteX57" fmla="*/ 297773 w 1482909"/>
                  <a:gd name="connsiteY57" fmla="*/ 1411810 h 1606405"/>
                  <a:gd name="connsiteX58" fmla="*/ 508683 w 1482909"/>
                  <a:gd name="connsiteY58" fmla="*/ 1046504 h 1606405"/>
                  <a:gd name="connsiteX59" fmla="*/ 133386 w 1482909"/>
                  <a:gd name="connsiteY59" fmla="*/ 1263181 h 1606405"/>
                  <a:gd name="connsiteX60" fmla="*/ 84820 w 1482909"/>
                  <a:gd name="connsiteY60" fmla="*/ 1250168 h 1606405"/>
                  <a:gd name="connsiteX61" fmla="*/ 13717 w 1482909"/>
                  <a:gd name="connsiteY61" fmla="*/ 1127014 h 1606405"/>
                  <a:gd name="connsiteX62" fmla="*/ 26730 w 1482909"/>
                  <a:gd name="connsiteY62" fmla="*/ 1078448 h 1606405"/>
                  <a:gd name="connsiteX63" fmla="*/ 308264 w 1482909"/>
                  <a:gd name="connsiteY63" fmla="*/ 915904 h 1606405"/>
                  <a:gd name="connsiteX64" fmla="*/ 35554 w 1482909"/>
                  <a:gd name="connsiteY64" fmla="*/ 915904 h 1606405"/>
                  <a:gd name="connsiteX65" fmla="*/ 0 w 1482909"/>
                  <a:gd name="connsiteY65" fmla="*/ 880351 h 160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482909" h="1606405">
                    <a:moveTo>
                      <a:pt x="458919" y="806919"/>
                    </a:moveTo>
                    <a:cubicBezTo>
                      <a:pt x="458919" y="949042"/>
                      <a:pt x="574133" y="1064256"/>
                      <a:pt x="716256" y="1064256"/>
                    </a:cubicBezTo>
                    <a:cubicBezTo>
                      <a:pt x="858379" y="1064256"/>
                      <a:pt x="973593" y="949042"/>
                      <a:pt x="973593" y="806919"/>
                    </a:cubicBezTo>
                    <a:cubicBezTo>
                      <a:pt x="973593" y="664796"/>
                      <a:pt x="858379" y="549582"/>
                      <a:pt x="716256" y="549582"/>
                    </a:cubicBezTo>
                    <a:cubicBezTo>
                      <a:pt x="574133" y="549582"/>
                      <a:pt x="458919" y="664796"/>
                      <a:pt x="458919" y="806919"/>
                    </a:cubicBezTo>
                    <a:close/>
                    <a:moveTo>
                      <a:pt x="0" y="880351"/>
                    </a:moveTo>
                    <a:lnTo>
                      <a:pt x="0" y="738145"/>
                    </a:lnTo>
                    <a:cubicBezTo>
                      <a:pt x="0" y="718510"/>
                      <a:pt x="15918" y="702592"/>
                      <a:pt x="35553" y="702592"/>
                    </a:cubicBezTo>
                    <a:lnTo>
                      <a:pt x="301266" y="702592"/>
                    </a:lnTo>
                    <a:lnTo>
                      <a:pt x="26979" y="544233"/>
                    </a:lnTo>
                    <a:cubicBezTo>
                      <a:pt x="9975" y="534415"/>
                      <a:pt x="4148" y="512671"/>
                      <a:pt x="13966" y="495666"/>
                    </a:cubicBezTo>
                    <a:lnTo>
                      <a:pt x="85069" y="372512"/>
                    </a:lnTo>
                    <a:cubicBezTo>
                      <a:pt x="94887" y="355508"/>
                      <a:pt x="116631" y="349681"/>
                      <a:pt x="133635" y="359498"/>
                    </a:cubicBezTo>
                    <a:lnTo>
                      <a:pt x="498941" y="570407"/>
                    </a:lnTo>
                    <a:lnTo>
                      <a:pt x="282265" y="195112"/>
                    </a:lnTo>
                    <a:cubicBezTo>
                      <a:pt x="272446" y="178108"/>
                      <a:pt x="278273" y="156364"/>
                      <a:pt x="295277" y="146546"/>
                    </a:cubicBezTo>
                    <a:lnTo>
                      <a:pt x="418431" y="75444"/>
                    </a:lnTo>
                    <a:cubicBezTo>
                      <a:pt x="435436" y="65626"/>
                      <a:pt x="457180" y="71452"/>
                      <a:pt x="466997" y="88456"/>
                    </a:cubicBezTo>
                    <a:lnTo>
                      <a:pt x="609600" y="335450"/>
                    </a:lnTo>
                    <a:lnTo>
                      <a:pt x="609600" y="35552"/>
                    </a:lnTo>
                    <a:cubicBezTo>
                      <a:pt x="609600" y="15918"/>
                      <a:pt x="625518" y="0"/>
                      <a:pt x="645153" y="0"/>
                    </a:cubicBezTo>
                    <a:lnTo>
                      <a:pt x="787359" y="0"/>
                    </a:lnTo>
                    <a:cubicBezTo>
                      <a:pt x="806994" y="0"/>
                      <a:pt x="822912" y="15918"/>
                      <a:pt x="822912" y="35552"/>
                    </a:cubicBezTo>
                    <a:lnTo>
                      <a:pt x="822912" y="316841"/>
                    </a:lnTo>
                    <a:lnTo>
                      <a:pt x="969156" y="63540"/>
                    </a:lnTo>
                    <a:cubicBezTo>
                      <a:pt x="978973" y="46536"/>
                      <a:pt x="1000716" y="40710"/>
                      <a:pt x="1017722" y="50526"/>
                    </a:cubicBezTo>
                    <a:lnTo>
                      <a:pt x="1140876" y="121630"/>
                    </a:lnTo>
                    <a:cubicBezTo>
                      <a:pt x="1157879" y="131448"/>
                      <a:pt x="1163706" y="153192"/>
                      <a:pt x="1153889" y="170196"/>
                    </a:cubicBezTo>
                    <a:lnTo>
                      <a:pt x="942980" y="535502"/>
                    </a:lnTo>
                    <a:lnTo>
                      <a:pt x="1318275" y="318825"/>
                    </a:lnTo>
                    <a:cubicBezTo>
                      <a:pt x="1335279" y="309007"/>
                      <a:pt x="1357024" y="314834"/>
                      <a:pt x="1366842" y="331838"/>
                    </a:cubicBezTo>
                    <a:lnTo>
                      <a:pt x="1437945" y="454992"/>
                    </a:lnTo>
                    <a:cubicBezTo>
                      <a:pt x="1447762" y="471997"/>
                      <a:pt x="1441936" y="493741"/>
                      <a:pt x="1424931" y="503559"/>
                    </a:cubicBezTo>
                    <a:lnTo>
                      <a:pt x="1177936" y="646161"/>
                    </a:lnTo>
                    <a:lnTo>
                      <a:pt x="1447356" y="646161"/>
                    </a:lnTo>
                    <a:cubicBezTo>
                      <a:pt x="1466990" y="646161"/>
                      <a:pt x="1482908" y="662079"/>
                      <a:pt x="1482909" y="681714"/>
                    </a:cubicBezTo>
                    <a:lnTo>
                      <a:pt x="1482909" y="823920"/>
                    </a:lnTo>
                    <a:cubicBezTo>
                      <a:pt x="1482908" y="843555"/>
                      <a:pt x="1466990" y="859473"/>
                      <a:pt x="1447356" y="859473"/>
                    </a:cubicBezTo>
                    <a:lnTo>
                      <a:pt x="1092603" y="859472"/>
                    </a:lnTo>
                    <a:lnTo>
                      <a:pt x="1428832" y="1053595"/>
                    </a:lnTo>
                    <a:cubicBezTo>
                      <a:pt x="1445837" y="1063413"/>
                      <a:pt x="1451663" y="1085157"/>
                      <a:pt x="1441846" y="1102162"/>
                    </a:cubicBezTo>
                    <a:lnTo>
                      <a:pt x="1370743" y="1225316"/>
                    </a:lnTo>
                    <a:cubicBezTo>
                      <a:pt x="1360925" y="1242320"/>
                      <a:pt x="1339181" y="1248147"/>
                      <a:pt x="1322176" y="1238330"/>
                    </a:cubicBezTo>
                    <a:lnTo>
                      <a:pt x="956871" y="1027420"/>
                    </a:lnTo>
                    <a:lnTo>
                      <a:pt x="1173548" y="1402716"/>
                    </a:lnTo>
                    <a:cubicBezTo>
                      <a:pt x="1183365" y="1419720"/>
                      <a:pt x="1177539" y="1441464"/>
                      <a:pt x="1160534" y="1451282"/>
                    </a:cubicBezTo>
                    <a:lnTo>
                      <a:pt x="1037380" y="1522385"/>
                    </a:lnTo>
                    <a:cubicBezTo>
                      <a:pt x="1020376" y="1532202"/>
                      <a:pt x="998632" y="1526376"/>
                      <a:pt x="988814" y="1509372"/>
                    </a:cubicBezTo>
                    <a:lnTo>
                      <a:pt x="854179" y="1276176"/>
                    </a:lnTo>
                    <a:lnTo>
                      <a:pt x="854179" y="1570852"/>
                    </a:lnTo>
                    <a:cubicBezTo>
                      <a:pt x="854178" y="1590487"/>
                      <a:pt x="838260" y="1606404"/>
                      <a:pt x="818626" y="1606405"/>
                    </a:cubicBezTo>
                    <a:lnTo>
                      <a:pt x="676420" y="1606405"/>
                    </a:lnTo>
                    <a:cubicBezTo>
                      <a:pt x="656784" y="1606405"/>
                      <a:pt x="640867" y="1590487"/>
                      <a:pt x="640866" y="1570852"/>
                    </a:cubicBezTo>
                    <a:lnTo>
                      <a:pt x="640866" y="1244178"/>
                    </a:lnTo>
                    <a:lnTo>
                      <a:pt x="482507" y="1518466"/>
                    </a:lnTo>
                    <a:cubicBezTo>
                      <a:pt x="472689" y="1535471"/>
                      <a:pt x="450945" y="1541296"/>
                      <a:pt x="433940" y="1531480"/>
                    </a:cubicBezTo>
                    <a:lnTo>
                      <a:pt x="310786" y="1460377"/>
                    </a:lnTo>
                    <a:cubicBezTo>
                      <a:pt x="293782" y="1450559"/>
                      <a:pt x="287955" y="1428814"/>
                      <a:pt x="297773" y="1411810"/>
                    </a:cubicBezTo>
                    <a:lnTo>
                      <a:pt x="508683" y="1046504"/>
                    </a:lnTo>
                    <a:lnTo>
                      <a:pt x="133386" y="1263181"/>
                    </a:lnTo>
                    <a:cubicBezTo>
                      <a:pt x="116382" y="1272999"/>
                      <a:pt x="94637" y="1267172"/>
                      <a:pt x="84820" y="1250168"/>
                    </a:cubicBezTo>
                    <a:lnTo>
                      <a:pt x="13717" y="1127014"/>
                    </a:lnTo>
                    <a:cubicBezTo>
                      <a:pt x="3899" y="1110009"/>
                      <a:pt x="9726" y="1088265"/>
                      <a:pt x="26730" y="1078448"/>
                    </a:cubicBezTo>
                    <a:lnTo>
                      <a:pt x="308264" y="915904"/>
                    </a:lnTo>
                    <a:lnTo>
                      <a:pt x="35554" y="915904"/>
                    </a:lnTo>
                    <a:cubicBezTo>
                      <a:pt x="15918" y="915904"/>
                      <a:pt x="0" y="899986"/>
                      <a:pt x="0" y="880351"/>
                    </a:cubicBezTo>
                    <a:close/>
                  </a:path>
                </a:pathLst>
              </a:custGeom>
              <a:solidFill>
                <a:srgbClr val="FFFF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52"/>
              <p:cNvSpPr/>
              <p:nvPr/>
            </p:nvSpPr>
            <p:spPr>
              <a:xfrm rot="8286032">
                <a:off x="3129834" y="4873034"/>
                <a:ext cx="312138" cy="312138"/>
              </a:xfrm>
              <a:custGeom>
                <a:avLst/>
                <a:gdLst>
                  <a:gd name="connsiteX0" fmla="*/ 0 w 777240"/>
                  <a:gd name="connsiteY0" fmla="*/ 459723 h 777240"/>
                  <a:gd name="connsiteX1" fmla="*/ 0 w 777240"/>
                  <a:gd name="connsiteY1" fmla="*/ 317517 h 777240"/>
                  <a:gd name="connsiteX2" fmla="*/ 35553 w 777240"/>
                  <a:gd name="connsiteY2" fmla="*/ 281964 h 777240"/>
                  <a:gd name="connsiteX3" fmla="*/ 281964 w 777240"/>
                  <a:gd name="connsiteY3" fmla="*/ 281964 h 777240"/>
                  <a:gd name="connsiteX4" fmla="*/ 281964 w 777240"/>
                  <a:gd name="connsiteY4" fmla="*/ 35553 h 777240"/>
                  <a:gd name="connsiteX5" fmla="*/ 317517 w 777240"/>
                  <a:gd name="connsiteY5" fmla="*/ 0 h 777240"/>
                  <a:gd name="connsiteX6" fmla="*/ 459723 w 777240"/>
                  <a:gd name="connsiteY6" fmla="*/ 0 h 777240"/>
                  <a:gd name="connsiteX7" fmla="*/ 495276 w 777240"/>
                  <a:gd name="connsiteY7" fmla="*/ 35553 h 777240"/>
                  <a:gd name="connsiteX8" fmla="*/ 495276 w 777240"/>
                  <a:gd name="connsiteY8" fmla="*/ 281964 h 777240"/>
                  <a:gd name="connsiteX9" fmla="*/ 741687 w 777240"/>
                  <a:gd name="connsiteY9" fmla="*/ 281964 h 777240"/>
                  <a:gd name="connsiteX10" fmla="*/ 777240 w 777240"/>
                  <a:gd name="connsiteY10" fmla="*/ 317517 h 777240"/>
                  <a:gd name="connsiteX11" fmla="*/ 777240 w 777240"/>
                  <a:gd name="connsiteY11" fmla="*/ 459723 h 777240"/>
                  <a:gd name="connsiteX12" fmla="*/ 741687 w 777240"/>
                  <a:gd name="connsiteY12" fmla="*/ 495276 h 777240"/>
                  <a:gd name="connsiteX13" fmla="*/ 495276 w 777240"/>
                  <a:gd name="connsiteY13" fmla="*/ 495276 h 777240"/>
                  <a:gd name="connsiteX14" fmla="*/ 495276 w 777240"/>
                  <a:gd name="connsiteY14" fmla="*/ 741687 h 777240"/>
                  <a:gd name="connsiteX15" fmla="*/ 459723 w 777240"/>
                  <a:gd name="connsiteY15" fmla="*/ 777240 h 777240"/>
                  <a:gd name="connsiteX16" fmla="*/ 317517 w 777240"/>
                  <a:gd name="connsiteY16" fmla="*/ 777240 h 777240"/>
                  <a:gd name="connsiteX17" fmla="*/ 281964 w 777240"/>
                  <a:gd name="connsiteY17" fmla="*/ 741687 h 777240"/>
                  <a:gd name="connsiteX18" fmla="*/ 281964 w 777240"/>
                  <a:gd name="connsiteY18" fmla="*/ 495276 h 777240"/>
                  <a:gd name="connsiteX19" fmla="*/ 35553 w 777240"/>
                  <a:gd name="connsiteY19" fmla="*/ 495276 h 777240"/>
                  <a:gd name="connsiteX20" fmla="*/ 0 w 777240"/>
                  <a:gd name="connsiteY20" fmla="*/ 459723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7240" h="777240">
                    <a:moveTo>
                      <a:pt x="0" y="459723"/>
                    </a:moveTo>
                    <a:lnTo>
                      <a:pt x="0" y="317517"/>
                    </a:lnTo>
                    <a:cubicBezTo>
                      <a:pt x="0" y="297882"/>
                      <a:pt x="15918" y="281964"/>
                      <a:pt x="35553" y="281964"/>
                    </a:cubicBezTo>
                    <a:lnTo>
                      <a:pt x="281964" y="281964"/>
                    </a:lnTo>
                    <a:lnTo>
                      <a:pt x="281964" y="35553"/>
                    </a:lnTo>
                    <a:cubicBezTo>
                      <a:pt x="281964" y="15918"/>
                      <a:pt x="297882" y="0"/>
                      <a:pt x="317517" y="0"/>
                    </a:cubicBezTo>
                    <a:lnTo>
                      <a:pt x="459723" y="0"/>
                    </a:lnTo>
                    <a:cubicBezTo>
                      <a:pt x="479358" y="0"/>
                      <a:pt x="495276" y="15918"/>
                      <a:pt x="495276" y="35553"/>
                    </a:cubicBezTo>
                    <a:lnTo>
                      <a:pt x="495276" y="281964"/>
                    </a:lnTo>
                    <a:lnTo>
                      <a:pt x="741687" y="281964"/>
                    </a:lnTo>
                    <a:cubicBezTo>
                      <a:pt x="761322" y="281964"/>
                      <a:pt x="777240" y="297882"/>
                      <a:pt x="777240" y="317517"/>
                    </a:cubicBezTo>
                    <a:lnTo>
                      <a:pt x="777240" y="459723"/>
                    </a:lnTo>
                    <a:cubicBezTo>
                      <a:pt x="777240" y="479358"/>
                      <a:pt x="761322" y="495276"/>
                      <a:pt x="741687" y="495276"/>
                    </a:cubicBezTo>
                    <a:lnTo>
                      <a:pt x="495276" y="495276"/>
                    </a:lnTo>
                    <a:lnTo>
                      <a:pt x="495276" y="741687"/>
                    </a:lnTo>
                    <a:cubicBezTo>
                      <a:pt x="495276" y="761322"/>
                      <a:pt x="479358" y="777240"/>
                      <a:pt x="459723" y="777240"/>
                    </a:cubicBezTo>
                    <a:lnTo>
                      <a:pt x="317517" y="777240"/>
                    </a:lnTo>
                    <a:cubicBezTo>
                      <a:pt x="297882" y="777240"/>
                      <a:pt x="281964" y="761322"/>
                      <a:pt x="281964" y="741687"/>
                    </a:cubicBezTo>
                    <a:lnTo>
                      <a:pt x="281964" y="495276"/>
                    </a:lnTo>
                    <a:lnTo>
                      <a:pt x="35553" y="495276"/>
                    </a:lnTo>
                    <a:cubicBezTo>
                      <a:pt x="15918" y="495276"/>
                      <a:pt x="0" y="479358"/>
                      <a:pt x="0" y="459723"/>
                    </a:cubicBezTo>
                    <a:close/>
                  </a:path>
                </a:pathLst>
              </a:custGeom>
              <a:solidFill>
                <a:schemeClr val="bg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a:off x="2078781" y="4451172"/>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4728249" y="4796798"/>
                <a:ext cx="95134" cy="95134"/>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十字星 21"/>
              <p:cNvSpPr/>
              <p:nvPr/>
            </p:nvSpPr>
            <p:spPr>
              <a:xfrm>
                <a:off x="3926077" y="4265519"/>
                <a:ext cx="185653" cy="185653"/>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7030A0"/>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7" name="任意多边形 56"/>
            <p:cNvSpPr/>
            <p:nvPr/>
          </p:nvSpPr>
          <p:spPr>
            <a:xfrm>
              <a:off x="3406615" y="3535679"/>
              <a:ext cx="6316505" cy="1090019"/>
            </a:xfrm>
            <a:custGeom>
              <a:avLst/>
              <a:gdLst>
                <a:gd name="connsiteX0" fmla="*/ 0 w 5257800"/>
                <a:gd name="connsiteY0" fmla="*/ 868680 h 868680"/>
                <a:gd name="connsiteX1" fmla="*/ 1066800 w 5257800"/>
                <a:gd name="connsiteY1" fmla="*/ 533400 h 868680"/>
                <a:gd name="connsiteX2" fmla="*/ 3307080 w 5257800"/>
                <a:gd name="connsiteY2" fmla="*/ 685800 h 868680"/>
                <a:gd name="connsiteX3" fmla="*/ 5257800 w 5257800"/>
                <a:gd name="connsiteY3" fmla="*/ 0 h 868680"/>
              </a:gdLst>
              <a:ahLst/>
              <a:cxnLst>
                <a:cxn ang="0">
                  <a:pos x="connsiteX0" y="connsiteY0"/>
                </a:cxn>
                <a:cxn ang="0">
                  <a:pos x="connsiteX1" y="connsiteY1"/>
                </a:cxn>
                <a:cxn ang="0">
                  <a:pos x="connsiteX2" y="connsiteY2"/>
                </a:cxn>
                <a:cxn ang="0">
                  <a:pos x="connsiteX3" y="connsiteY3"/>
                </a:cxn>
              </a:cxnLst>
              <a:rect l="l" t="t" r="r" b="b"/>
              <a:pathLst>
                <a:path w="5257800" h="868680">
                  <a:moveTo>
                    <a:pt x="0" y="868680"/>
                  </a:moveTo>
                  <a:cubicBezTo>
                    <a:pt x="257810" y="716280"/>
                    <a:pt x="515620" y="563880"/>
                    <a:pt x="1066800" y="533400"/>
                  </a:cubicBezTo>
                  <a:cubicBezTo>
                    <a:pt x="1617980" y="502920"/>
                    <a:pt x="2608580" y="774700"/>
                    <a:pt x="3307080" y="685800"/>
                  </a:cubicBezTo>
                  <a:cubicBezTo>
                    <a:pt x="4005580" y="596900"/>
                    <a:pt x="4631690" y="298450"/>
                    <a:pt x="5257800" y="0"/>
                  </a:cubicBezTo>
                </a:path>
              </a:pathLst>
            </a:custGeom>
            <a:noFill/>
            <a:ln w="38100">
              <a:solidFill>
                <a:srgbClr val="2E37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2" name="组合 61"/>
            <p:cNvGrpSpPr/>
            <p:nvPr/>
          </p:nvGrpSpPr>
          <p:grpSpPr>
            <a:xfrm>
              <a:off x="9664769" y="1029052"/>
              <a:ext cx="1919787" cy="2423165"/>
              <a:chOff x="6690716" y="708698"/>
              <a:chExt cx="1919787" cy="2423165"/>
            </a:xfrm>
          </p:grpSpPr>
          <p:sp>
            <p:nvSpPr>
              <p:cNvPr id="58" name="十字星 21"/>
              <p:cNvSpPr/>
              <p:nvPr/>
            </p:nvSpPr>
            <p:spPr>
              <a:xfrm>
                <a:off x="8183880" y="1950817"/>
                <a:ext cx="426623" cy="426623"/>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22B4B9"/>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十字星 21"/>
              <p:cNvSpPr/>
              <p:nvPr/>
            </p:nvSpPr>
            <p:spPr>
              <a:xfrm>
                <a:off x="7453257" y="2705240"/>
                <a:ext cx="426623" cy="426623"/>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chemeClr val="bg1"/>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任意多边形 59"/>
              <p:cNvSpPr/>
              <p:nvPr/>
            </p:nvSpPr>
            <p:spPr>
              <a:xfrm rot="5400000">
                <a:off x="7558783" y="1135384"/>
                <a:ext cx="373283" cy="404369"/>
              </a:xfrm>
              <a:custGeom>
                <a:avLst/>
                <a:gdLst>
                  <a:gd name="connsiteX0" fmla="*/ 458919 w 1482909"/>
                  <a:gd name="connsiteY0" fmla="*/ 806919 h 1606405"/>
                  <a:gd name="connsiteX1" fmla="*/ 716256 w 1482909"/>
                  <a:gd name="connsiteY1" fmla="*/ 1064256 h 1606405"/>
                  <a:gd name="connsiteX2" fmla="*/ 973593 w 1482909"/>
                  <a:gd name="connsiteY2" fmla="*/ 806919 h 1606405"/>
                  <a:gd name="connsiteX3" fmla="*/ 716256 w 1482909"/>
                  <a:gd name="connsiteY3" fmla="*/ 549582 h 1606405"/>
                  <a:gd name="connsiteX4" fmla="*/ 458919 w 1482909"/>
                  <a:gd name="connsiteY4" fmla="*/ 806919 h 1606405"/>
                  <a:gd name="connsiteX5" fmla="*/ 0 w 1482909"/>
                  <a:gd name="connsiteY5" fmla="*/ 880351 h 1606405"/>
                  <a:gd name="connsiteX6" fmla="*/ 0 w 1482909"/>
                  <a:gd name="connsiteY6" fmla="*/ 738145 h 1606405"/>
                  <a:gd name="connsiteX7" fmla="*/ 35553 w 1482909"/>
                  <a:gd name="connsiteY7" fmla="*/ 702592 h 1606405"/>
                  <a:gd name="connsiteX8" fmla="*/ 301266 w 1482909"/>
                  <a:gd name="connsiteY8" fmla="*/ 702592 h 1606405"/>
                  <a:gd name="connsiteX9" fmla="*/ 26979 w 1482909"/>
                  <a:gd name="connsiteY9" fmla="*/ 544233 h 1606405"/>
                  <a:gd name="connsiteX10" fmla="*/ 13966 w 1482909"/>
                  <a:gd name="connsiteY10" fmla="*/ 495666 h 1606405"/>
                  <a:gd name="connsiteX11" fmla="*/ 85069 w 1482909"/>
                  <a:gd name="connsiteY11" fmla="*/ 372512 h 1606405"/>
                  <a:gd name="connsiteX12" fmla="*/ 133635 w 1482909"/>
                  <a:gd name="connsiteY12" fmla="*/ 359498 h 1606405"/>
                  <a:gd name="connsiteX13" fmla="*/ 498941 w 1482909"/>
                  <a:gd name="connsiteY13" fmla="*/ 570407 h 1606405"/>
                  <a:gd name="connsiteX14" fmla="*/ 282265 w 1482909"/>
                  <a:gd name="connsiteY14" fmla="*/ 195112 h 1606405"/>
                  <a:gd name="connsiteX15" fmla="*/ 295277 w 1482909"/>
                  <a:gd name="connsiteY15" fmla="*/ 146546 h 1606405"/>
                  <a:gd name="connsiteX16" fmla="*/ 418431 w 1482909"/>
                  <a:gd name="connsiteY16" fmla="*/ 75444 h 1606405"/>
                  <a:gd name="connsiteX17" fmla="*/ 466997 w 1482909"/>
                  <a:gd name="connsiteY17" fmla="*/ 88456 h 1606405"/>
                  <a:gd name="connsiteX18" fmla="*/ 609600 w 1482909"/>
                  <a:gd name="connsiteY18" fmla="*/ 335450 h 1606405"/>
                  <a:gd name="connsiteX19" fmla="*/ 609600 w 1482909"/>
                  <a:gd name="connsiteY19" fmla="*/ 35552 h 1606405"/>
                  <a:gd name="connsiteX20" fmla="*/ 645153 w 1482909"/>
                  <a:gd name="connsiteY20" fmla="*/ 0 h 1606405"/>
                  <a:gd name="connsiteX21" fmla="*/ 787359 w 1482909"/>
                  <a:gd name="connsiteY21" fmla="*/ 0 h 1606405"/>
                  <a:gd name="connsiteX22" fmla="*/ 822912 w 1482909"/>
                  <a:gd name="connsiteY22" fmla="*/ 35552 h 1606405"/>
                  <a:gd name="connsiteX23" fmla="*/ 822912 w 1482909"/>
                  <a:gd name="connsiteY23" fmla="*/ 316841 h 1606405"/>
                  <a:gd name="connsiteX24" fmla="*/ 969156 w 1482909"/>
                  <a:gd name="connsiteY24" fmla="*/ 63540 h 1606405"/>
                  <a:gd name="connsiteX25" fmla="*/ 1017722 w 1482909"/>
                  <a:gd name="connsiteY25" fmla="*/ 50526 h 1606405"/>
                  <a:gd name="connsiteX26" fmla="*/ 1140876 w 1482909"/>
                  <a:gd name="connsiteY26" fmla="*/ 121630 h 1606405"/>
                  <a:gd name="connsiteX27" fmla="*/ 1153889 w 1482909"/>
                  <a:gd name="connsiteY27" fmla="*/ 170196 h 1606405"/>
                  <a:gd name="connsiteX28" fmla="*/ 942980 w 1482909"/>
                  <a:gd name="connsiteY28" fmla="*/ 535502 h 1606405"/>
                  <a:gd name="connsiteX29" fmla="*/ 1318275 w 1482909"/>
                  <a:gd name="connsiteY29" fmla="*/ 318825 h 1606405"/>
                  <a:gd name="connsiteX30" fmla="*/ 1366842 w 1482909"/>
                  <a:gd name="connsiteY30" fmla="*/ 331838 h 1606405"/>
                  <a:gd name="connsiteX31" fmla="*/ 1437945 w 1482909"/>
                  <a:gd name="connsiteY31" fmla="*/ 454992 h 1606405"/>
                  <a:gd name="connsiteX32" fmla="*/ 1424931 w 1482909"/>
                  <a:gd name="connsiteY32" fmla="*/ 503559 h 1606405"/>
                  <a:gd name="connsiteX33" fmla="*/ 1177936 w 1482909"/>
                  <a:gd name="connsiteY33" fmla="*/ 646161 h 1606405"/>
                  <a:gd name="connsiteX34" fmla="*/ 1447356 w 1482909"/>
                  <a:gd name="connsiteY34" fmla="*/ 646161 h 1606405"/>
                  <a:gd name="connsiteX35" fmla="*/ 1482909 w 1482909"/>
                  <a:gd name="connsiteY35" fmla="*/ 681714 h 1606405"/>
                  <a:gd name="connsiteX36" fmla="*/ 1482909 w 1482909"/>
                  <a:gd name="connsiteY36" fmla="*/ 823920 h 1606405"/>
                  <a:gd name="connsiteX37" fmla="*/ 1447356 w 1482909"/>
                  <a:gd name="connsiteY37" fmla="*/ 859473 h 1606405"/>
                  <a:gd name="connsiteX38" fmla="*/ 1092603 w 1482909"/>
                  <a:gd name="connsiteY38" fmla="*/ 859472 h 1606405"/>
                  <a:gd name="connsiteX39" fmla="*/ 1428832 w 1482909"/>
                  <a:gd name="connsiteY39" fmla="*/ 1053595 h 1606405"/>
                  <a:gd name="connsiteX40" fmla="*/ 1441846 w 1482909"/>
                  <a:gd name="connsiteY40" fmla="*/ 1102162 h 1606405"/>
                  <a:gd name="connsiteX41" fmla="*/ 1370743 w 1482909"/>
                  <a:gd name="connsiteY41" fmla="*/ 1225316 h 1606405"/>
                  <a:gd name="connsiteX42" fmla="*/ 1322176 w 1482909"/>
                  <a:gd name="connsiteY42" fmla="*/ 1238330 h 1606405"/>
                  <a:gd name="connsiteX43" fmla="*/ 956871 w 1482909"/>
                  <a:gd name="connsiteY43" fmla="*/ 1027420 h 1606405"/>
                  <a:gd name="connsiteX44" fmla="*/ 1173548 w 1482909"/>
                  <a:gd name="connsiteY44" fmla="*/ 1402716 h 1606405"/>
                  <a:gd name="connsiteX45" fmla="*/ 1160534 w 1482909"/>
                  <a:gd name="connsiteY45" fmla="*/ 1451282 h 1606405"/>
                  <a:gd name="connsiteX46" fmla="*/ 1037380 w 1482909"/>
                  <a:gd name="connsiteY46" fmla="*/ 1522385 h 1606405"/>
                  <a:gd name="connsiteX47" fmla="*/ 988814 w 1482909"/>
                  <a:gd name="connsiteY47" fmla="*/ 1509372 h 1606405"/>
                  <a:gd name="connsiteX48" fmla="*/ 854179 w 1482909"/>
                  <a:gd name="connsiteY48" fmla="*/ 1276176 h 1606405"/>
                  <a:gd name="connsiteX49" fmla="*/ 854179 w 1482909"/>
                  <a:gd name="connsiteY49" fmla="*/ 1570852 h 1606405"/>
                  <a:gd name="connsiteX50" fmla="*/ 818626 w 1482909"/>
                  <a:gd name="connsiteY50" fmla="*/ 1606405 h 1606405"/>
                  <a:gd name="connsiteX51" fmla="*/ 676420 w 1482909"/>
                  <a:gd name="connsiteY51" fmla="*/ 1606405 h 1606405"/>
                  <a:gd name="connsiteX52" fmla="*/ 640866 w 1482909"/>
                  <a:gd name="connsiteY52" fmla="*/ 1570852 h 1606405"/>
                  <a:gd name="connsiteX53" fmla="*/ 640866 w 1482909"/>
                  <a:gd name="connsiteY53" fmla="*/ 1244178 h 1606405"/>
                  <a:gd name="connsiteX54" fmla="*/ 482507 w 1482909"/>
                  <a:gd name="connsiteY54" fmla="*/ 1518466 h 1606405"/>
                  <a:gd name="connsiteX55" fmla="*/ 433940 w 1482909"/>
                  <a:gd name="connsiteY55" fmla="*/ 1531480 h 1606405"/>
                  <a:gd name="connsiteX56" fmla="*/ 310786 w 1482909"/>
                  <a:gd name="connsiteY56" fmla="*/ 1460377 h 1606405"/>
                  <a:gd name="connsiteX57" fmla="*/ 297773 w 1482909"/>
                  <a:gd name="connsiteY57" fmla="*/ 1411810 h 1606405"/>
                  <a:gd name="connsiteX58" fmla="*/ 508683 w 1482909"/>
                  <a:gd name="connsiteY58" fmla="*/ 1046504 h 1606405"/>
                  <a:gd name="connsiteX59" fmla="*/ 133386 w 1482909"/>
                  <a:gd name="connsiteY59" fmla="*/ 1263181 h 1606405"/>
                  <a:gd name="connsiteX60" fmla="*/ 84820 w 1482909"/>
                  <a:gd name="connsiteY60" fmla="*/ 1250168 h 1606405"/>
                  <a:gd name="connsiteX61" fmla="*/ 13717 w 1482909"/>
                  <a:gd name="connsiteY61" fmla="*/ 1127014 h 1606405"/>
                  <a:gd name="connsiteX62" fmla="*/ 26730 w 1482909"/>
                  <a:gd name="connsiteY62" fmla="*/ 1078448 h 1606405"/>
                  <a:gd name="connsiteX63" fmla="*/ 308264 w 1482909"/>
                  <a:gd name="connsiteY63" fmla="*/ 915904 h 1606405"/>
                  <a:gd name="connsiteX64" fmla="*/ 35554 w 1482909"/>
                  <a:gd name="connsiteY64" fmla="*/ 915904 h 1606405"/>
                  <a:gd name="connsiteX65" fmla="*/ 0 w 1482909"/>
                  <a:gd name="connsiteY65" fmla="*/ 880351 h 160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482909" h="1606405">
                    <a:moveTo>
                      <a:pt x="458919" y="806919"/>
                    </a:moveTo>
                    <a:cubicBezTo>
                      <a:pt x="458919" y="949042"/>
                      <a:pt x="574133" y="1064256"/>
                      <a:pt x="716256" y="1064256"/>
                    </a:cubicBezTo>
                    <a:cubicBezTo>
                      <a:pt x="858379" y="1064256"/>
                      <a:pt x="973593" y="949042"/>
                      <a:pt x="973593" y="806919"/>
                    </a:cubicBezTo>
                    <a:cubicBezTo>
                      <a:pt x="973593" y="664796"/>
                      <a:pt x="858379" y="549582"/>
                      <a:pt x="716256" y="549582"/>
                    </a:cubicBezTo>
                    <a:cubicBezTo>
                      <a:pt x="574133" y="549582"/>
                      <a:pt x="458919" y="664796"/>
                      <a:pt x="458919" y="806919"/>
                    </a:cubicBezTo>
                    <a:close/>
                    <a:moveTo>
                      <a:pt x="0" y="880351"/>
                    </a:moveTo>
                    <a:lnTo>
                      <a:pt x="0" y="738145"/>
                    </a:lnTo>
                    <a:cubicBezTo>
                      <a:pt x="0" y="718510"/>
                      <a:pt x="15918" y="702592"/>
                      <a:pt x="35553" y="702592"/>
                    </a:cubicBezTo>
                    <a:lnTo>
                      <a:pt x="301266" y="702592"/>
                    </a:lnTo>
                    <a:lnTo>
                      <a:pt x="26979" y="544233"/>
                    </a:lnTo>
                    <a:cubicBezTo>
                      <a:pt x="9975" y="534415"/>
                      <a:pt x="4148" y="512671"/>
                      <a:pt x="13966" y="495666"/>
                    </a:cubicBezTo>
                    <a:lnTo>
                      <a:pt x="85069" y="372512"/>
                    </a:lnTo>
                    <a:cubicBezTo>
                      <a:pt x="94887" y="355508"/>
                      <a:pt x="116631" y="349681"/>
                      <a:pt x="133635" y="359498"/>
                    </a:cubicBezTo>
                    <a:lnTo>
                      <a:pt x="498941" y="570407"/>
                    </a:lnTo>
                    <a:lnTo>
                      <a:pt x="282265" y="195112"/>
                    </a:lnTo>
                    <a:cubicBezTo>
                      <a:pt x="272446" y="178108"/>
                      <a:pt x="278273" y="156364"/>
                      <a:pt x="295277" y="146546"/>
                    </a:cubicBezTo>
                    <a:lnTo>
                      <a:pt x="418431" y="75444"/>
                    </a:lnTo>
                    <a:cubicBezTo>
                      <a:pt x="435436" y="65626"/>
                      <a:pt x="457180" y="71452"/>
                      <a:pt x="466997" y="88456"/>
                    </a:cubicBezTo>
                    <a:lnTo>
                      <a:pt x="609600" y="335450"/>
                    </a:lnTo>
                    <a:lnTo>
                      <a:pt x="609600" y="35552"/>
                    </a:lnTo>
                    <a:cubicBezTo>
                      <a:pt x="609600" y="15918"/>
                      <a:pt x="625518" y="0"/>
                      <a:pt x="645153" y="0"/>
                    </a:cubicBezTo>
                    <a:lnTo>
                      <a:pt x="787359" y="0"/>
                    </a:lnTo>
                    <a:cubicBezTo>
                      <a:pt x="806994" y="0"/>
                      <a:pt x="822912" y="15918"/>
                      <a:pt x="822912" y="35552"/>
                    </a:cubicBezTo>
                    <a:lnTo>
                      <a:pt x="822912" y="316841"/>
                    </a:lnTo>
                    <a:lnTo>
                      <a:pt x="969156" y="63540"/>
                    </a:lnTo>
                    <a:cubicBezTo>
                      <a:pt x="978973" y="46536"/>
                      <a:pt x="1000716" y="40710"/>
                      <a:pt x="1017722" y="50526"/>
                    </a:cubicBezTo>
                    <a:lnTo>
                      <a:pt x="1140876" y="121630"/>
                    </a:lnTo>
                    <a:cubicBezTo>
                      <a:pt x="1157879" y="131448"/>
                      <a:pt x="1163706" y="153192"/>
                      <a:pt x="1153889" y="170196"/>
                    </a:cubicBezTo>
                    <a:lnTo>
                      <a:pt x="942980" y="535502"/>
                    </a:lnTo>
                    <a:lnTo>
                      <a:pt x="1318275" y="318825"/>
                    </a:lnTo>
                    <a:cubicBezTo>
                      <a:pt x="1335279" y="309007"/>
                      <a:pt x="1357024" y="314834"/>
                      <a:pt x="1366842" y="331838"/>
                    </a:cubicBezTo>
                    <a:lnTo>
                      <a:pt x="1437945" y="454992"/>
                    </a:lnTo>
                    <a:cubicBezTo>
                      <a:pt x="1447762" y="471997"/>
                      <a:pt x="1441936" y="493741"/>
                      <a:pt x="1424931" y="503559"/>
                    </a:cubicBezTo>
                    <a:lnTo>
                      <a:pt x="1177936" y="646161"/>
                    </a:lnTo>
                    <a:lnTo>
                      <a:pt x="1447356" y="646161"/>
                    </a:lnTo>
                    <a:cubicBezTo>
                      <a:pt x="1466990" y="646161"/>
                      <a:pt x="1482908" y="662079"/>
                      <a:pt x="1482909" y="681714"/>
                    </a:cubicBezTo>
                    <a:lnTo>
                      <a:pt x="1482909" y="823920"/>
                    </a:lnTo>
                    <a:cubicBezTo>
                      <a:pt x="1482908" y="843555"/>
                      <a:pt x="1466990" y="859473"/>
                      <a:pt x="1447356" y="859473"/>
                    </a:cubicBezTo>
                    <a:lnTo>
                      <a:pt x="1092603" y="859472"/>
                    </a:lnTo>
                    <a:lnTo>
                      <a:pt x="1428832" y="1053595"/>
                    </a:lnTo>
                    <a:cubicBezTo>
                      <a:pt x="1445837" y="1063413"/>
                      <a:pt x="1451663" y="1085157"/>
                      <a:pt x="1441846" y="1102162"/>
                    </a:cubicBezTo>
                    <a:lnTo>
                      <a:pt x="1370743" y="1225316"/>
                    </a:lnTo>
                    <a:cubicBezTo>
                      <a:pt x="1360925" y="1242320"/>
                      <a:pt x="1339181" y="1248147"/>
                      <a:pt x="1322176" y="1238330"/>
                    </a:cubicBezTo>
                    <a:lnTo>
                      <a:pt x="956871" y="1027420"/>
                    </a:lnTo>
                    <a:lnTo>
                      <a:pt x="1173548" y="1402716"/>
                    </a:lnTo>
                    <a:cubicBezTo>
                      <a:pt x="1183365" y="1419720"/>
                      <a:pt x="1177539" y="1441464"/>
                      <a:pt x="1160534" y="1451282"/>
                    </a:cubicBezTo>
                    <a:lnTo>
                      <a:pt x="1037380" y="1522385"/>
                    </a:lnTo>
                    <a:cubicBezTo>
                      <a:pt x="1020376" y="1532202"/>
                      <a:pt x="998632" y="1526376"/>
                      <a:pt x="988814" y="1509372"/>
                    </a:cubicBezTo>
                    <a:lnTo>
                      <a:pt x="854179" y="1276176"/>
                    </a:lnTo>
                    <a:lnTo>
                      <a:pt x="854179" y="1570852"/>
                    </a:lnTo>
                    <a:cubicBezTo>
                      <a:pt x="854178" y="1590487"/>
                      <a:pt x="838260" y="1606404"/>
                      <a:pt x="818626" y="1606405"/>
                    </a:cubicBezTo>
                    <a:lnTo>
                      <a:pt x="676420" y="1606405"/>
                    </a:lnTo>
                    <a:cubicBezTo>
                      <a:pt x="656784" y="1606405"/>
                      <a:pt x="640867" y="1590487"/>
                      <a:pt x="640866" y="1570852"/>
                    </a:cubicBezTo>
                    <a:lnTo>
                      <a:pt x="640866" y="1244178"/>
                    </a:lnTo>
                    <a:lnTo>
                      <a:pt x="482507" y="1518466"/>
                    </a:lnTo>
                    <a:cubicBezTo>
                      <a:pt x="472689" y="1535471"/>
                      <a:pt x="450945" y="1541296"/>
                      <a:pt x="433940" y="1531480"/>
                    </a:cubicBezTo>
                    <a:lnTo>
                      <a:pt x="310786" y="1460377"/>
                    </a:lnTo>
                    <a:cubicBezTo>
                      <a:pt x="293782" y="1450559"/>
                      <a:pt x="287955" y="1428814"/>
                      <a:pt x="297773" y="1411810"/>
                    </a:cubicBezTo>
                    <a:lnTo>
                      <a:pt x="508683" y="1046504"/>
                    </a:lnTo>
                    <a:lnTo>
                      <a:pt x="133386" y="1263181"/>
                    </a:lnTo>
                    <a:cubicBezTo>
                      <a:pt x="116382" y="1272999"/>
                      <a:pt x="94637" y="1267172"/>
                      <a:pt x="84820" y="1250168"/>
                    </a:cubicBezTo>
                    <a:lnTo>
                      <a:pt x="13717" y="1127014"/>
                    </a:lnTo>
                    <a:cubicBezTo>
                      <a:pt x="3899" y="1110009"/>
                      <a:pt x="9726" y="1088265"/>
                      <a:pt x="26730" y="1078448"/>
                    </a:cubicBezTo>
                    <a:lnTo>
                      <a:pt x="308264" y="915904"/>
                    </a:lnTo>
                    <a:lnTo>
                      <a:pt x="35554" y="915904"/>
                    </a:lnTo>
                    <a:cubicBezTo>
                      <a:pt x="15918" y="915904"/>
                      <a:pt x="0" y="899986"/>
                      <a:pt x="0" y="880351"/>
                    </a:cubicBezTo>
                    <a:close/>
                  </a:path>
                </a:pathLst>
              </a:custGeom>
              <a:solidFill>
                <a:srgbClr val="7030A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任意多边形 60"/>
              <p:cNvSpPr/>
              <p:nvPr/>
            </p:nvSpPr>
            <p:spPr>
              <a:xfrm rot="8286032">
                <a:off x="6690716" y="708698"/>
                <a:ext cx="170999" cy="170999"/>
              </a:xfrm>
              <a:custGeom>
                <a:avLst/>
                <a:gdLst>
                  <a:gd name="connsiteX0" fmla="*/ 0 w 777240"/>
                  <a:gd name="connsiteY0" fmla="*/ 459723 h 777240"/>
                  <a:gd name="connsiteX1" fmla="*/ 0 w 777240"/>
                  <a:gd name="connsiteY1" fmla="*/ 317517 h 777240"/>
                  <a:gd name="connsiteX2" fmla="*/ 35553 w 777240"/>
                  <a:gd name="connsiteY2" fmla="*/ 281964 h 777240"/>
                  <a:gd name="connsiteX3" fmla="*/ 281964 w 777240"/>
                  <a:gd name="connsiteY3" fmla="*/ 281964 h 777240"/>
                  <a:gd name="connsiteX4" fmla="*/ 281964 w 777240"/>
                  <a:gd name="connsiteY4" fmla="*/ 35553 h 777240"/>
                  <a:gd name="connsiteX5" fmla="*/ 317517 w 777240"/>
                  <a:gd name="connsiteY5" fmla="*/ 0 h 777240"/>
                  <a:gd name="connsiteX6" fmla="*/ 459723 w 777240"/>
                  <a:gd name="connsiteY6" fmla="*/ 0 h 777240"/>
                  <a:gd name="connsiteX7" fmla="*/ 495276 w 777240"/>
                  <a:gd name="connsiteY7" fmla="*/ 35553 h 777240"/>
                  <a:gd name="connsiteX8" fmla="*/ 495276 w 777240"/>
                  <a:gd name="connsiteY8" fmla="*/ 281964 h 777240"/>
                  <a:gd name="connsiteX9" fmla="*/ 741687 w 777240"/>
                  <a:gd name="connsiteY9" fmla="*/ 281964 h 777240"/>
                  <a:gd name="connsiteX10" fmla="*/ 777240 w 777240"/>
                  <a:gd name="connsiteY10" fmla="*/ 317517 h 777240"/>
                  <a:gd name="connsiteX11" fmla="*/ 777240 w 777240"/>
                  <a:gd name="connsiteY11" fmla="*/ 459723 h 777240"/>
                  <a:gd name="connsiteX12" fmla="*/ 741687 w 777240"/>
                  <a:gd name="connsiteY12" fmla="*/ 495276 h 777240"/>
                  <a:gd name="connsiteX13" fmla="*/ 495276 w 777240"/>
                  <a:gd name="connsiteY13" fmla="*/ 495276 h 777240"/>
                  <a:gd name="connsiteX14" fmla="*/ 495276 w 777240"/>
                  <a:gd name="connsiteY14" fmla="*/ 741687 h 777240"/>
                  <a:gd name="connsiteX15" fmla="*/ 459723 w 777240"/>
                  <a:gd name="connsiteY15" fmla="*/ 777240 h 777240"/>
                  <a:gd name="connsiteX16" fmla="*/ 317517 w 777240"/>
                  <a:gd name="connsiteY16" fmla="*/ 777240 h 777240"/>
                  <a:gd name="connsiteX17" fmla="*/ 281964 w 777240"/>
                  <a:gd name="connsiteY17" fmla="*/ 741687 h 777240"/>
                  <a:gd name="connsiteX18" fmla="*/ 281964 w 777240"/>
                  <a:gd name="connsiteY18" fmla="*/ 495276 h 777240"/>
                  <a:gd name="connsiteX19" fmla="*/ 35553 w 777240"/>
                  <a:gd name="connsiteY19" fmla="*/ 495276 h 777240"/>
                  <a:gd name="connsiteX20" fmla="*/ 0 w 777240"/>
                  <a:gd name="connsiteY20" fmla="*/ 459723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7240" h="777240">
                    <a:moveTo>
                      <a:pt x="0" y="459723"/>
                    </a:moveTo>
                    <a:lnTo>
                      <a:pt x="0" y="317517"/>
                    </a:lnTo>
                    <a:cubicBezTo>
                      <a:pt x="0" y="297882"/>
                      <a:pt x="15918" y="281964"/>
                      <a:pt x="35553" y="281964"/>
                    </a:cubicBezTo>
                    <a:lnTo>
                      <a:pt x="281964" y="281964"/>
                    </a:lnTo>
                    <a:lnTo>
                      <a:pt x="281964" y="35553"/>
                    </a:lnTo>
                    <a:cubicBezTo>
                      <a:pt x="281964" y="15918"/>
                      <a:pt x="297882" y="0"/>
                      <a:pt x="317517" y="0"/>
                    </a:cubicBezTo>
                    <a:lnTo>
                      <a:pt x="459723" y="0"/>
                    </a:lnTo>
                    <a:cubicBezTo>
                      <a:pt x="479358" y="0"/>
                      <a:pt x="495276" y="15918"/>
                      <a:pt x="495276" y="35553"/>
                    </a:cubicBezTo>
                    <a:lnTo>
                      <a:pt x="495276" y="281964"/>
                    </a:lnTo>
                    <a:lnTo>
                      <a:pt x="741687" y="281964"/>
                    </a:lnTo>
                    <a:cubicBezTo>
                      <a:pt x="761322" y="281964"/>
                      <a:pt x="777240" y="297882"/>
                      <a:pt x="777240" y="317517"/>
                    </a:cubicBezTo>
                    <a:lnTo>
                      <a:pt x="777240" y="459723"/>
                    </a:lnTo>
                    <a:cubicBezTo>
                      <a:pt x="777240" y="479358"/>
                      <a:pt x="761322" y="495276"/>
                      <a:pt x="741687" y="495276"/>
                    </a:cubicBezTo>
                    <a:lnTo>
                      <a:pt x="495276" y="495276"/>
                    </a:lnTo>
                    <a:lnTo>
                      <a:pt x="495276" y="741687"/>
                    </a:lnTo>
                    <a:cubicBezTo>
                      <a:pt x="495276" y="761322"/>
                      <a:pt x="479358" y="777240"/>
                      <a:pt x="459723" y="777240"/>
                    </a:cubicBezTo>
                    <a:lnTo>
                      <a:pt x="317517" y="777240"/>
                    </a:lnTo>
                    <a:cubicBezTo>
                      <a:pt x="297882" y="777240"/>
                      <a:pt x="281964" y="761322"/>
                      <a:pt x="281964" y="741687"/>
                    </a:cubicBezTo>
                    <a:lnTo>
                      <a:pt x="281964" y="495276"/>
                    </a:lnTo>
                    <a:lnTo>
                      <a:pt x="35553" y="495276"/>
                    </a:lnTo>
                    <a:cubicBezTo>
                      <a:pt x="15918" y="495276"/>
                      <a:pt x="0" y="479358"/>
                      <a:pt x="0" y="459723"/>
                    </a:cubicBezTo>
                    <a:close/>
                  </a:path>
                </a:pathLst>
              </a:custGeom>
              <a:solidFill>
                <a:schemeClr val="accent2">
                  <a:lumMod val="60000"/>
                  <a:lumOff val="40000"/>
                </a:scheme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8" name="组合 67"/>
            <p:cNvGrpSpPr/>
            <p:nvPr/>
          </p:nvGrpSpPr>
          <p:grpSpPr>
            <a:xfrm>
              <a:off x="1114870" y="3420663"/>
              <a:ext cx="2494958" cy="2423165"/>
              <a:chOff x="1114870" y="3420663"/>
              <a:chExt cx="2494958" cy="2423165"/>
            </a:xfrm>
          </p:grpSpPr>
          <p:sp>
            <p:nvSpPr>
              <p:cNvPr id="35" name="任意多边形 34"/>
              <p:cNvSpPr/>
              <p:nvPr/>
            </p:nvSpPr>
            <p:spPr>
              <a:xfrm rot="8286032">
                <a:off x="3297690" y="5208235"/>
                <a:ext cx="312138" cy="312138"/>
              </a:xfrm>
              <a:custGeom>
                <a:avLst/>
                <a:gdLst>
                  <a:gd name="connsiteX0" fmla="*/ 0 w 777240"/>
                  <a:gd name="connsiteY0" fmla="*/ 459723 h 777240"/>
                  <a:gd name="connsiteX1" fmla="*/ 0 w 777240"/>
                  <a:gd name="connsiteY1" fmla="*/ 317517 h 777240"/>
                  <a:gd name="connsiteX2" fmla="*/ 35553 w 777240"/>
                  <a:gd name="connsiteY2" fmla="*/ 281964 h 777240"/>
                  <a:gd name="connsiteX3" fmla="*/ 281964 w 777240"/>
                  <a:gd name="connsiteY3" fmla="*/ 281964 h 777240"/>
                  <a:gd name="connsiteX4" fmla="*/ 281964 w 777240"/>
                  <a:gd name="connsiteY4" fmla="*/ 35553 h 777240"/>
                  <a:gd name="connsiteX5" fmla="*/ 317517 w 777240"/>
                  <a:gd name="connsiteY5" fmla="*/ 0 h 777240"/>
                  <a:gd name="connsiteX6" fmla="*/ 459723 w 777240"/>
                  <a:gd name="connsiteY6" fmla="*/ 0 h 777240"/>
                  <a:gd name="connsiteX7" fmla="*/ 495276 w 777240"/>
                  <a:gd name="connsiteY7" fmla="*/ 35553 h 777240"/>
                  <a:gd name="connsiteX8" fmla="*/ 495276 w 777240"/>
                  <a:gd name="connsiteY8" fmla="*/ 281964 h 777240"/>
                  <a:gd name="connsiteX9" fmla="*/ 741687 w 777240"/>
                  <a:gd name="connsiteY9" fmla="*/ 281964 h 777240"/>
                  <a:gd name="connsiteX10" fmla="*/ 777240 w 777240"/>
                  <a:gd name="connsiteY10" fmla="*/ 317517 h 777240"/>
                  <a:gd name="connsiteX11" fmla="*/ 777240 w 777240"/>
                  <a:gd name="connsiteY11" fmla="*/ 459723 h 777240"/>
                  <a:gd name="connsiteX12" fmla="*/ 741687 w 777240"/>
                  <a:gd name="connsiteY12" fmla="*/ 495276 h 777240"/>
                  <a:gd name="connsiteX13" fmla="*/ 495276 w 777240"/>
                  <a:gd name="connsiteY13" fmla="*/ 495276 h 777240"/>
                  <a:gd name="connsiteX14" fmla="*/ 495276 w 777240"/>
                  <a:gd name="connsiteY14" fmla="*/ 741687 h 777240"/>
                  <a:gd name="connsiteX15" fmla="*/ 459723 w 777240"/>
                  <a:gd name="connsiteY15" fmla="*/ 777240 h 777240"/>
                  <a:gd name="connsiteX16" fmla="*/ 317517 w 777240"/>
                  <a:gd name="connsiteY16" fmla="*/ 777240 h 777240"/>
                  <a:gd name="connsiteX17" fmla="*/ 281964 w 777240"/>
                  <a:gd name="connsiteY17" fmla="*/ 741687 h 777240"/>
                  <a:gd name="connsiteX18" fmla="*/ 281964 w 777240"/>
                  <a:gd name="connsiteY18" fmla="*/ 495276 h 777240"/>
                  <a:gd name="connsiteX19" fmla="*/ 35553 w 777240"/>
                  <a:gd name="connsiteY19" fmla="*/ 495276 h 777240"/>
                  <a:gd name="connsiteX20" fmla="*/ 0 w 777240"/>
                  <a:gd name="connsiteY20" fmla="*/ 459723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7240" h="777240">
                    <a:moveTo>
                      <a:pt x="0" y="459723"/>
                    </a:moveTo>
                    <a:lnTo>
                      <a:pt x="0" y="317517"/>
                    </a:lnTo>
                    <a:cubicBezTo>
                      <a:pt x="0" y="297882"/>
                      <a:pt x="15918" y="281964"/>
                      <a:pt x="35553" y="281964"/>
                    </a:cubicBezTo>
                    <a:lnTo>
                      <a:pt x="281964" y="281964"/>
                    </a:lnTo>
                    <a:lnTo>
                      <a:pt x="281964" y="35553"/>
                    </a:lnTo>
                    <a:cubicBezTo>
                      <a:pt x="281964" y="15918"/>
                      <a:pt x="297882" y="0"/>
                      <a:pt x="317517" y="0"/>
                    </a:cubicBezTo>
                    <a:lnTo>
                      <a:pt x="459723" y="0"/>
                    </a:lnTo>
                    <a:cubicBezTo>
                      <a:pt x="479358" y="0"/>
                      <a:pt x="495276" y="15918"/>
                      <a:pt x="495276" y="35553"/>
                    </a:cubicBezTo>
                    <a:lnTo>
                      <a:pt x="495276" y="281964"/>
                    </a:lnTo>
                    <a:lnTo>
                      <a:pt x="741687" y="281964"/>
                    </a:lnTo>
                    <a:cubicBezTo>
                      <a:pt x="761322" y="281964"/>
                      <a:pt x="777240" y="297882"/>
                      <a:pt x="777240" y="317517"/>
                    </a:cubicBezTo>
                    <a:lnTo>
                      <a:pt x="777240" y="459723"/>
                    </a:lnTo>
                    <a:cubicBezTo>
                      <a:pt x="777240" y="479358"/>
                      <a:pt x="761322" y="495276"/>
                      <a:pt x="741687" y="495276"/>
                    </a:cubicBezTo>
                    <a:lnTo>
                      <a:pt x="495276" y="495276"/>
                    </a:lnTo>
                    <a:lnTo>
                      <a:pt x="495276" y="741687"/>
                    </a:lnTo>
                    <a:cubicBezTo>
                      <a:pt x="495276" y="761322"/>
                      <a:pt x="479358" y="777240"/>
                      <a:pt x="459723" y="777240"/>
                    </a:cubicBezTo>
                    <a:lnTo>
                      <a:pt x="317517" y="777240"/>
                    </a:lnTo>
                    <a:cubicBezTo>
                      <a:pt x="297882" y="777240"/>
                      <a:pt x="281964" y="761322"/>
                      <a:pt x="281964" y="741687"/>
                    </a:cubicBezTo>
                    <a:lnTo>
                      <a:pt x="281964" y="495276"/>
                    </a:lnTo>
                    <a:lnTo>
                      <a:pt x="35553" y="495276"/>
                    </a:lnTo>
                    <a:cubicBezTo>
                      <a:pt x="15918" y="495276"/>
                      <a:pt x="0" y="479358"/>
                      <a:pt x="0" y="459723"/>
                    </a:cubicBezTo>
                    <a:close/>
                  </a:path>
                </a:pathLst>
              </a:custGeom>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3" name="组合 62"/>
              <p:cNvGrpSpPr/>
              <p:nvPr/>
            </p:nvGrpSpPr>
            <p:grpSpPr>
              <a:xfrm rot="10800000">
                <a:off x="1114870" y="3420663"/>
                <a:ext cx="1919787" cy="2423165"/>
                <a:chOff x="6690716" y="708698"/>
                <a:chExt cx="1919787" cy="2423165"/>
              </a:xfrm>
            </p:grpSpPr>
            <p:sp>
              <p:nvSpPr>
                <p:cNvPr id="64" name="十字星 21"/>
                <p:cNvSpPr/>
                <p:nvPr/>
              </p:nvSpPr>
              <p:spPr>
                <a:xfrm>
                  <a:off x="8183880" y="1950817"/>
                  <a:ext cx="426623" cy="426623"/>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22B4B9"/>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十字星 21"/>
                <p:cNvSpPr/>
                <p:nvPr/>
              </p:nvSpPr>
              <p:spPr>
                <a:xfrm>
                  <a:off x="7453257" y="2705240"/>
                  <a:ext cx="426623" cy="426623"/>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934BC9"/>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任意多边形 65"/>
                <p:cNvSpPr/>
                <p:nvPr/>
              </p:nvSpPr>
              <p:spPr>
                <a:xfrm rot="5400000">
                  <a:off x="7558783" y="1135384"/>
                  <a:ext cx="373283" cy="404369"/>
                </a:xfrm>
                <a:custGeom>
                  <a:avLst/>
                  <a:gdLst>
                    <a:gd name="connsiteX0" fmla="*/ 458919 w 1482909"/>
                    <a:gd name="connsiteY0" fmla="*/ 806919 h 1606405"/>
                    <a:gd name="connsiteX1" fmla="*/ 716256 w 1482909"/>
                    <a:gd name="connsiteY1" fmla="*/ 1064256 h 1606405"/>
                    <a:gd name="connsiteX2" fmla="*/ 973593 w 1482909"/>
                    <a:gd name="connsiteY2" fmla="*/ 806919 h 1606405"/>
                    <a:gd name="connsiteX3" fmla="*/ 716256 w 1482909"/>
                    <a:gd name="connsiteY3" fmla="*/ 549582 h 1606405"/>
                    <a:gd name="connsiteX4" fmla="*/ 458919 w 1482909"/>
                    <a:gd name="connsiteY4" fmla="*/ 806919 h 1606405"/>
                    <a:gd name="connsiteX5" fmla="*/ 0 w 1482909"/>
                    <a:gd name="connsiteY5" fmla="*/ 880351 h 1606405"/>
                    <a:gd name="connsiteX6" fmla="*/ 0 w 1482909"/>
                    <a:gd name="connsiteY6" fmla="*/ 738145 h 1606405"/>
                    <a:gd name="connsiteX7" fmla="*/ 35553 w 1482909"/>
                    <a:gd name="connsiteY7" fmla="*/ 702592 h 1606405"/>
                    <a:gd name="connsiteX8" fmla="*/ 301266 w 1482909"/>
                    <a:gd name="connsiteY8" fmla="*/ 702592 h 1606405"/>
                    <a:gd name="connsiteX9" fmla="*/ 26979 w 1482909"/>
                    <a:gd name="connsiteY9" fmla="*/ 544233 h 1606405"/>
                    <a:gd name="connsiteX10" fmla="*/ 13966 w 1482909"/>
                    <a:gd name="connsiteY10" fmla="*/ 495666 h 1606405"/>
                    <a:gd name="connsiteX11" fmla="*/ 85069 w 1482909"/>
                    <a:gd name="connsiteY11" fmla="*/ 372512 h 1606405"/>
                    <a:gd name="connsiteX12" fmla="*/ 133635 w 1482909"/>
                    <a:gd name="connsiteY12" fmla="*/ 359498 h 1606405"/>
                    <a:gd name="connsiteX13" fmla="*/ 498941 w 1482909"/>
                    <a:gd name="connsiteY13" fmla="*/ 570407 h 1606405"/>
                    <a:gd name="connsiteX14" fmla="*/ 282265 w 1482909"/>
                    <a:gd name="connsiteY14" fmla="*/ 195112 h 1606405"/>
                    <a:gd name="connsiteX15" fmla="*/ 295277 w 1482909"/>
                    <a:gd name="connsiteY15" fmla="*/ 146546 h 1606405"/>
                    <a:gd name="connsiteX16" fmla="*/ 418431 w 1482909"/>
                    <a:gd name="connsiteY16" fmla="*/ 75444 h 1606405"/>
                    <a:gd name="connsiteX17" fmla="*/ 466997 w 1482909"/>
                    <a:gd name="connsiteY17" fmla="*/ 88456 h 1606405"/>
                    <a:gd name="connsiteX18" fmla="*/ 609600 w 1482909"/>
                    <a:gd name="connsiteY18" fmla="*/ 335450 h 1606405"/>
                    <a:gd name="connsiteX19" fmla="*/ 609600 w 1482909"/>
                    <a:gd name="connsiteY19" fmla="*/ 35552 h 1606405"/>
                    <a:gd name="connsiteX20" fmla="*/ 645153 w 1482909"/>
                    <a:gd name="connsiteY20" fmla="*/ 0 h 1606405"/>
                    <a:gd name="connsiteX21" fmla="*/ 787359 w 1482909"/>
                    <a:gd name="connsiteY21" fmla="*/ 0 h 1606405"/>
                    <a:gd name="connsiteX22" fmla="*/ 822912 w 1482909"/>
                    <a:gd name="connsiteY22" fmla="*/ 35552 h 1606405"/>
                    <a:gd name="connsiteX23" fmla="*/ 822912 w 1482909"/>
                    <a:gd name="connsiteY23" fmla="*/ 316841 h 1606405"/>
                    <a:gd name="connsiteX24" fmla="*/ 969156 w 1482909"/>
                    <a:gd name="connsiteY24" fmla="*/ 63540 h 1606405"/>
                    <a:gd name="connsiteX25" fmla="*/ 1017722 w 1482909"/>
                    <a:gd name="connsiteY25" fmla="*/ 50526 h 1606405"/>
                    <a:gd name="connsiteX26" fmla="*/ 1140876 w 1482909"/>
                    <a:gd name="connsiteY26" fmla="*/ 121630 h 1606405"/>
                    <a:gd name="connsiteX27" fmla="*/ 1153889 w 1482909"/>
                    <a:gd name="connsiteY27" fmla="*/ 170196 h 1606405"/>
                    <a:gd name="connsiteX28" fmla="*/ 942980 w 1482909"/>
                    <a:gd name="connsiteY28" fmla="*/ 535502 h 1606405"/>
                    <a:gd name="connsiteX29" fmla="*/ 1318275 w 1482909"/>
                    <a:gd name="connsiteY29" fmla="*/ 318825 h 1606405"/>
                    <a:gd name="connsiteX30" fmla="*/ 1366842 w 1482909"/>
                    <a:gd name="connsiteY30" fmla="*/ 331838 h 1606405"/>
                    <a:gd name="connsiteX31" fmla="*/ 1437945 w 1482909"/>
                    <a:gd name="connsiteY31" fmla="*/ 454992 h 1606405"/>
                    <a:gd name="connsiteX32" fmla="*/ 1424931 w 1482909"/>
                    <a:gd name="connsiteY32" fmla="*/ 503559 h 1606405"/>
                    <a:gd name="connsiteX33" fmla="*/ 1177936 w 1482909"/>
                    <a:gd name="connsiteY33" fmla="*/ 646161 h 1606405"/>
                    <a:gd name="connsiteX34" fmla="*/ 1447356 w 1482909"/>
                    <a:gd name="connsiteY34" fmla="*/ 646161 h 1606405"/>
                    <a:gd name="connsiteX35" fmla="*/ 1482909 w 1482909"/>
                    <a:gd name="connsiteY35" fmla="*/ 681714 h 1606405"/>
                    <a:gd name="connsiteX36" fmla="*/ 1482909 w 1482909"/>
                    <a:gd name="connsiteY36" fmla="*/ 823920 h 1606405"/>
                    <a:gd name="connsiteX37" fmla="*/ 1447356 w 1482909"/>
                    <a:gd name="connsiteY37" fmla="*/ 859473 h 1606405"/>
                    <a:gd name="connsiteX38" fmla="*/ 1092603 w 1482909"/>
                    <a:gd name="connsiteY38" fmla="*/ 859472 h 1606405"/>
                    <a:gd name="connsiteX39" fmla="*/ 1428832 w 1482909"/>
                    <a:gd name="connsiteY39" fmla="*/ 1053595 h 1606405"/>
                    <a:gd name="connsiteX40" fmla="*/ 1441846 w 1482909"/>
                    <a:gd name="connsiteY40" fmla="*/ 1102162 h 1606405"/>
                    <a:gd name="connsiteX41" fmla="*/ 1370743 w 1482909"/>
                    <a:gd name="connsiteY41" fmla="*/ 1225316 h 1606405"/>
                    <a:gd name="connsiteX42" fmla="*/ 1322176 w 1482909"/>
                    <a:gd name="connsiteY42" fmla="*/ 1238330 h 1606405"/>
                    <a:gd name="connsiteX43" fmla="*/ 956871 w 1482909"/>
                    <a:gd name="connsiteY43" fmla="*/ 1027420 h 1606405"/>
                    <a:gd name="connsiteX44" fmla="*/ 1173548 w 1482909"/>
                    <a:gd name="connsiteY44" fmla="*/ 1402716 h 1606405"/>
                    <a:gd name="connsiteX45" fmla="*/ 1160534 w 1482909"/>
                    <a:gd name="connsiteY45" fmla="*/ 1451282 h 1606405"/>
                    <a:gd name="connsiteX46" fmla="*/ 1037380 w 1482909"/>
                    <a:gd name="connsiteY46" fmla="*/ 1522385 h 1606405"/>
                    <a:gd name="connsiteX47" fmla="*/ 988814 w 1482909"/>
                    <a:gd name="connsiteY47" fmla="*/ 1509372 h 1606405"/>
                    <a:gd name="connsiteX48" fmla="*/ 854179 w 1482909"/>
                    <a:gd name="connsiteY48" fmla="*/ 1276176 h 1606405"/>
                    <a:gd name="connsiteX49" fmla="*/ 854179 w 1482909"/>
                    <a:gd name="connsiteY49" fmla="*/ 1570852 h 1606405"/>
                    <a:gd name="connsiteX50" fmla="*/ 818626 w 1482909"/>
                    <a:gd name="connsiteY50" fmla="*/ 1606405 h 1606405"/>
                    <a:gd name="connsiteX51" fmla="*/ 676420 w 1482909"/>
                    <a:gd name="connsiteY51" fmla="*/ 1606405 h 1606405"/>
                    <a:gd name="connsiteX52" fmla="*/ 640866 w 1482909"/>
                    <a:gd name="connsiteY52" fmla="*/ 1570852 h 1606405"/>
                    <a:gd name="connsiteX53" fmla="*/ 640866 w 1482909"/>
                    <a:gd name="connsiteY53" fmla="*/ 1244178 h 1606405"/>
                    <a:gd name="connsiteX54" fmla="*/ 482507 w 1482909"/>
                    <a:gd name="connsiteY54" fmla="*/ 1518466 h 1606405"/>
                    <a:gd name="connsiteX55" fmla="*/ 433940 w 1482909"/>
                    <a:gd name="connsiteY55" fmla="*/ 1531480 h 1606405"/>
                    <a:gd name="connsiteX56" fmla="*/ 310786 w 1482909"/>
                    <a:gd name="connsiteY56" fmla="*/ 1460377 h 1606405"/>
                    <a:gd name="connsiteX57" fmla="*/ 297773 w 1482909"/>
                    <a:gd name="connsiteY57" fmla="*/ 1411810 h 1606405"/>
                    <a:gd name="connsiteX58" fmla="*/ 508683 w 1482909"/>
                    <a:gd name="connsiteY58" fmla="*/ 1046504 h 1606405"/>
                    <a:gd name="connsiteX59" fmla="*/ 133386 w 1482909"/>
                    <a:gd name="connsiteY59" fmla="*/ 1263181 h 1606405"/>
                    <a:gd name="connsiteX60" fmla="*/ 84820 w 1482909"/>
                    <a:gd name="connsiteY60" fmla="*/ 1250168 h 1606405"/>
                    <a:gd name="connsiteX61" fmla="*/ 13717 w 1482909"/>
                    <a:gd name="connsiteY61" fmla="*/ 1127014 h 1606405"/>
                    <a:gd name="connsiteX62" fmla="*/ 26730 w 1482909"/>
                    <a:gd name="connsiteY62" fmla="*/ 1078448 h 1606405"/>
                    <a:gd name="connsiteX63" fmla="*/ 308264 w 1482909"/>
                    <a:gd name="connsiteY63" fmla="*/ 915904 h 1606405"/>
                    <a:gd name="connsiteX64" fmla="*/ 35554 w 1482909"/>
                    <a:gd name="connsiteY64" fmla="*/ 915904 h 1606405"/>
                    <a:gd name="connsiteX65" fmla="*/ 0 w 1482909"/>
                    <a:gd name="connsiteY65" fmla="*/ 880351 h 160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482909" h="1606405">
                      <a:moveTo>
                        <a:pt x="458919" y="806919"/>
                      </a:moveTo>
                      <a:cubicBezTo>
                        <a:pt x="458919" y="949042"/>
                        <a:pt x="574133" y="1064256"/>
                        <a:pt x="716256" y="1064256"/>
                      </a:cubicBezTo>
                      <a:cubicBezTo>
                        <a:pt x="858379" y="1064256"/>
                        <a:pt x="973593" y="949042"/>
                        <a:pt x="973593" y="806919"/>
                      </a:cubicBezTo>
                      <a:cubicBezTo>
                        <a:pt x="973593" y="664796"/>
                        <a:pt x="858379" y="549582"/>
                        <a:pt x="716256" y="549582"/>
                      </a:cubicBezTo>
                      <a:cubicBezTo>
                        <a:pt x="574133" y="549582"/>
                        <a:pt x="458919" y="664796"/>
                        <a:pt x="458919" y="806919"/>
                      </a:cubicBezTo>
                      <a:close/>
                      <a:moveTo>
                        <a:pt x="0" y="880351"/>
                      </a:moveTo>
                      <a:lnTo>
                        <a:pt x="0" y="738145"/>
                      </a:lnTo>
                      <a:cubicBezTo>
                        <a:pt x="0" y="718510"/>
                        <a:pt x="15918" y="702592"/>
                        <a:pt x="35553" y="702592"/>
                      </a:cubicBezTo>
                      <a:lnTo>
                        <a:pt x="301266" y="702592"/>
                      </a:lnTo>
                      <a:lnTo>
                        <a:pt x="26979" y="544233"/>
                      </a:lnTo>
                      <a:cubicBezTo>
                        <a:pt x="9975" y="534415"/>
                        <a:pt x="4148" y="512671"/>
                        <a:pt x="13966" y="495666"/>
                      </a:cubicBezTo>
                      <a:lnTo>
                        <a:pt x="85069" y="372512"/>
                      </a:lnTo>
                      <a:cubicBezTo>
                        <a:pt x="94887" y="355508"/>
                        <a:pt x="116631" y="349681"/>
                        <a:pt x="133635" y="359498"/>
                      </a:cubicBezTo>
                      <a:lnTo>
                        <a:pt x="498941" y="570407"/>
                      </a:lnTo>
                      <a:lnTo>
                        <a:pt x="282265" y="195112"/>
                      </a:lnTo>
                      <a:cubicBezTo>
                        <a:pt x="272446" y="178108"/>
                        <a:pt x="278273" y="156364"/>
                        <a:pt x="295277" y="146546"/>
                      </a:cubicBezTo>
                      <a:lnTo>
                        <a:pt x="418431" y="75444"/>
                      </a:lnTo>
                      <a:cubicBezTo>
                        <a:pt x="435436" y="65626"/>
                        <a:pt x="457180" y="71452"/>
                        <a:pt x="466997" y="88456"/>
                      </a:cubicBezTo>
                      <a:lnTo>
                        <a:pt x="609600" y="335450"/>
                      </a:lnTo>
                      <a:lnTo>
                        <a:pt x="609600" y="35552"/>
                      </a:lnTo>
                      <a:cubicBezTo>
                        <a:pt x="609600" y="15918"/>
                        <a:pt x="625518" y="0"/>
                        <a:pt x="645153" y="0"/>
                      </a:cubicBezTo>
                      <a:lnTo>
                        <a:pt x="787359" y="0"/>
                      </a:lnTo>
                      <a:cubicBezTo>
                        <a:pt x="806994" y="0"/>
                        <a:pt x="822912" y="15918"/>
                        <a:pt x="822912" y="35552"/>
                      </a:cubicBezTo>
                      <a:lnTo>
                        <a:pt x="822912" y="316841"/>
                      </a:lnTo>
                      <a:lnTo>
                        <a:pt x="969156" y="63540"/>
                      </a:lnTo>
                      <a:cubicBezTo>
                        <a:pt x="978973" y="46536"/>
                        <a:pt x="1000716" y="40710"/>
                        <a:pt x="1017722" y="50526"/>
                      </a:cubicBezTo>
                      <a:lnTo>
                        <a:pt x="1140876" y="121630"/>
                      </a:lnTo>
                      <a:cubicBezTo>
                        <a:pt x="1157879" y="131448"/>
                        <a:pt x="1163706" y="153192"/>
                        <a:pt x="1153889" y="170196"/>
                      </a:cubicBezTo>
                      <a:lnTo>
                        <a:pt x="942980" y="535502"/>
                      </a:lnTo>
                      <a:lnTo>
                        <a:pt x="1318275" y="318825"/>
                      </a:lnTo>
                      <a:cubicBezTo>
                        <a:pt x="1335279" y="309007"/>
                        <a:pt x="1357024" y="314834"/>
                        <a:pt x="1366842" y="331838"/>
                      </a:cubicBezTo>
                      <a:lnTo>
                        <a:pt x="1437945" y="454992"/>
                      </a:lnTo>
                      <a:cubicBezTo>
                        <a:pt x="1447762" y="471997"/>
                        <a:pt x="1441936" y="493741"/>
                        <a:pt x="1424931" y="503559"/>
                      </a:cubicBezTo>
                      <a:lnTo>
                        <a:pt x="1177936" y="646161"/>
                      </a:lnTo>
                      <a:lnTo>
                        <a:pt x="1447356" y="646161"/>
                      </a:lnTo>
                      <a:cubicBezTo>
                        <a:pt x="1466990" y="646161"/>
                        <a:pt x="1482908" y="662079"/>
                        <a:pt x="1482909" y="681714"/>
                      </a:cubicBezTo>
                      <a:lnTo>
                        <a:pt x="1482909" y="823920"/>
                      </a:lnTo>
                      <a:cubicBezTo>
                        <a:pt x="1482908" y="843555"/>
                        <a:pt x="1466990" y="859473"/>
                        <a:pt x="1447356" y="859473"/>
                      </a:cubicBezTo>
                      <a:lnTo>
                        <a:pt x="1092603" y="859472"/>
                      </a:lnTo>
                      <a:lnTo>
                        <a:pt x="1428832" y="1053595"/>
                      </a:lnTo>
                      <a:cubicBezTo>
                        <a:pt x="1445837" y="1063413"/>
                        <a:pt x="1451663" y="1085157"/>
                        <a:pt x="1441846" y="1102162"/>
                      </a:cubicBezTo>
                      <a:lnTo>
                        <a:pt x="1370743" y="1225316"/>
                      </a:lnTo>
                      <a:cubicBezTo>
                        <a:pt x="1360925" y="1242320"/>
                        <a:pt x="1339181" y="1248147"/>
                        <a:pt x="1322176" y="1238330"/>
                      </a:cubicBezTo>
                      <a:lnTo>
                        <a:pt x="956871" y="1027420"/>
                      </a:lnTo>
                      <a:lnTo>
                        <a:pt x="1173548" y="1402716"/>
                      </a:lnTo>
                      <a:cubicBezTo>
                        <a:pt x="1183365" y="1419720"/>
                        <a:pt x="1177539" y="1441464"/>
                        <a:pt x="1160534" y="1451282"/>
                      </a:cubicBezTo>
                      <a:lnTo>
                        <a:pt x="1037380" y="1522385"/>
                      </a:lnTo>
                      <a:cubicBezTo>
                        <a:pt x="1020376" y="1532202"/>
                        <a:pt x="998632" y="1526376"/>
                        <a:pt x="988814" y="1509372"/>
                      </a:cubicBezTo>
                      <a:lnTo>
                        <a:pt x="854179" y="1276176"/>
                      </a:lnTo>
                      <a:lnTo>
                        <a:pt x="854179" y="1570852"/>
                      </a:lnTo>
                      <a:cubicBezTo>
                        <a:pt x="854178" y="1590487"/>
                        <a:pt x="838260" y="1606404"/>
                        <a:pt x="818626" y="1606405"/>
                      </a:cubicBezTo>
                      <a:lnTo>
                        <a:pt x="676420" y="1606405"/>
                      </a:lnTo>
                      <a:cubicBezTo>
                        <a:pt x="656784" y="1606405"/>
                        <a:pt x="640867" y="1590487"/>
                        <a:pt x="640866" y="1570852"/>
                      </a:cubicBezTo>
                      <a:lnTo>
                        <a:pt x="640866" y="1244178"/>
                      </a:lnTo>
                      <a:lnTo>
                        <a:pt x="482507" y="1518466"/>
                      </a:lnTo>
                      <a:cubicBezTo>
                        <a:pt x="472689" y="1535471"/>
                        <a:pt x="450945" y="1541296"/>
                        <a:pt x="433940" y="1531480"/>
                      </a:cubicBezTo>
                      <a:lnTo>
                        <a:pt x="310786" y="1460377"/>
                      </a:lnTo>
                      <a:cubicBezTo>
                        <a:pt x="293782" y="1450559"/>
                        <a:pt x="287955" y="1428814"/>
                        <a:pt x="297773" y="1411810"/>
                      </a:cubicBezTo>
                      <a:lnTo>
                        <a:pt x="508683" y="1046504"/>
                      </a:lnTo>
                      <a:lnTo>
                        <a:pt x="133386" y="1263181"/>
                      </a:lnTo>
                      <a:cubicBezTo>
                        <a:pt x="116382" y="1272999"/>
                        <a:pt x="94637" y="1267172"/>
                        <a:pt x="84820" y="1250168"/>
                      </a:cubicBezTo>
                      <a:lnTo>
                        <a:pt x="13717" y="1127014"/>
                      </a:lnTo>
                      <a:cubicBezTo>
                        <a:pt x="3899" y="1110009"/>
                        <a:pt x="9726" y="1088265"/>
                        <a:pt x="26730" y="1078448"/>
                      </a:cubicBezTo>
                      <a:lnTo>
                        <a:pt x="308264" y="915904"/>
                      </a:lnTo>
                      <a:lnTo>
                        <a:pt x="35554" y="915904"/>
                      </a:lnTo>
                      <a:cubicBezTo>
                        <a:pt x="15918" y="915904"/>
                        <a:pt x="0" y="899986"/>
                        <a:pt x="0" y="880351"/>
                      </a:cubicBezTo>
                      <a:close/>
                    </a:path>
                  </a:pathLst>
                </a:custGeom>
                <a:solidFill>
                  <a:srgbClr val="7030A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66"/>
                <p:cNvSpPr/>
                <p:nvPr/>
              </p:nvSpPr>
              <p:spPr>
                <a:xfrm rot="8286032">
                  <a:off x="6690716" y="708698"/>
                  <a:ext cx="170999" cy="170999"/>
                </a:xfrm>
                <a:custGeom>
                  <a:avLst/>
                  <a:gdLst>
                    <a:gd name="connsiteX0" fmla="*/ 0 w 777240"/>
                    <a:gd name="connsiteY0" fmla="*/ 459723 h 777240"/>
                    <a:gd name="connsiteX1" fmla="*/ 0 w 777240"/>
                    <a:gd name="connsiteY1" fmla="*/ 317517 h 777240"/>
                    <a:gd name="connsiteX2" fmla="*/ 35553 w 777240"/>
                    <a:gd name="connsiteY2" fmla="*/ 281964 h 777240"/>
                    <a:gd name="connsiteX3" fmla="*/ 281964 w 777240"/>
                    <a:gd name="connsiteY3" fmla="*/ 281964 h 777240"/>
                    <a:gd name="connsiteX4" fmla="*/ 281964 w 777240"/>
                    <a:gd name="connsiteY4" fmla="*/ 35553 h 777240"/>
                    <a:gd name="connsiteX5" fmla="*/ 317517 w 777240"/>
                    <a:gd name="connsiteY5" fmla="*/ 0 h 777240"/>
                    <a:gd name="connsiteX6" fmla="*/ 459723 w 777240"/>
                    <a:gd name="connsiteY6" fmla="*/ 0 h 777240"/>
                    <a:gd name="connsiteX7" fmla="*/ 495276 w 777240"/>
                    <a:gd name="connsiteY7" fmla="*/ 35553 h 777240"/>
                    <a:gd name="connsiteX8" fmla="*/ 495276 w 777240"/>
                    <a:gd name="connsiteY8" fmla="*/ 281964 h 777240"/>
                    <a:gd name="connsiteX9" fmla="*/ 741687 w 777240"/>
                    <a:gd name="connsiteY9" fmla="*/ 281964 h 777240"/>
                    <a:gd name="connsiteX10" fmla="*/ 777240 w 777240"/>
                    <a:gd name="connsiteY10" fmla="*/ 317517 h 777240"/>
                    <a:gd name="connsiteX11" fmla="*/ 777240 w 777240"/>
                    <a:gd name="connsiteY11" fmla="*/ 459723 h 777240"/>
                    <a:gd name="connsiteX12" fmla="*/ 741687 w 777240"/>
                    <a:gd name="connsiteY12" fmla="*/ 495276 h 777240"/>
                    <a:gd name="connsiteX13" fmla="*/ 495276 w 777240"/>
                    <a:gd name="connsiteY13" fmla="*/ 495276 h 777240"/>
                    <a:gd name="connsiteX14" fmla="*/ 495276 w 777240"/>
                    <a:gd name="connsiteY14" fmla="*/ 741687 h 777240"/>
                    <a:gd name="connsiteX15" fmla="*/ 459723 w 777240"/>
                    <a:gd name="connsiteY15" fmla="*/ 777240 h 777240"/>
                    <a:gd name="connsiteX16" fmla="*/ 317517 w 777240"/>
                    <a:gd name="connsiteY16" fmla="*/ 777240 h 777240"/>
                    <a:gd name="connsiteX17" fmla="*/ 281964 w 777240"/>
                    <a:gd name="connsiteY17" fmla="*/ 741687 h 777240"/>
                    <a:gd name="connsiteX18" fmla="*/ 281964 w 777240"/>
                    <a:gd name="connsiteY18" fmla="*/ 495276 h 777240"/>
                    <a:gd name="connsiteX19" fmla="*/ 35553 w 777240"/>
                    <a:gd name="connsiteY19" fmla="*/ 495276 h 777240"/>
                    <a:gd name="connsiteX20" fmla="*/ 0 w 777240"/>
                    <a:gd name="connsiteY20" fmla="*/ 459723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7240" h="777240">
                      <a:moveTo>
                        <a:pt x="0" y="459723"/>
                      </a:moveTo>
                      <a:lnTo>
                        <a:pt x="0" y="317517"/>
                      </a:lnTo>
                      <a:cubicBezTo>
                        <a:pt x="0" y="297882"/>
                        <a:pt x="15918" y="281964"/>
                        <a:pt x="35553" y="281964"/>
                      </a:cubicBezTo>
                      <a:lnTo>
                        <a:pt x="281964" y="281964"/>
                      </a:lnTo>
                      <a:lnTo>
                        <a:pt x="281964" y="35553"/>
                      </a:lnTo>
                      <a:cubicBezTo>
                        <a:pt x="281964" y="15918"/>
                        <a:pt x="297882" y="0"/>
                        <a:pt x="317517" y="0"/>
                      </a:cubicBezTo>
                      <a:lnTo>
                        <a:pt x="459723" y="0"/>
                      </a:lnTo>
                      <a:cubicBezTo>
                        <a:pt x="479358" y="0"/>
                        <a:pt x="495276" y="15918"/>
                        <a:pt x="495276" y="35553"/>
                      </a:cubicBezTo>
                      <a:lnTo>
                        <a:pt x="495276" y="281964"/>
                      </a:lnTo>
                      <a:lnTo>
                        <a:pt x="741687" y="281964"/>
                      </a:lnTo>
                      <a:cubicBezTo>
                        <a:pt x="761322" y="281964"/>
                        <a:pt x="777240" y="297882"/>
                        <a:pt x="777240" y="317517"/>
                      </a:cubicBezTo>
                      <a:lnTo>
                        <a:pt x="777240" y="459723"/>
                      </a:lnTo>
                      <a:cubicBezTo>
                        <a:pt x="777240" y="479358"/>
                        <a:pt x="761322" y="495276"/>
                        <a:pt x="741687" y="495276"/>
                      </a:cubicBezTo>
                      <a:lnTo>
                        <a:pt x="495276" y="495276"/>
                      </a:lnTo>
                      <a:lnTo>
                        <a:pt x="495276" y="741687"/>
                      </a:lnTo>
                      <a:cubicBezTo>
                        <a:pt x="495276" y="761322"/>
                        <a:pt x="479358" y="777240"/>
                        <a:pt x="459723" y="777240"/>
                      </a:cubicBezTo>
                      <a:lnTo>
                        <a:pt x="317517" y="777240"/>
                      </a:lnTo>
                      <a:cubicBezTo>
                        <a:pt x="297882" y="777240"/>
                        <a:pt x="281964" y="761322"/>
                        <a:pt x="281964" y="741687"/>
                      </a:cubicBezTo>
                      <a:lnTo>
                        <a:pt x="281964" y="495276"/>
                      </a:lnTo>
                      <a:lnTo>
                        <a:pt x="35553" y="495276"/>
                      </a:lnTo>
                      <a:cubicBezTo>
                        <a:pt x="15918" y="495276"/>
                        <a:pt x="0" y="479358"/>
                        <a:pt x="0" y="459723"/>
                      </a:cubicBezTo>
                      <a:close/>
                    </a:path>
                  </a:pathLst>
                </a:custGeom>
                <a:solidFill>
                  <a:schemeClr val="accent2">
                    <a:lumMod val="60000"/>
                    <a:lumOff val="40000"/>
                  </a:scheme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pic>
        <p:nvPicPr>
          <p:cNvPr id="83" name="图片 82"/>
          <p:cNvPicPr>
            <a:picLocks noChangeAspect="1"/>
          </p:cNvPicPr>
          <p:nvPr/>
        </p:nvPicPr>
        <p:blipFill>
          <a:blip r:embed="rId5"/>
          <a:stretch>
            <a:fillRect/>
          </a:stretch>
        </p:blipFill>
        <p:spPr>
          <a:xfrm>
            <a:off x="-529" y="5013875"/>
            <a:ext cx="12193057" cy="1950889"/>
          </a:xfrm>
          <a:prstGeom prst="rect">
            <a:avLst/>
          </a:prstGeom>
        </p:spPr>
      </p:pic>
      <p:pic>
        <p:nvPicPr>
          <p:cNvPr id="85" name="图片 84"/>
          <p:cNvPicPr>
            <a:picLocks noChangeAspect="1"/>
          </p:cNvPicPr>
          <p:nvPr/>
        </p:nvPicPr>
        <p:blipFill>
          <a:blip r:embed="rId6"/>
          <a:stretch>
            <a:fillRect/>
          </a:stretch>
        </p:blipFill>
        <p:spPr>
          <a:xfrm>
            <a:off x="11052978" y="-72"/>
            <a:ext cx="1139022" cy="1292507"/>
          </a:xfrm>
          <a:prstGeom prst="rect">
            <a:avLst/>
          </a:prstGeom>
        </p:spPr>
      </p:pic>
      <p:pic>
        <p:nvPicPr>
          <p:cNvPr id="86" name="图片 85"/>
          <p:cNvPicPr>
            <a:picLocks noChangeAspect="1"/>
          </p:cNvPicPr>
          <p:nvPr/>
        </p:nvPicPr>
        <p:blipFill>
          <a:blip r:embed="rId7"/>
          <a:stretch>
            <a:fillRect/>
          </a:stretch>
        </p:blipFill>
        <p:spPr>
          <a:xfrm>
            <a:off x="535012" y="-72"/>
            <a:ext cx="1719221" cy="1676545"/>
          </a:xfrm>
          <a:prstGeom prst="rect">
            <a:avLst/>
          </a:prstGeom>
        </p:spPr>
      </p:pic>
      <p:sp>
        <p:nvSpPr>
          <p:cNvPr id="2" name="日期版面配置區 1">
            <a:extLst>
              <a:ext uri="{FF2B5EF4-FFF2-40B4-BE49-F238E27FC236}">
                <a16:creationId xmlns:a16="http://schemas.microsoft.com/office/drawing/2014/main" id="{9E290649-A5F4-47A3-BFEB-DB5361285103}"/>
              </a:ext>
            </a:extLst>
          </p:cNvPr>
          <p:cNvSpPr>
            <a:spLocks noGrp="1"/>
          </p:cNvSpPr>
          <p:nvPr>
            <p:ph type="dt" sz="half" idx="10"/>
          </p:nvPr>
        </p:nvSpPr>
        <p:spPr/>
        <p:txBody>
          <a:bodyPr/>
          <a:lstStyle/>
          <a:p>
            <a:fld id="{AFA8443C-5753-49A8-8930-D80862A6375E}" type="datetime3">
              <a:rPr lang="zh-CN" altLang="en-US" smtClean="0"/>
              <a:t>2024年5月25日星期六</a:t>
            </a:fld>
            <a:endParaRPr lang="zh-CN" altLang="en-US"/>
          </a:p>
        </p:txBody>
      </p:sp>
      <p:sp>
        <p:nvSpPr>
          <p:cNvPr id="3" name="投影片編號版面配置區 2">
            <a:extLst>
              <a:ext uri="{FF2B5EF4-FFF2-40B4-BE49-F238E27FC236}">
                <a16:creationId xmlns:a16="http://schemas.microsoft.com/office/drawing/2014/main" id="{9476FF7E-0281-4CF5-B9A7-999C50F19BC7}"/>
              </a:ext>
            </a:extLst>
          </p:cNvPr>
          <p:cNvSpPr>
            <a:spLocks noGrp="1"/>
          </p:cNvSpPr>
          <p:nvPr>
            <p:ph type="sldNum" sz="quarter" idx="12"/>
          </p:nvPr>
        </p:nvSpPr>
        <p:spPr/>
        <p:txBody>
          <a:bodyPr/>
          <a:lstStyle/>
          <a:p>
            <a:fld id="{4F2C8810-9F3D-4F9A-81B8-042C148954C9}" type="slidenum">
              <a:rPr lang="zh-CN" altLang="en-US" smtClean="0"/>
              <a:t>13</a:t>
            </a:fld>
            <a:endParaRPr lang="zh-CN" altLang="en-US"/>
          </a:p>
        </p:txBody>
      </p:sp>
    </p:spTree>
    <p:extLst>
      <p:ext uri="{BB962C8B-B14F-4D97-AF65-F5344CB8AC3E}">
        <p14:creationId xmlns:p14="http://schemas.microsoft.com/office/powerpoint/2010/main" val="111392737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additive="base">
                                        <p:cTn id="7" dur="500" fill="hold"/>
                                        <p:tgtEl>
                                          <p:spTgt spid="85"/>
                                        </p:tgtEl>
                                        <p:attrNameLst>
                                          <p:attrName>ppt_x</p:attrName>
                                        </p:attrNameLst>
                                      </p:cBhvr>
                                      <p:tavLst>
                                        <p:tav tm="0">
                                          <p:val>
                                            <p:strVal val="1+#ppt_w/2"/>
                                          </p:val>
                                        </p:tav>
                                        <p:tav tm="100000">
                                          <p:val>
                                            <p:strVal val="#ppt_x"/>
                                          </p:val>
                                        </p:tav>
                                      </p:tavLst>
                                    </p:anim>
                                    <p:anim calcmode="lin" valueType="num">
                                      <p:cBhvr additive="base">
                                        <p:cTn id="8" dur="500" fill="hold"/>
                                        <p:tgtEl>
                                          <p:spTgt spid="85"/>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86"/>
                                        </p:tgtEl>
                                        <p:attrNameLst>
                                          <p:attrName>style.visibility</p:attrName>
                                        </p:attrNameLst>
                                      </p:cBhvr>
                                      <p:to>
                                        <p:strVal val="visible"/>
                                      </p:to>
                                    </p:set>
                                    <p:anim calcmode="lin" valueType="num">
                                      <p:cBhvr additive="base">
                                        <p:cTn id="11" dur="500" fill="hold"/>
                                        <p:tgtEl>
                                          <p:spTgt spid="86"/>
                                        </p:tgtEl>
                                        <p:attrNameLst>
                                          <p:attrName>ppt_x</p:attrName>
                                        </p:attrNameLst>
                                      </p:cBhvr>
                                      <p:tavLst>
                                        <p:tav tm="0">
                                          <p:val>
                                            <p:strVal val="0-#ppt_w/2"/>
                                          </p:val>
                                        </p:tav>
                                        <p:tav tm="100000">
                                          <p:val>
                                            <p:strVal val="#ppt_x"/>
                                          </p:val>
                                        </p:tav>
                                      </p:tavLst>
                                    </p:anim>
                                    <p:anim calcmode="lin" valueType="num">
                                      <p:cBhvr additive="base">
                                        <p:cTn id="12" dur="500" fill="hold"/>
                                        <p:tgtEl>
                                          <p:spTgt spid="86"/>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83"/>
                                        </p:tgtEl>
                                        <p:attrNameLst>
                                          <p:attrName>style.visibility</p:attrName>
                                        </p:attrNameLst>
                                      </p:cBhvr>
                                      <p:to>
                                        <p:strVal val="visible"/>
                                      </p:to>
                                    </p:set>
                                    <p:anim calcmode="lin" valueType="num">
                                      <p:cBhvr>
                                        <p:cTn id="16" dur="500" fill="hold"/>
                                        <p:tgtEl>
                                          <p:spTgt spid="83"/>
                                        </p:tgtEl>
                                        <p:attrNameLst>
                                          <p:attrName>ppt_w</p:attrName>
                                        </p:attrNameLst>
                                      </p:cBhvr>
                                      <p:tavLst>
                                        <p:tav tm="0">
                                          <p:val>
                                            <p:fltVal val="0"/>
                                          </p:val>
                                        </p:tav>
                                        <p:tav tm="100000">
                                          <p:val>
                                            <p:strVal val="#ppt_w"/>
                                          </p:val>
                                        </p:tav>
                                      </p:tavLst>
                                    </p:anim>
                                    <p:anim calcmode="lin" valueType="num">
                                      <p:cBhvr>
                                        <p:cTn id="17" dur="500" fill="hold"/>
                                        <p:tgtEl>
                                          <p:spTgt spid="83"/>
                                        </p:tgtEl>
                                        <p:attrNameLst>
                                          <p:attrName>ppt_h</p:attrName>
                                        </p:attrNameLst>
                                      </p:cBhvr>
                                      <p:tavLst>
                                        <p:tav tm="0">
                                          <p:val>
                                            <p:fltVal val="0"/>
                                          </p:val>
                                        </p:tav>
                                        <p:tav tm="100000">
                                          <p:val>
                                            <p:strVal val="#ppt_h"/>
                                          </p:val>
                                        </p:tav>
                                      </p:tavLst>
                                    </p:anim>
                                    <p:animEffect transition="in" filter="fade">
                                      <p:cBhvr>
                                        <p:cTn id="18" dur="500"/>
                                        <p:tgtEl>
                                          <p:spTgt spid="83"/>
                                        </p:tgtEl>
                                      </p:cBhvr>
                                    </p:animEffect>
                                  </p:childTnLst>
                                </p:cTn>
                              </p:par>
                            </p:childTnLst>
                          </p:cTn>
                        </p:par>
                        <p:par>
                          <p:cTn id="19" fill="hold">
                            <p:stCondLst>
                              <p:cond delay="1000"/>
                            </p:stCondLst>
                            <p:childTnLst>
                              <p:par>
                                <p:cTn id="20" presetID="42"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3580848" y="150461"/>
            <a:ext cx="5413609" cy="1573320"/>
            <a:chOff x="3580848" y="-78139"/>
            <a:chExt cx="5413609" cy="1573320"/>
          </a:xfrm>
        </p:grpSpPr>
        <p:grpSp>
          <p:nvGrpSpPr>
            <p:cNvPr id="9" name="组合 8"/>
            <p:cNvGrpSpPr/>
            <p:nvPr/>
          </p:nvGrpSpPr>
          <p:grpSpPr>
            <a:xfrm>
              <a:off x="3580848" y="-78139"/>
              <a:ext cx="5413609" cy="1573320"/>
              <a:chOff x="3580848" y="-78139"/>
              <a:chExt cx="5413609" cy="1573320"/>
            </a:xfrm>
          </p:grpSpPr>
          <p:pic>
            <p:nvPicPr>
              <p:cNvPr id="20" name="图片 19"/>
              <p:cNvPicPr>
                <a:picLocks noChangeAspect="1"/>
              </p:cNvPicPr>
              <p:nvPr/>
            </p:nvPicPr>
            <p:blipFill>
              <a:blip r:embed="rId3"/>
              <a:stretch>
                <a:fillRect/>
              </a:stretch>
            </p:blipFill>
            <p:spPr>
              <a:xfrm>
                <a:off x="3580848" y="70030"/>
                <a:ext cx="1461428" cy="1425151"/>
              </a:xfrm>
              <a:prstGeom prst="rect">
                <a:avLst/>
              </a:prstGeom>
            </p:spPr>
          </p:pic>
          <p:pic>
            <p:nvPicPr>
              <p:cNvPr id="21" name="图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96112" y="-78139"/>
                <a:ext cx="1998345" cy="1408939"/>
              </a:xfrm>
              <a:prstGeom prst="rect">
                <a:avLst/>
              </a:prstGeom>
            </p:spPr>
          </p:pic>
        </p:grpSp>
        <p:grpSp>
          <p:nvGrpSpPr>
            <p:cNvPr id="10" name="组合 9"/>
            <p:cNvGrpSpPr/>
            <p:nvPr/>
          </p:nvGrpSpPr>
          <p:grpSpPr>
            <a:xfrm>
              <a:off x="4800928" y="309946"/>
              <a:ext cx="2835887" cy="789045"/>
              <a:chOff x="4618048" y="1578948"/>
              <a:chExt cx="2835887" cy="789045"/>
            </a:xfrm>
          </p:grpSpPr>
          <p:grpSp>
            <p:nvGrpSpPr>
              <p:cNvPr id="11" name="组合 10"/>
              <p:cNvGrpSpPr/>
              <p:nvPr/>
            </p:nvGrpSpPr>
            <p:grpSpPr>
              <a:xfrm>
                <a:off x="4691062" y="1578948"/>
                <a:ext cx="2579370" cy="789045"/>
                <a:chOff x="5055870" y="2121795"/>
                <a:chExt cx="2579370" cy="789045"/>
              </a:xfrm>
            </p:grpSpPr>
            <p:sp>
              <p:nvSpPr>
                <p:cNvPr id="13" name="流程图: 终止 12"/>
                <p:cNvSpPr/>
                <p:nvPr/>
              </p:nvSpPr>
              <p:spPr>
                <a:xfrm>
                  <a:off x="5204460" y="2278070"/>
                  <a:ext cx="2430780" cy="632770"/>
                </a:xfrm>
                <a:prstGeom prst="flowChartTerminator">
                  <a:avLst/>
                </a:prstGeom>
                <a:solidFill>
                  <a:srgbClr val="EADC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4" name="组合 13"/>
                <p:cNvGrpSpPr/>
                <p:nvPr/>
              </p:nvGrpSpPr>
              <p:grpSpPr>
                <a:xfrm>
                  <a:off x="5055870" y="2121795"/>
                  <a:ext cx="2430780" cy="632770"/>
                  <a:chOff x="5055870" y="2121795"/>
                  <a:chExt cx="2430780" cy="632770"/>
                </a:xfrm>
              </p:grpSpPr>
              <p:grpSp>
                <p:nvGrpSpPr>
                  <p:cNvPr id="15" name="组合 14"/>
                  <p:cNvGrpSpPr/>
                  <p:nvPr/>
                </p:nvGrpSpPr>
                <p:grpSpPr>
                  <a:xfrm>
                    <a:off x="5055870" y="2121795"/>
                    <a:ext cx="2430780" cy="632770"/>
                    <a:chOff x="5055870" y="2121795"/>
                    <a:chExt cx="2430780" cy="632770"/>
                  </a:xfrm>
                </p:grpSpPr>
                <p:sp>
                  <p:nvSpPr>
                    <p:cNvPr id="18" name="任意多边形 17"/>
                    <p:cNvSpPr/>
                    <p:nvPr/>
                  </p:nvSpPr>
                  <p:spPr>
                    <a:xfrm>
                      <a:off x="5055870" y="2121795"/>
                      <a:ext cx="1344930" cy="632770"/>
                    </a:xfrm>
                    <a:custGeom>
                      <a:avLst/>
                      <a:gdLst>
                        <a:gd name="connsiteX0" fmla="*/ 391063 w 1344930"/>
                        <a:gd name="connsiteY0" fmla="*/ 0 h 632770"/>
                        <a:gd name="connsiteX1" fmla="*/ 1344930 w 1344930"/>
                        <a:gd name="connsiteY1" fmla="*/ 0 h 632770"/>
                        <a:gd name="connsiteX2" fmla="*/ 1344930 w 1344930"/>
                        <a:gd name="connsiteY2" fmla="*/ 632770 h 632770"/>
                        <a:gd name="connsiteX3" fmla="*/ 391063 w 1344930"/>
                        <a:gd name="connsiteY3" fmla="*/ 632770 h 632770"/>
                        <a:gd name="connsiteX4" fmla="*/ 0 w 1344930"/>
                        <a:gd name="connsiteY4" fmla="*/ 316385 h 632770"/>
                        <a:gd name="connsiteX5" fmla="*/ 391063 w 1344930"/>
                        <a:gd name="connsiteY5" fmla="*/ 0 h 632770"/>
                        <a:gd name="connsiteX0" fmla="*/ 1344930 w 1436370"/>
                        <a:gd name="connsiteY0" fmla="*/ 632770 h 724210"/>
                        <a:gd name="connsiteX1" fmla="*/ 391063 w 1436370"/>
                        <a:gd name="connsiteY1" fmla="*/ 632770 h 724210"/>
                        <a:gd name="connsiteX2" fmla="*/ 0 w 1436370"/>
                        <a:gd name="connsiteY2" fmla="*/ 316385 h 724210"/>
                        <a:gd name="connsiteX3" fmla="*/ 391063 w 1436370"/>
                        <a:gd name="connsiteY3" fmla="*/ 0 h 724210"/>
                        <a:gd name="connsiteX4" fmla="*/ 1344930 w 1436370"/>
                        <a:gd name="connsiteY4" fmla="*/ 0 h 724210"/>
                        <a:gd name="connsiteX5" fmla="*/ 1436370 w 1436370"/>
                        <a:gd name="connsiteY5" fmla="*/ 724210 h 724210"/>
                        <a:gd name="connsiteX0" fmla="*/ 1344930 w 1344930"/>
                        <a:gd name="connsiteY0" fmla="*/ 632770 h 632770"/>
                        <a:gd name="connsiteX1" fmla="*/ 391063 w 1344930"/>
                        <a:gd name="connsiteY1" fmla="*/ 632770 h 632770"/>
                        <a:gd name="connsiteX2" fmla="*/ 0 w 1344930"/>
                        <a:gd name="connsiteY2" fmla="*/ 316385 h 632770"/>
                        <a:gd name="connsiteX3" fmla="*/ 391063 w 1344930"/>
                        <a:gd name="connsiteY3" fmla="*/ 0 h 632770"/>
                        <a:gd name="connsiteX4" fmla="*/ 1344930 w 1344930"/>
                        <a:gd name="connsiteY4" fmla="*/ 0 h 632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4930" h="632770">
                          <a:moveTo>
                            <a:pt x="1344930" y="632770"/>
                          </a:moveTo>
                          <a:lnTo>
                            <a:pt x="391063" y="632770"/>
                          </a:lnTo>
                          <a:cubicBezTo>
                            <a:pt x="175106" y="632770"/>
                            <a:pt x="0" y="491129"/>
                            <a:pt x="0" y="316385"/>
                          </a:cubicBezTo>
                          <a:cubicBezTo>
                            <a:pt x="0" y="141641"/>
                            <a:pt x="175106" y="0"/>
                            <a:pt x="391063" y="0"/>
                          </a:cubicBezTo>
                          <a:lnTo>
                            <a:pt x="1344930" y="0"/>
                          </a:lnTo>
                        </a:path>
                      </a:pathLst>
                    </a:custGeom>
                    <a:noFill/>
                    <a:ln w="38100">
                      <a:solidFill>
                        <a:srgbClr val="2730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任意多边形 18"/>
                    <p:cNvSpPr/>
                    <p:nvPr/>
                  </p:nvSpPr>
                  <p:spPr>
                    <a:xfrm>
                      <a:off x="6842760" y="2121795"/>
                      <a:ext cx="643890" cy="632770"/>
                    </a:xfrm>
                    <a:custGeom>
                      <a:avLst/>
                      <a:gdLst>
                        <a:gd name="connsiteX0" fmla="*/ 0 w 643890"/>
                        <a:gd name="connsiteY0" fmla="*/ 0 h 632770"/>
                        <a:gd name="connsiteX1" fmla="*/ 252827 w 643890"/>
                        <a:gd name="connsiteY1" fmla="*/ 0 h 632770"/>
                        <a:gd name="connsiteX2" fmla="*/ 643890 w 643890"/>
                        <a:gd name="connsiteY2" fmla="*/ 316385 h 632770"/>
                        <a:gd name="connsiteX3" fmla="*/ 252827 w 643890"/>
                        <a:gd name="connsiteY3" fmla="*/ 632770 h 632770"/>
                        <a:gd name="connsiteX4" fmla="*/ 0 w 643890"/>
                        <a:gd name="connsiteY4" fmla="*/ 632770 h 632770"/>
                        <a:gd name="connsiteX5" fmla="*/ 0 w 643890"/>
                        <a:gd name="connsiteY5" fmla="*/ 0 h 632770"/>
                        <a:gd name="connsiteX0" fmla="*/ 0 w 643890"/>
                        <a:gd name="connsiteY0" fmla="*/ 632770 h 724210"/>
                        <a:gd name="connsiteX1" fmla="*/ 0 w 643890"/>
                        <a:gd name="connsiteY1" fmla="*/ 0 h 724210"/>
                        <a:gd name="connsiteX2" fmla="*/ 252827 w 643890"/>
                        <a:gd name="connsiteY2" fmla="*/ 0 h 724210"/>
                        <a:gd name="connsiteX3" fmla="*/ 643890 w 643890"/>
                        <a:gd name="connsiteY3" fmla="*/ 316385 h 724210"/>
                        <a:gd name="connsiteX4" fmla="*/ 252827 w 643890"/>
                        <a:gd name="connsiteY4" fmla="*/ 632770 h 724210"/>
                        <a:gd name="connsiteX5" fmla="*/ 91440 w 643890"/>
                        <a:gd name="connsiteY5" fmla="*/ 724210 h 724210"/>
                        <a:gd name="connsiteX0" fmla="*/ 0 w 643890"/>
                        <a:gd name="connsiteY0" fmla="*/ 632770 h 632770"/>
                        <a:gd name="connsiteX1" fmla="*/ 0 w 643890"/>
                        <a:gd name="connsiteY1" fmla="*/ 0 h 632770"/>
                        <a:gd name="connsiteX2" fmla="*/ 252827 w 643890"/>
                        <a:gd name="connsiteY2" fmla="*/ 0 h 632770"/>
                        <a:gd name="connsiteX3" fmla="*/ 643890 w 643890"/>
                        <a:gd name="connsiteY3" fmla="*/ 316385 h 632770"/>
                        <a:gd name="connsiteX4" fmla="*/ 252827 w 643890"/>
                        <a:gd name="connsiteY4" fmla="*/ 632770 h 632770"/>
                        <a:gd name="connsiteX0" fmla="*/ 0 w 643890"/>
                        <a:gd name="connsiteY0" fmla="*/ 0 h 632770"/>
                        <a:gd name="connsiteX1" fmla="*/ 252827 w 643890"/>
                        <a:gd name="connsiteY1" fmla="*/ 0 h 632770"/>
                        <a:gd name="connsiteX2" fmla="*/ 643890 w 643890"/>
                        <a:gd name="connsiteY2" fmla="*/ 316385 h 632770"/>
                        <a:gd name="connsiteX3" fmla="*/ 252827 w 643890"/>
                        <a:gd name="connsiteY3" fmla="*/ 632770 h 632770"/>
                      </a:gdLst>
                      <a:ahLst/>
                      <a:cxnLst>
                        <a:cxn ang="0">
                          <a:pos x="connsiteX0" y="connsiteY0"/>
                        </a:cxn>
                        <a:cxn ang="0">
                          <a:pos x="connsiteX1" y="connsiteY1"/>
                        </a:cxn>
                        <a:cxn ang="0">
                          <a:pos x="connsiteX2" y="connsiteY2"/>
                        </a:cxn>
                        <a:cxn ang="0">
                          <a:pos x="connsiteX3" y="connsiteY3"/>
                        </a:cxn>
                      </a:cxnLst>
                      <a:rect l="l" t="t" r="r" b="b"/>
                      <a:pathLst>
                        <a:path w="643890" h="632770">
                          <a:moveTo>
                            <a:pt x="0" y="0"/>
                          </a:moveTo>
                          <a:lnTo>
                            <a:pt x="252827" y="0"/>
                          </a:lnTo>
                          <a:cubicBezTo>
                            <a:pt x="468784" y="0"/>
                            <a:pt x="643890" y="141641"/>
                            <a:pt x="643890" y="316385"/>
                          </a:cubicBezTo>
                          <a:cubicBezTo>
                            <a:pt x="643890" y="491129"/>
                            <a:pt x="468784" y="632770"/>
                            <a:pt x="252827" y="632770"/>
                          </a:cubicBezTo>
                        </a:path>
                      </a:pathLst>
                    </a:custGeom>
                    <a:noFill/>
                    <a:ln w="38100">
                      <a:solidFill>
                        <a:srgbClr val="2730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cxnSp>
                <p:nvCxnSpPr>
                  <p:cNvPr id="16" name="直接连接符 15"/>
                  <p:cNvCxnSpPr/>
                  <p:nvPr/>
                </p:nvCxnSpPr>
                <p:spPr>
                  <a:xfrm>
                    <a:off x="6480881" y="2121795"/>
                    <a:ext cx="255199" cy="0"/>
                  </a:xfrm>
                  <a:prstGeom prst="line">
                    <a:avLst/>
                  </a:prstGeom>
                  <a:ln w="38100" cap="rnd">
                    <a:solidFill>
                      <a:srgbClr val="2A3364"/>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526601" y="2754565"/>
                    <a:ext cx="514279" cy="0"/>
                  </a:xfrm>
                  <a:prstGeom prst="line">
                    <a:avLst/>
                  </a:prstGeom>
                  <a:ln w="38100" cap="rnd">
                    <a:solidFill>
                      <a:srgbClr val="2A3364"/>
                    </a:solidFill>
                  </a:ln>
                </p:spPr>
                <p:style>
                  <a:lnRef idx="1">
                    <a:schemeClr val="accent1"/>
                  </a:lnRef>
                  <a:fillRef idx="0">
                    <a:schemeClr val="accent1"/>
                  </a:fillRef>
                  <a:effectRef idx="0">
                    <a:schemeClr val="accent1"/>
                  </a:effectRef>
                  <a:fontRef idx="minor">
                    <a:schemeClr val="tx1"/>
                  </a:fontRef>
                </p:style>
              </p:cxnSp>
            </p:grpSp>
          </p:grpSp>
          <p:sp>
            <p:nvSpPr>
              <p:cNvPr id="12" name="文本框 11"/>
              <p:cNvSpPr txBox="1"/>
              <p:nvPr/>
            </p:nvSpPr>
            <p:spPr>
              <a:xfrm>
                <a:off x="4618048" y="1653010"/>
                <a:ext cx="2835887" cy="584775"/>
              </a:xfrm>
              <a:prstGeom prst="rect">
                <a:avLst/>
              </a:prstGeom>
              <a:noFill/>
            </p:spPr>
            <p:txBody>
              <a:bodyPr wrap="square" rtlCol="0">
                <a:spAutoFit/>
              </a:bodyPr>
              <a:lstStyle/>
              <a:p>
                <a:pPr algn="ctr"/>
                <a:r>
                  <a:rPr lang="zh-TW" altLang="en-US" sz="3200" dirty="0">
                    <a:solidFill>
                      <a:schemeClr val="bg1"/>
                    </a:solidFill>
                    <a:latin typeface="印品粗朗体" panose="02000000000000000000" pitchFamily="2" charset="-122"/>
                    <a:ea typeface="印品粗朗体" panose="02000000000000000000" pitchFamily="2" charset="-122"/>
                  </a:rPr>
                  <a:t>教學設計</a:t>
                </a:r>
                <a:endParaRPr lang="zh-CN" altLang="en-US" sz="3200" dirty="0">
                  <a:solidFill>
                    <a:schemeClr val="bg1"/>
                  </a:solidFill>
                  <a:latin typeface="印品粗朗体" panose="02000000000000000000" pitchFamily="2" charset="-122"/>
                  <a:ea typeface="印品粗朗体" panose="02000000000000000000" pitchFamily="2" charset="-122"/>
                </a:endParaRPr>
              </a:p>
            </p:txBody>
          </p:sp>
        </p:grpSp>
      </p:grpSp>
      <p:grpSp>
        <p:nvGrpSpPr>
          <p:cNvPr id="5" name="组合 4"/>
          <p:cNvGrpSpPr/>
          <p:nvPr/>
        </p:nvGrpSpPr>
        <p:grpSpPr>
          <a:xfrm>
            <a:off x="3722062" y="2489836"/>
            <a:ext cx="4787880" cy="2575560"/>
            <a:chOff x="3848113" y="2185928"/>
            <a:chExt cx="4787880" cy="2575560"/>
          </a:xfrm>
        </p:grpSpPr>
        <p:grpSp>
          <p:nvGrpSpPr>
            <p:cNvPr id="3" name="组合 2"/>
            <p:cNvGrpSpPr/>
            <p:nvPr/>
          </p:nvGrpSpPr>
          <p:grpSpPr>
            <a:xfrm>
              <a:off x="7279004" y="2956560"/>
              <a:ext cx="1356989" cy="929640"/>
              <a:chOff x="5954185" y="2514600"/>
              <a:chExt cx="1356989" cy="929640"/>
            </a:xfrm>
          </p:grpSpPr>
          <p:sp>
            <p:nvSpPr>
              <p:cNvPr id="2" name="右箭头 1"/>
              <p:cNvSpPr/>
              <p:nvPr/>
            </p:nvSpPr>
            <p:spPr>
              <a:xfrm>
                <a:off x="6111240" y="2514600"/>
                <a:ext cx="1199934" cy="929640"/>
              </a:xfrm>
              <a:prstGeom prst="rightArrow">
                <a:avLst/>
              </a:prstGeom>
              <a:solidFill>
                <a:srgbClr val="FD8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右箭头 21"/>
              <p:cNvSpPr/>
              <p:nvPr/>
            </p:nvSpPr>
            <p:spPr>
              <a:xfrm>
                <a:off x="5954185" y="2514600"/>
                <a:ext cx="1199934" cy="929640"/>
              </a:xfrm>
              <a:prstGeom prst="rightArrow">
                <a:avLst/>
              </a:prstGeom>
              <a:noFill/>
              <a:ln w="38100">
                <a:solidFill>
                  <a:srgbClr val="5567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p:cNvGrpSpPr/>
            <p:nvPr/>
          </p:nvGrpSpPr>
          <p:grpSpPr>
            <a:xfrm flipH="1">
              <a:off x="3848113" y="2956560"/>
              <a:ext cx="1356989" cy="929640"/>
              <a:chOff x="5954185" y="2514600"/>
              <a:chExt cx="1356989" cy="929640"/>
            </a:xfrm>
          </p:grpSpPr>
          <p:sp>
            <p:nvSpPr>
              <p:cNvPr id="24" name="右箭头 23"/>
              <p:cNvSpPr/>
              <p:nvPr/>
            </p:nvSpPr>
            <p:spPr>
              <a:xfrm>
                <a:off x="6111240" y="2514600"/>
                <a:ext cx="1199934" cy="929640"/>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右箭头 24"/>
              <p:cNvSpPr/>
              <p:nvPr/>
            </p:nvSpPr>
            <p:spPr>
              <a:xfrm>
                <a:off x="5954185" y="2514600"/>
                <a:ext cx="1199934" cy="929640"/>
              </a:xfrm>
              <a:prstGeom prst="rightArrow">
                <a:avLst/>
              </a:prstGeom>
              <a:noFill/>
              <a:ln w="38100">
                <a:solidFill>
                  <a:srgbClr val="5567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11562" y="2185928"/>
              <a:ext cx="3653003" cy="2575560"/>
            </a:xfrm>
            <a:prstGeom prst="rect">
              <a:avLst/>
            </a:prstGeom>
          </p:spPr>
        </p:pic>
      </p:grpSp>
      <p:grpSp>
        <p:nvGrpSpPr>
          <p:cNvPr id="28" name="组合 27"/>
          <p:cNvGrpSpPr/>
          <p:nvPr/>
        </p:nvGrpSpPr>
        <p:grpSpPr>
          <a:xfrm>
            <a:off x="441960" y="2711828"/>
            <a:ext cx="3016968" cy="2353568"/>
            <a:chOff x="563880" y="2606040"/>
            <a:chExt cx="3016968" cy="2353568"/>
          </a:xfrm>
        </p:grpSpPr>
        <p:grpSp>
          <p:nvGrpSpPr>
            <p:cNvPr id="6" name="组合 5"/>
            <p:cNvGrpSpPr/>
            <p:nvPr/>
          </p:nvGrpSpPr>
          <p:grpSpPr>
            <a:xfrm>
              <a:off x="701040" y="2893070"/>
              <a:ext cx="2628569" cy="1768541"/>
              <a:chOff x="701040" y="2893070"/>
              <a:chExt cx="2628569" cy="1768541"/>
            </a:xfrm>
          </p:grpSpPr>
          <p:sp>
            <p:nvSpPr>
              <p:cNvPr id="26" name="文本框 25"/>
              <p:cNvSpPr txBox="1"/>
              <p:nvPr/>
            </p:nvSpPr>
            <p:spPr>
              <a:xfrm>
                <a:off x="1024395" y="2893070"/>
                <a:ext cx="1981859" cy="523220"/>
              </a:xfrm>
              <a:prstGeom prst="rect">
                <a:avLst/>
              </a:prstGeom>
              <a:noFill/>
            </p:spPr>
            <p:txBody>
              <a:bodyPr wrap="square" rtlCol="0">
                <a:spAutoFit/>
              </a:bodyPr>
              <a:lstStyle/>
              <a:p>
                <a:pPr algn="ctr"/>
                <a:r>
                  <a:rPr lang="zh-TW" altLang="en-US" sz="2800" dirty="0">
                    <a:solidFill>
                      <a:srgbClr val="22B4B9"/>
                    </a:solidFill>
                    <a:latin typeface="印品粗朗体" panose="02000000000000000000" pitchFamily="2" charset="-122"/>
                    <a:ea typeface="印品粗朗体" panose="02000000000000000000" pitchFamily="2" charset="-122"/>
                  </a:rPr>
                  <a:t>上學期</a:t>
                </a:r>
                <a:endParaRPr lang="zh-CN" altLang="en-US" sz="2800" dirty="0">
                  <a:solidFill>
                    <a:srgbClr val="22B4B9"/>
                  </a:solidFill>
                  <a:latin typeface="印品粗朗体" panose="02000000000000000000" pitchFamily="2" charset="-122"/>
                  <a:ea typeface="印品粗朗体" panose="02000000000000000000" pitchFamily="2" charset="-122"/>
                </a:endParaRPr>
              </a:p>
            </p:txBody>
          </p:sp>
          <p:sp>
            <p:nvSpPr>
              <p:cNvPr id="27" name="矩形 26"/>
              <p:cNvSpPr/>
              <p:nvPr/>
            </p:nvSpPr>
            <p:spPr>
              <a:xfrm>
                <a:off x="701040" y="3371706"/>
                <a:ext cx="2628569" cy="1289905"/>
              </a:xfrm>
              <a:prstGeom prst="rect">
                <a:avLst/>
              </a:prstGeom>
            </p:spPr>
            <p:txBody>
              <a:bodyPr wrap="square">
                <a:spAutoFit/>
              </a:bodyPr>
              <a:lstStyle/>
              <a:p>
                <a:pPr algn="ctr" fontAlgn="base">
                  <a:lnSpc>
                    <a:spcPct val="150000"/>
                  </a:lnSpc>
                  <a:spcBef>
                    <a:spcPct val="0"/>
                  </a:spcBef>
                  <a:spcAft>
                    <a:spcPct val="0"/>
                  </a:spcAft>
                </a:pPr>
                <a:r>
                  <a:rPr lang="zh-TW" altLang="en-US" dirty="0">
                    <a:solidFill>
                      <a:srgbClr val="273062"/>
                    </a:solidFill>
                    <a:latin typeface="印品天逸黑" panose="02000500000000000000" pitchFamily="2" charset="-122"/>
                    <a:ea typeface="印品天逸黑" panose="02000500000000000000" pitchFamily="2" charset="-122"/>
                    <a:cs typeface="+mn-ea"/>
                    <a:sym typeface="+mn-lt"/>
                  </a:rPr>
                  <a:t>培養學生對魔術與科學的興趣，引導學生探索兩者的奧妙。</a:t>
                </a:r>
                <a:endParaRPr lang="en-US" altLang="zh-CN" dirty="0">
                  <a:solidFill>
                    <a:srgbClr val="273062"/>
                  </a:solidFill>
                  <a:latin typeface="印品天逸黑" panose="02000500000000000000" pitchFamily="2" charset="-122"/>
                  <a:ea typeface="印品天逸黑" panose="02000500000000000000" pitchFamily="2" charset="-122"/>
                  <a:cs typeface="+mn-ea"/>
                  <a:sym typeface="+mn-lt"/>
                </a:endParaRPr>
              </a:p>
            </p:txBody>
          </p:sp>
        </p:grpSp>
        <p:sp>
          <p:nvSpPr>
            <p:cNvPr id="7" name="圆角矩形 6"/>
            <p:cNvSpPr/>
            <p:nvPr/>
          </p:nvSpPr>
          <p:spPr>
            <a:xfrm>
              <a:off x="563880" y="2606040"/>
              <a:ext cx="3016968" cy="2353568"/>
            </a:xfrm>
            <a:prstGeom prst="roundRect">
              <a:avLst/>
            </a:prstGeom>
            <a:noFill/>
            <a:ln w="38100">
              <a:solidFill>
                <a:srgbClr val="5567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 name="组合 28"/>
          <p:cNvGrpSpPr/>
          <p:nvPr/>
        </p:nvGrpSpPr>
        <p:grpSpPr>
          <a:xfrm>
            <a:off x="8659046" y="2711828"/>
            <a:ext cx="3016968" cy="2353568"/>
            <a:chOff x="563880" y="2606040"/>
            <a:chExt cx="3016968" cy="2353568"/>
          </a:xfrm>
        </p:grpSpPr>
        <p:grpSp>
          <p:nvGrpSpPr>
            <p:cNvPr id="30" name="组合 29"/>
            <p:cNvGrpSpPr/>
            <p:nvPr/>
          </p:nvGrpSpPr>
          <p:grpSpPr>
            <a:xfrm>
              <a:off x="791146" y="2893070"/>
              <a:ext cx="2628569" cy="1727437"/>
              <a:chOff x="791146" y="2893070"/>
              <a:chExt cx="2628569" cy="1727437"/>
            </a:xfrm>
          </p:grpSpPr>
          <p:sp>
            <p:nvSpPr>
              <p:cNvPr id="32" name="文本框 31"/>
              <p:cNvSpPr txBox="1"/>
              <p:nvPr/>
            </p:nvSpPr>
            <p:spPr>
              <a:xfrm>
                <a:off x="1024395" y="2893070"/>
                <a:ext cx="1981859" cy="523220"/>
              </a:xfrm>
              <a:prstGeom prst="rect">
                <a:avLst/>
              </a:prstGeom>
              <a:noFill/>
            </p:spPr>
            <p:txBody>
              <a:bodyPr wrap="square" rtlCol="0">
                <a:spAutoFit/>
              </a:bodyPr>
              <a:lstStyle/>
              <a:p>
                <a:pPr algn="ctr"/>
                <a:r>
                  <a:rPr lang="zh-TW" altLang="en-US" sz="2800" dirty="0">
                    <a:solidFill>
                      <a:srgbClr val="22B4B9"/>
                    </a:solidFill>
                    <a:latin typeface="印品粗朗体" panose="02000000000000000000" pitchFamily="2" charset="-122"/>
                    <a:ea typeface="印品粗朗体" panose="02000000000000000000" pitchFamily="2" charset="-122"/>
                  </a:rPr>
                  <a:t>下學期</a:t>
                </a:r>
                <a:endParaRPr lang="zh-CN" altLang="en-US" sz="2800" dirty="0">
                  <a:solidFill>
                    <a:srgbClr val="22B4B9"/>
                  </a:solidFill>
                  <a:latin typeface="印品粗朗体" panose="02000000000000000000" pitchFamily="2" charset="-122"/>
                  <a:ea typeface="印品粗朗体" panose="02000000000000000000" pitchFamily="2" charset="-122"/>
                </a:endParaRPr>
              </a:p>
            </p:txBody>
          </p:sp>
          <p:sp>
            <p:nvSpPr>
              <p:cNvPr id="33" name="矩形 32"/>
              <p:cNvSpPr/>
              <p:nvPr/>
            </p:nvSpPr>
            <p:spPr>
              <a:xfrm>
                <a:off x="791146" y="3330602"/>
                <a:ext cx="2628569" cy="1289905"/>
              </a:xfrm>
              <a:prstGeom prst="rect">
                <a:avLst/>
              </a:prstGeom>
            </p:spPr>
            <p:txBody>
              <a:bodyPr wrap="square">
                <a:spAutoFit/>
              </a:bodyPr>
              <a:lstStyle/>
              <a:p>
                <a:pPr algn="ctr" fontAlgn="base">
                  <a:lnSpc>
                    <a:spcPct val="150000"/>
                  </a:lnSpc>
                  <a:spcBef>
                    <a:spcPct val="0"/>
                  </a:spcBef>
                  <a:spcAft>
                    <a:spcPct val="0"/>
                  </a:spcAft>
                </a:pPr>
                <a:r>
                  <a:rPr lang="zh-TW" altLang="en-US" dirty="0">
                    <a:solidFill>
                      <a:srgbClr val="273062"/>
                    </a:solidFill>
                    <a:latin typeface="印品天逸黑" panose="02000500000000000000" pitchFamily="2" charset="-122"/>
                    <a:ea typeface="印品天逸黑" panose="02000500000000000000" pitchFamily="2" charset="-122"/>
                    <a:cs typeface="+mn-ea"/>
                    <a:sym typeface="+mn-lt"/>
                  </a:rPr>
                  <a:t>魔術培養學生口語表達與台風展現，科學帶來無限啟發與創意。</a:t>
                </a:r>
                <a:endParaRPr lang="en-US" altLang="zh-CN" dirty="0">
                  <a:solidFill>
                    <a:srgbClr val="273062"/>
                  </a:solidFill>
                  <a:latin typeface="印品天逸黑" panose="02000500000000000000" pitchFamily="2" charset="-122"/>
                  <a:ea typeface="印品天逸黑" panose="02000500000000000000" pitchFamily="2" charset="-122"/>
                  <a:cs typeface="+mn-ea"/>
                  <a:sym typeface="+mn-lt"/>
                </a:endParaRPr>
              </a:p>
            </p:txBody>
          </p:sp>
        </p:grpSp>
        <p:sp>
          <p:nvSpPr>
            <p:cNvPr id="31" name="圆角矩形 30"/>
            <p:cNvSpPr/>
            <p:nvPr/>
          </p:nvSpPr>
          <p:spPr>
            <a:xfrm>
              <a:off x="563880" y="2606040"/>
              <a:ext cx="3016968" cy="2353568"/>
            </a:xfrm>
            <a:prstGeom prst="roundRect">
              <a:avLst/>
            </a:prstGeom>
            <a:noFill/>
            <a:ln w="38100">
              <a:solidFill>
                <a:srgbClr val="5567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4" name="组合 53"/>
          <p:cNvGrpSpPr/>
          <p:nvPr/>
        </p:nvGrpSpPr>
        <p:grpSpPr>
          <a:xfrm>
            <a:off x="796289" y="2462068"/>
            <a:ext cx="2351179" cy="824530"/>
            <a:chOff x="1429038" y="2731130"/>
            <a:chExt cx="2351179" cy="824530"/>
          </a:xfrm>
        </p:grpSpPr>
        <p:sp>
          <p:nvSpPr>
            <p:cNvPr id="51" name="十字星 21"/>
            <p:cNvSpPr/>
            <p:nvPr/>
          </p:nvSpPr>
          <p:spPr>
            <a:xfrm>
              <a:off x="1429038" y="3114346"/>
              <a:ext cx="342927" cy="342927"/>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FFC000"/>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任意多边形 51"/>
            <p:cNvSpPr/>
            <p:nvPr/>
          </p:nvSpPr>
          <p:spPr>
            <a:xfrm rot="5400000">
              <a:off x="3478600" y="3254043"/>
              <a:ext cx="289560" cy="313674"/>
            </a:xfrm>
            <a:custGeom>
              <a:avLst/>
              <a:gdLst>
                <a:gd name="connsiteX0" fmla="*/ 458919 w 1482909"/>
                <a:gd name="connsiteY0" fmla="*/ 806919 h 1606405"/>
                <a:gd name="connsiteX1" fmla="*/ 716256 w 1482909"/>
                <a:gd name="connsiteY1" fmla="*/ 1064256 h 1606405"/>
                <a:gd name="connsiteX2" fmla="*/ 973593 w 1482909"/>
                <a:gd name="connsiteY2" fmla="*/ 806919 h 1606405"/>
                <a:gd name="connsiteX3" fmla="*/ 716256 w 1482909"/>
                <a:gd name="connsiteY3" fmla="*/ 549582 h 1606405"/>
                <a:gd name="connsiteX4" fmla="*/ 458919 w 1482909"/>
                <a:gd name="connsiteY4" fmla="*/ 806919 h 1606405"/>
                <a:gd name="connsiteX5" fmla="*/ 0 w 1482909"/>
                <a:gd name="connsiteY5" fmla="*/ 880351 h 1606405"/>
                <a:gd name="connsiteX6" fmla="*/ 0 w 1482909"/>
                <a:gd name="connsiteY6" fmla="*/ 738145 h 1606405"/>
                <a:gd name="connsiteX7" fmla="*/ 35553 w 1482909"/>
                <a:gd name="connsiteY7" fmla="*/ 702592 h 1606405"/>
                <a:gd name="connsiteX8" fmla="*/ 301266 w 1482909"/>
                <a:gd name="connsiteY8" fmla="*/ 702592 h 1606405"/>
                <a:gd name="connsiteX9" fmla="*/ 26979 w 1482909"/>
                <a:gd name="connsiteY9" fmla="*/ 544233 h 1606405"/>
                <a:gd name="connsiteX10" fmla="*/ 13966 w 1482909"/>
                <a:gd name="connsiteY10" fmla="*/ 495666 h 1606405"/>
                <a:gd name="connsiteX11" fmla="*/ 85069 w 1482909"/>
                <a:gd name="connsiteY11" fmla="*/ 372512 h 1606405"/>
                <a:gd name="connsiteX12" fmla="*/ 133635 w 1482909"/>
                <a:gd name="connsiteY12" fmla="*/ 359498 h 1606405"/>
                <a:gd name="connsiteX13" fmla="*/ 498941 w 1482909"/>
                <a:gd name="connsiteY13" fmla="*/ 570407 h 1606405"/>
                <a:gd name="connsiteX14" fmla="*/ 282265 w 1482909"/>
                <a:gd name="connsiteY14" fmla="*/ 195112 h 1606405"/>
                <a:gd name="connsiteX15" fmla="*/ 295277 w 1482909"/>
                <a:gd name="connsiteY15" fmla="*/ 146546 h 1606405"/>
                <a:gd name="connsiteX16" fmla="*/ 418431 w 1482909"/>
                <a:gd name="connsiteY16" fmla="*/ 75444 h 1606405"/>
                <a:gd name="connsiteX17" fmla="*/ 466997 w 1482909"/>
                <a:gd name="connsiteY17" fmla="*/ 88456 h 1606405"/>
                <a:gd name="connsiteX18" fmla="*/ 609600 w 1482909"/>
                <a:gd name="connsiteY18" fmla="*/ 335450 h 1606405"/>
                <a:gd name="connsiteX19" fmla="*/ 609600 w 1482909"/>
                <a:gd name="connsiteY19" fmla="*/ 35552 h 1606405"/>
                <a:gd name="connsiteX20" fmla="*/ 645153 w 1482909"/>
                <a:gd name="connsiteY20" fmla="*/ 0 h 1606405"/>
                <a:gd name="connsiteX21" fmla="*/ 787359 w 1482909"/>
                <a:gd name="connsiteY21" fmla="*/ 0 h 1606405"/>
                <a:gd name="connsiteX22" fmla="*/ 822912 w 1482909"/>
                <a:gd name="connsiteY22" fmla="*/ 35552 h 1606405"/>
                <a:gd name="connsiteX23" fmla="*/ 822912 w 1482909"/>
                <a:gd name="connsiteY23" fmla="*/ 316841 h 1606405"/>
                <a:gd name="connsiteX24" fmla="*/ 969156 w 1482909"/>
                <a:gd name="connsiteY24" fmla="*/ 63540 h 1606405"/>
                <a:gd name="connsiteX25" fmla="*/ 1017722 w 1482909"/>
                <a:gd name="connsiteY25" fmla="*/ 50526 h 1606405"/>
                <a:gd name="connsiteX26" fmla="*/ 1140876 w 1482909"/>
                <a:gd name="connsiteY26" fmla="*/ 121630 h 1606405"/>
                <a:gd name="connsiteX27" fmla="*/ 1153889 w 1482909"/>
                <a:gd name="connsiteY27" fmla="*/ 170196 h 1606405"/>
                <a:gd name="connsiteX28" fmla="*/ 942980 w 1482909"/>
                <a:gd name="connsiteY28" fmla="*/ 535502 h 1606405"/>
                <a:gd name="connsiteX29" fmla="*/ 1318275 w 1482909"/>
                <a:gd name="connsiteY29" fmla="*/ 318825 h 1606405"/>
                <a:gd name="connsiteX30" fmla="*/ 1366842 w 1482909"/>
                <a:gd name="connsiteY30" fmla="*/ 331838 h 1606405"/>
                <a:gd name="connsiteX31" fmla="*/ 1437945 w 1482909"/>
                <a:gd name="connsiteY31" fmla="*/ 454992 h 1606405"/>
                <a:gd name="connsiteX32" fmla="*/ 1424931 w 1482909"/>
                <a:gd name="connsiteY32" fmla="*/ 503559 h 1606405"/>
                <a:gd name="connsiteX33" fmla="*/ 1177936 w 1482909"/>
                <a:gd name="connsiteY33" fmla="*/ 646161 h 1606405"/>
                <a:gd name="connsiteX34" fmla="*/ 1447356 w 1482909"/>
                <a:gd name="connsiteY34" fmla="*/ 646161 h 1606405"/>
                <a:gd name="connsiteX35" fmla="*/ 1482909 w 1482909"/>
                <a:gd name="connsiteY35" fmla="*/ 681714 h 1606405"/>
                <a:gd name="connsiteX36" fmla="*/ 1482909 w 1482909"/>
                <a:gd name="connsiteY36" fmla="*/ 823920 h 1606405"/>
                <a:gd name="connsiteX37" fmla="*/ 1447356 w 1482909"/>
                <a:gd name="connsiteY37" fmla="*/ 859473 h 1606405"/>
                <a:gd name="connsiteX38" fmla="*/ 1092603 w 1482909"/>
                <a:gd name="connsiteY38" fmla="*/ 859472 h 1606405"/>
                <a:gd name="connsiteX39" fmla="*/ 1428832 w 1482909"/>
                <a:gd name="connsiteY39" fmla="*/ 1053595 h 1606405"/>
                <a:gd name="connsiteX40" fmla="*/ 1441846 w 1482909"/>
                <a:gd name="connsiteY40" fmla="*/ 1102162 h 1606405"/>
                <a:gd name="connsiteX41" fmla="*/ 1370743 w 1482909"/>
                <a:gd name="connsiteY41" fmla="*/ 1225316 h 1606405"/>
                <a:gd name="connsiteX42" fmla="*/ 1322176 w 1482909"/>
                <a:gd name="connsiteY42" fmla="*/ 1238330 h 1606405"/>
                <a:gd name="connsiteX43" fmla="*/ 956871 w 1482909"/>
                <a:gd name="connsiteY43" fmla="*/ 1027420 h 1606405"/>
                <a:gd name="connsiteX44" fmla="*/ 1173548 w 1482909"/>
                <a:gd name="connsiteY44" fmla="*/ 1402716 h 1606405"/>
                <a:gd name="connsiteX45" fmla="*/ 1160534 w 1482909"/>
                <a:gd name="connsiteY45" fmla="*/ 1451282 h 1606405"/>
                <a:gd name="connsiteX46" fmla="*/ 1037380 w 1482909"/>
                <a:gd name="connsiteY46" fmla="*/ 1522385 h 1606405"/>
                <a:gd name="connsiteX47" fmla="*/ 988814 w 1482909"/>
                <a:gd name="connsiteY47" fmla="*/ 1509372 h 1606405"/>
                <a:gd name="connsiteX48" fmla="*/ 854179 w 1482909"/>
                <a:gd name="connsiteY48" fmla="*/ 1276176 h 1606405"/>
                <a:gd name="connsiteX49" fmla="*/ 854179 w 1482909"/>
                <a:gd name="connsiteY49" fmla="*/ 1570852 h 1606405"/>
                <a:gd name="connsiteX50" fmla="*/ 818626 w 1482909"/>
                <a:gd name="connsiteY50" fmla="*/ 1606405 h 1606405"/>
                <a:gd name="connsiteX51" fmla="*/ 676420 w 1482909"/>
                <a:gd name="connsiteY51" fmla="*/ 1606405 h 1606405"/>
                <a:gd name="connsiteX52" fmla="*/ 640866 w 1482909"/>
                <a:gd name="connsiteY52" fmla="*/ 1570852 h 1606405"/>
                <a:gd name="connsiteX53" fmla="*/ 640866 w 1482909"/>
                <a:gd name="connsiteY53" fmla="*/ 1244178 h 1606405"/>
                <a:gd name="connsiteX54" fmla="*/ 482507 w 1482909"/>
                <a:gd name="connsiteY54" fmla="*/ 1518466 h 1606405"/>
                <a:gd name="connsiteX55" fmla="*/ 433940 w 1482909"/>
                <a:gd name="connsiteY55" fmla="*/ 1531480 h 1606405"/>
                <a:gd name="connsiteX56" fmla="*/ 310786 w 1482909"/>
                <a:gd name="connsiteY56" fmla="*/ 1460377 h 1606405"/>
                <a:gd name="connsiteX57" fmla="*/ 297773 w 1482909"/>
                <a:gd name="connsiteY57" fmla="*/ 1411810 h 1606405"/>
                <a:gd name="connsiteX58" fmla="*/ 508683 w 1482909"/>
                <a:gd name="connsiteY58" fmla="*/ 1046504 h 1606405"/>
                <a:gd name="connsiteX59" fmla="*/ 133386 w 1482909"/>
                <a:gd name="connsiteY59" fmla="*/ 1263181 h 1606405"/>
                <a:gd name="connsiteX60" fmla="*/ 84820 w 1482909"/>
                <a:gd name="connsiteY60" fmla="*/ 1250168 h 1606405"/>
                <a:gd name="connsiteX61" fmla="*/ 13717 w 1482909"/>
                <a:gd name="connsiteY61" fmla="*/ 1127014 h 1606405"/>
                <a:gd name="connsiteX62" fmla="*/ 26730 w 1482909"/>
                <a:gd name="connsiteY62" fmla="*/ 1078448 h 1606405"/>
                <a:gd name="connsiteX63" fmla="*/ 308264 w 1482909"/>
                <a:gd name="connsiteY63" fmla="*/ 915904 h 1606405"/>
                <a:gd name="connsiteX64" fmla="*/ 35554 w 1482909"/>
                <a:gd name="connsiteY64" fmla="*/ 915904 h 1606405"/>
                <a:gd name="connsiteX65" fmla="*/ 0 w 1482909"/>
                <a:gd name="connsiteY65" fmla="*/ 880351 h 160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482909" h="1606405">
                  <a:moveTo>
                    <a:pt x="458919" y="806919"/>
                  </a:moveTo>
                  <a:cubicBezTo>
                    <a:pt x="458919" y="949042"/>
                    <a:pt x="574133" y="1064256"/>
                    <a:pt x="716256" y="1064256"/>
                  </a:cubicBezTo>
                  <a:cubicBezTo>
                    <a:pt x="858379" y="1064256"/>
                    <a:pt x="973593" y="949042"/>
                    <a:pt x="973593" y="806919"/>
                  </a:cubicBezTo>
                  <a:cubicBezTo>
                    <a:pt x="973593" y="664796"/>
                    <a:pt x="858379" y="549582"/>
                    <a:pt x="716256" y="549582"/>
                  </a:cubicBezTo>
                  <a:cubicBezTo>
                    <a:pt x="574133" y="549582"/>
                    <a:pt x="458919" y="664796"/>
                    <a:pt x="458919" y="806919"/>
                  </a:cubicBezTo>
                  <a:close/>
                  <a:moveTo>
                    <a:pt x="0" y="880351"/>
                  </a:moveTo>
                  <a:lnTo>
                    <a:pt x="0" y="738145"/>
                  </a:lnTo>
                  <a:cubicBezTo>
                    <a:pt x="0" y="718510"/>
                    <a:pt x="15918" y="702592"/>
                    <a:pt x="35553" y="702592"/>
                  </a:cubicBezTo>
                  <a:lnTo>
                    <a:pt x="301266" y="702592"/>
                  </a:lnTo>
                  <a:lnTo>
                    <a:pt x="26979" y="544233"/>
                  </a:lnTo>
                  <a:cubicBezTo>
                    <a:pt x="9975" y="534415"/>
                    <a:pt x="4148" y="512671"/>
                    <a:pt x="13966" y="495666"/>
                  </a:cubicBezTo>
                  <a:lnTo>
                    <a:pt x="85069" y="372512"/>
                  </a:lnTo>
                  <a:cubicBezTo>
                    <a:pt x="94887" y="355508"/>
                    <a:pt x="116631" y="349681"/>
                    <a:pt x="133635" y="359498"/>
                  </a:cubicBezTo>
                  <a:lnTo>
                    <a:pt x="498941" y="570407"/>
                  </a:lnTo>
                  <a:lnTo>
                    <a:pt x="282265" y="195112"/>
                  </a:lnTo>
                  <a:cubicBezTo>
                    <a:pt x="272446" y="178108"/>
                    <a:pt x="278273" y="156364"/>
                    <a:pt x="295277" y="146546"/>
                  </a:cubicBezTo>
                  <a:lnTo>
                    <a:pt x="418431" y="75444"/>
                  </a:lnTo>
                  <a:cubicBezTo>
                    <a:pt x="435436" y="65626"/>
                    <a:pt x="457180" y="71452"/>
                    <a:pt x="466997" y="88456"/>
                  </a:cubicBezTo>
                  <a:lnTo>
                    <a:pt x="609600" y="335450"/>
                  </a:lnTo>
                  <a:lnTo>
                    <a:pt x="609600" y="35552"/>
                  </a:lnTo>
                  <a:cubicBezTo>
                    <a:pt x="609600" y="15918"/>
                    <a:pt x="625518" y="0"/>
                    <a:pt x="645153" y="0"/>
                  </a:cubicBezTo>
                  <a:lnTo>
                    <a:pt x="787359" y="0"/>
                  </a:lnTo>
                  <a:cubicBezTo>
                    <a:pt x="806994" y="0"/>
                    <a:pt x="822912" y="15918"/>
                    <a:pt x="822912" y="35552"/>
                  </a:cubicBezTo>
                  <a:lnTo>
                    <a:pt x="822912" y="316841"/>
                  </a:lnTo>
                  <a:lnTo>
                    <a:pt x="969156" y="63540"/>
                  </a:lnTo>
                  <a:cubicBezTo>
                    <a:pt x="978973" y="46536"/>
                    <a:pt x="1000716" y="40710"/>
                    <a:pt x="1017722" y="50526"/>
                  </a:cubicBezTo>
                  <a:lnTo>
                    <a:pt x="1140876" y="121630"/>
                  </a:lnTo>
                  <a:cubicBezTo>
                    <a:pt x="1157879" y="131448"/>
                    <a:pt x="1163706" y="153192"/>
                    <a:pt x="1153889" y="170196"/>
                  </a:cubicBezTo>
                  <a:lnTo>
                    <a:pt x="942980" y="535502"/>
                  </a:lnTo>
                  <a:lnTo>
                    <a:pt x="1318275" y="318825"/>
                  </a:lnTo>
                  <a:cubicBezTo>
                    <a:pt x="1335279" y="309007"/>
                    <a:pt x="1357024" y="314834"/>
                    <a:pt x="1366842" y="331838"/>
                  </a:cubicBezTo>
                  <a:lnTo>
                    <a:pt x="1437945" y="454992"/>
                  </a:lnTo>
                  <a:cubicBezTo>
                    <a:pt x="1447762" y="471997"/>
                    <a:pt x="1441936" y="493741"/>
                    <a:pt x="1424931" y="503559"/>
                  </a:cubicBezTo>
                  <a:lnTo>
                    <a:pt x="1177936" y="646161"/>
                  </a:lnTo>
                  <a:lnTo>
                    <a:pt x="1447356" y="646161"/>
                  </a:lnTo>
                  <a:cubicBezTo>
                    <a:pt x="1466990" y="646161"/>
                    <a:pt x="1482908" y="662079"/>
                    <a:pt x="1482909" y="681714"/>
                  </a:cubicBezTo>
                  <a:lnTo>
                    <a:pt x="1482909" y="823920"/>
                  </a:lnTo>
                  <a:cubicBezTo>
                    <a:pt x="1482908" y="843555"/>
                    <a:pt x="1466990" y="859473"/>
                    <a:pt x="1447356" y="859473"/>
                  </a:cubicBezTo>
                  <a:lnTo>
                    <a:pt x="1092603" y="859472"/>
                  </a:lnTo>
                  <a:lnTo>
                    <a:pt x="1428832" y="1053595"/>
                  </a:lnTo>
                  <a:cubicBezTo>
                    <a:pt x="1445837" y="1063413"/>
                    <a:pt x="1451663" y="1085157"/>
                    <a:pt x="1441846" y="1102162"/>
                  </a:cubicBezTo>
                  <a:lnTo>
                    <a:pt x="1370743" y="1225316"/>
                  </a:lnTo>
                  <a:cubicBezTo>
                    <a:pt x="1360925" y="1242320"/>
                    <a:pt x="1339181" y="1248147"/>
                    <a:pt x="1322176" y="1238330"/>
                  </a:cubicBezTo>
                  <a:lnTo>
                    <a:pt x="956871" y="1027420"/>
                  </a:lnTo>
                  <a:lnTo>
                    <a:pt x="1173548" y="1402716"/>
                  </a:lnTo>
                  <a:cubicBezTo>
                    <a:pt x="1183365" y="1419720"/>
                    <a:pt x="1177539" y="1441464"/>
                    <a:pt x="1160534" y="1451282"/>
                  </a:cubicBezTo>
                  <a:lnTo>
                    <a:pt x="1037380" y="1522385"/>
                  </a:lnTo>
                  <a:cubicBezTo>
                    <a:pt x="1020376" y="1532202"/>
                    <a:pt x="998632" y="1526376"/>
                    <a:pt x="988814" y="1509372"/>
                  </a:cubicBezTo>
                  <a:lnTo>
                    <a:pt x="854179" y="1276176"/>
                  </a:lnTo>
                  <a:lnTo>
                    <a:pt x="854179" y="1570852"/>
                  </a:lnTo>
                  <a:cubicBezTo>
                    <a:pt x="854178" y="1590487"/>
                    <a:pt x="838260" y="1606404"/>
                    <a:pt x="818626" y="1606405"/>
                  </a:cubicBezTo>
                  <a:lnTo>
                    <a:pt x="676420" y="1606405"/>
                  </a:lnTo>
                  <a:cubicBezTo>
                    <a:pt x="656784" y="1606405"/>
                    <a:pt x="640867" y="1590487"/>
                    <a:pt x="640866" y="1570852"/>
                  </a:cubicBezTo>
                  <a:lnTo>
                    <a:pt x="640866" y="1244178"/>
                  </a:lnTo>
                  <a:lnTo>
                    <a:pt x="482507" y="1518466"/>
                  </a:lnTo>
                  <a:cubicBezTo>
                    <a:pt x="472689" y="1535471"/>
                    <a:pt x="450945" y="1541296"/>
                    <a:pt x="433940" y="1531480"/>
                  </a:cubicBezTo>
                  <a:lnTo>
                    <a:pt x="310786" y="1460377"/>
                  </a:lnTo>
                  <a:cubicBezTo>
                    <a:pt x="293782" y="1450559"/>
                    <a:pt x="287955" y="1428814"/>
                    <a:pt x="297773" y="1411810"/>
                  </a:cubicBezTo>
                  <a:lnTo>
                    <a:pt x="508683" y="1046504"/>
                  </a:lnTo>
                  <a:lnTo>
                    <a:pt x="133386" y="1263181"/>
                  </a:lnTo>
                  <a:cubicBezTo>
                    <a:pt x="116382" y="1272999"/>
                    <a:pt x="94637" y="1267172"/>
                    <a:pt x="84820" y="1250168"/>
                  </a:cubicBezTo>
                  <a:lnTo>
                    <a:pt x="13717" y="1127014"/>
                  </a:lnTo>
                  <a:cubicBezTo>
                    <a:pt x="3899" y="1110009"/>
                    <a:pt x="9726" y="1088265"/>
                    <a:pt x="26730" y="1078448"/>
                  </a:cubicBezTo>
                  <a:lnTo>
                    <a:pt x="308264" y="915904"/>
                  </a:lnTo>
                  <a:lnTo>
                    <a:pt x="35554" y="915904"/>
                  </a:lnTo>
                  <a:cubicBezTo>
                    <a:pt x="15918" y="915904"/>
                    <a:pt x="0" y="899986"/>
                    <a:pt x="0" y="880351"/>
                  </a:cubicBezTo>
                  <a:close/>
                </a:path>
              </a:pathLst>
            </a:custGeom>
            <a:solidFill>
              <a:srgbClr val="22B4B9"/>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2539713" y="2731130"/>
              <a:ext cx="275180" cy="275180"/>
            </a:xfrm>
            <a:prstGeom prst="ellipse">
              <a:avLst/>
            </a:prstGeom>
            <a:noFill/>
            <a:ln w="57150">
              <a:solidFill>
                <a:srgbClr val="FD88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5" name="组合 54"/>
          <p:cNvGrpSpPr/>
          <p:nvPr/>
        </p:nvGrpSpPr>
        <p:grpSpPr>
          <a:xfrm>
            <a:off x="8934900" y="4437064"/>
            <a:ext cx="2351179" cy="928910"/>
            <a:chOff x="1429038" y="3114346"/>
            <a:chExt cx="2351179" cy="928910"/>
          </a:xfrm>
        </p:grpSpPr>
        <p:sp>
          <p:nvSpPr>
            <p:cNvPr id="56" name="十字星 21"/>
            <p:cNvSpPr/>
            <p:nvPr/>
          </p:nvSpPr>
          <p:spPr>
            <a:xfrm>
              <a:off x="1429038" y="3114346"/>
              <a:ext cx="342927" cy="342927"/>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FFC000"/>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任意多边形 56"/>
            <p:cNvSpPr/>
            <p:nvPr/>
          </p:nvSpPr>
          <p:spPr>
            <a:xfrm rot="5400000">
              <a:off x="3478600" y="3254043"/>
              <a:ext cx="289560" cy="313674"/>
            </a:xfrm>
            <a:custGeom>
              <a:avLst/>
              <a:gdLst>
                <a:gd name="connsiteX0" fmla="*/ 458919 w 1482909"/>
                <a:gd name="connsiteY0" fmla="*/ 806919 h 1606405"/>
                <a:gd name="connsiteX1" fmla="*/ 716256 w 1482909"/>
                <a:gd name="connsiteY1" fmla="*/ 1064256 h 1606405"/>
                <a:gd name="connsiteX2" fmla="*/ 973593 w 1482909"/>
                <a:gd name="connsiteY2" fmla="*/ 806919 h 1606405"/>
                <a:gd name="connsiteX3" fmla="*/ 716256 w 1482909"/>
                <a:gd name="connsiteY3" fmla="*/ 549582 h 1606405"/>
                <a:gd name="connsiteX4" fmla="*/ 458919 w 1482909"/>
                <a:gd name="connsiteY4" fmla="*/ 806919 h 1606405"/>
                <a:gd name="connsiteX5" fmla="*/ 0 w 1482909"/>
                <a:gd name="connsiteY5" fmla="*/ 880351 h 1606405"/>
                <a:gd name="connsiteX6" fmla="*/ 0 w 1482909"/>
                <a:gd name="connsiteY6" fmla="*/ 738145 h 1606405"/>
                <a:gd name="connsiteX7" fmla="*/ 35553 w 1482909"/>
                <a:gd name="connsiteY7" fmla="*/ 702592 h 1606405"/>
                <a:gd name="connsiteX8" fmla="*/ 301266 w 1482909"/>
                <a:gd name="connsiteY8" fmla="*/ 702592 h 1606405"/>
                <a:gd name="connsiteX9" fmla="*/ 26979 w 1482909"/>
                <a:gd name="connsiteY9" fmla="*/ 544233 h 1606405"/>
                <a:gd name="connsiteX10" fmla="*/ 13966 w 1482909"/>
                <a:gd name="connsiteY10" fmla="*/ 495666 h 1606405"/>
                <a:gd name="connsiteX11" fmla="*/ 85069 w 1482909"/>
                <a:gd name="connsiteY11" fmla="*/ 372512 h 1606405"/>
                <a:gd name="connsiteX12" fmla="*/ 133635 w 1482909"/>
                <a:gd name="connsiteY12" fmla="*/ 359498 h 1606405"/>
                <a:gd name="connsiteX13" fmla="*/ 498941 w 1482909"/>
                <a:gd name="connsiteY13" fmla="*/ 570407 h 1606405"/>
                <a:gd name="connsiteX14" fmla="*/ 282265 w 1482909"/>
                <a:gd name="connsiteY14" fmla="*/ 195112 h 1606405"/>
                <a:gd name="connsiteX15" fmla="*/ 295277 w 1482909"/>
                <a:gd name="connsiteY15" fmla="*/ 146546 h 1606405"/>
                <a:gd name="connsiteX16" fmla="*/ 418431 w 1482909"/>
                <a:gd name="connsiteY16" fmla="*/ 75444 h 1606405"/>
                <a:gd name="connsiteX17" fmla="*/ 466997 w 1482909"/>
                <a:gd name="connsiteY17" fmla="*/ 88456 h 1606405"/>
                <a:gd name="connsiteX18" fmla="*/ 609600 w 1482909"/>
                <a:gd name="connsiteY18" fmla="*/ 335450 h 1606405"/>
                <a:gd name="connsiteX19" fmla="*/ 609600 w 1482909"/>
                <a:gd name="connsiteY19" fmla="*/ 35552 h 1606405"/>
                <a:gd name="connsiteX20" fmla="*/ 645153 w 1482909"/>
                <a:gd name="connsiteY20" fmla="*/ 0 h 1606405"/>
                <a:gd name="connsiteX21" fmla="*/ 787359 w 1482909"/>
                <a:gd name="connsiteY21" fmla="*/ 0 h 1606405"/>
                <a:gd name="connsiteX22" fmla="*/ 822912 w 1482909"/>
                <a:gd name="connsiteY22" fmla="*/ 35552 h 1606405"/>
                <a:gd name="connsiteX23" fmla="*/ 822912 w 1482909"/>
                <a:gd name="connsiteY23" fmla="*/ 316841 h 1606405"/>
                <a:gd name="connsiteX24" fmla="*/ 969156 w 1482909"/>
                <a:gd name="connsiteY24" fmla="*/ 63540 h 1606405"/>
                <a:gd name="connsiteX25" fmla="*/ 1017722 w 1482909"/>
                <a:gd name="connsiteY25" fmla="*/ 50526 h 1606405"/>
                <a:gd name="connsiteX26" fmla="*/ 1140876 w 1482909"/>
                <a:gd name="connsiteY26" fmla="*/ 121630 h 1606405"/>
                <a:gd name="connsiteX27" fmla="*/ 1153889 w 1482909"/>
                <a:gd name="connsiteY27" fmla="*/ 170196 h 1606405"/>
                <a:gd name="connsiteX28" fmla="*/ 942980 w 1482909"/>
                <a:gd name="connsiteY28" fmla="*/ 535502 h 1606405"/>
                <a:gd name="connsiteX29" fmla="*/ 1318275 w 1482909"/>
                <a:gd name="connsiteY29" fmla="*/ 318825 h 1606405"/>
                <a:gd name="connsiteX30" fmla="*/ 1366842 w 1482909"/>
                <a:gd name="connsiteY30" fmla="*/ 331838 h 1606405"/>
                <a:gd name="connsiteX31" fmla="*/ 1437945 w 1482909"/>
                <a:gd name="connsiteY31" fmla="*/ 454992 h 1606405"/>
                <a:gd name="connsiteX32" fmla="*/ 1424931 w 1482909"/>
                <a:gd name="connsiteY32" fmla="*/ 503559 h 1606405"/>
                <a:gd name="connsiteX33" fmla="*/ 1177936 w 1482909"/>
                <a:gd name="connsiteY33" fmla="*/ 646161 h 1606405"/>
                <a:gd name="connsiteX34" fmla="*/ 1447356 w 1482909"/>
                <a:gd name="connsiteY34" fmla="*/ 646161 h 1606405"/>
                <a:gd name="connsiteX35" fmla="*/ 1482909 w 1482909"/>
                <a:gd name="connsiteY35" fmla="*/ 681714 h 1606405"/>
                <a:gd name="connsiteX36" fmla="*/ 1482909 w 1482909"/>
                <a:gd name="connsiteY36" fmla="*/ 823920 h 1606405"/>
                <a:gd name="connsiteX37" fmla="*/ 1447356 w 1482909"/>
                <a:gd name="connsiteY37" fmla="*/ 859473 h 1606405"/>
                <a:gd name="connsiteX38" fmla="*/ 1092603 w 1482909"/>
                <a:gd name="connsiteY38" fmla="*/ 859472 h 1606405"/>
                <a:gd name="connsiteX39" fmla="*/ 1428832 w 1482909"/>
                <a:gd name="connsiteY39" fmla="*/ 1053595 h 1606405"/>
                <a:gd name="connsiteX40" fmla="*/ 1441846 w 1482909"/>
                <a:gd name="connsiteY40" fmla="*/ 1102162 h 1606405"/>
                <a:gd name="connsiteX41" fmla="*/ 1370743 w 1482909"/>
                <a:gd name="connsiteY41" fmla="*/ 1225316 h 1606405"/>
                <a:gd name="connsiteX42" fmla="*/ 1322176 w 1482909"/>
                <a:gd name="connsiteY42" fmla="*/ 1238330 h 1606405"/>
                <a:gd name="connsiteX43" fmla="*/ 956871 w 1482909"/>
                <a:gd name="connsiteY43" fmla="*/ 1027420 h 1606405"/>
                <a:gd name="connsiteX44" fmla="*/ 1173548 w 1482909"/>
                <a:gd name="connsiteY44" fmla="*/ 1402716 h 1606405"/>
                <a:gd name="connsiteX45" fmla="*/ 1160534 w 1482909"/>
                <a:gd name="connsiteY45" fmla="*/ 1451282 h 1606405"/>
                <a:gd name="connsiteX46" fmla="*/ 1037380 w 1482909"/>
                <a:gd name="connsiteY46" fmla="*/ 1522385 h 1606405"/>
                <a:gd name="connsiteX47" fmla="*/ 988814 w 1482909"/>
                <a:gd name="connsiteY47" fmla="*/ 1509372 h 1606405"/>
                <a:gd name="connsiteX48" fmla="*/ 854179 w 1482909"/>
                <a:gd name="connsiteY48" fmla="*/ 1276176 h 1606405"/>
                <a:gd name="connsiteX49" fmla="*/ 854179 w 1482909"/>
                <a:gd name="connsiteY49" fmla="*/ 1570852 h 1606405"/>
                <a:gd name="connsiteX50" fmla="*/ 818626 w 1482909"/>
                <a:gd name="connsiteY50" fmla="*/ 1606405 h 1606405"/>
                <a:gd name="connsiteX51" fmla="*/ 676420 w 1482909"/>
                <a:gd name="connsiteY51" fmla="*/ 1606405 h 1606405"/>
                <a:gd name="connsiteX52" fmla="*/ 640866 w 1482909"/>
                <a:gd name="connsiteY52" fmla="*/ 1570852 h 1606405"/>
                <a:gd name="connsiteX53" fmla="*/ 640866 w 1482909"/>
                <a:gd name="connsiteY53" fmla="*/ 1244178 h 1606405"/>
                <a:gd name="connsiteX54" fmla="*/ 482507 w 1482909"/>
                <a:gd name="connsiteY54" fmla="*/ 1518466 h 1606405"/>
                <a:gd name="connsiteX55" fmla="*/ 433940 w 1482909"/>
                <a:gd name="connsiteY55" fmla="*/ 1531480 h 1606405"/>
                <a:gd name="connsiteX56" fmla="*/ 310786 w 1482909"/>
                <a:gd name="connsiteY56" fmla="*/ 1460377 h 1606405"/>
                <a:gd name="connsiteX57" fmla="*/ 297773 w 1482909"/>
                <a:gd name="connsiteY57" fmla="*/ 1411810 h 1606405"/>
                <a:gd name="connsiteX58" fmla="*/ 508683 w 1482909"/>
                <a:gd name="connsiteY58" fmla="*/ 1046504 h 1606405"/>
                <a:gd name="connsiteX59" fmla="*/ 133386 w 1482909"/>
                <a:gd name="connsiteY59" fmla="*/ 1263181 h 1606405"/>
                <a:gd name="connsiteX60" fmla="*/ 84820 w 1482909"/>
                <a:gd name="connsiteY60" fmla="*/ 1250168 h 1606405"/>
                <a:gd name="connsiteX61" fmla="*/ 13717 w 1482909"/>
                <a:gd name="connsiteY61" fmla="*/ 1127014 h 1606405"/>
                <a:gd name="connsiteX62" fmla="*/ 26730 w 1482909"/>
                <a:gd name="connsiteY62" fmla="*/ 1078448 h 1606405"/>
                <a:gd name="connsiteX63" fmla="*/ 308264 w 1482909"/>
                <a:gd name="connsiteY63" fmla="*/ 915904 h 1606405"/>
                <a:gd name="connsiteX64" fmla="*/ 35554 w 1482909"/>
                <a:gd name="connsiteY64" fmla="*/ 915904 h 1606405"/>
                <a:gd name="connsiteX65" fmla="*/ 0 w 1482909"/>
                <a:gd name="connsiteY65" fmla="*/ 880351 h 160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482909" h="1606405">
                  <a:moveTo>
                    <a:pt x="458919" y="806919"/>
                  </a:moveTo>
                  <a:cubicBezTo>
                    <a:pt x="458919" y="949042"/>
                    <a:pt x="574133" y="1064256"/>
                    <a:pt x="716256" y="1064256"/>
                  </a:cubicBezTo>
                  <a:cubicBezTo>
                    <a:pt x="858379" y="1064256"/>
                    <a:pt x="973593" y="949042"/>
                    <a:pt x="973593" y="806919"/>
                  </a:cubicBezTo>
                  <a:cubicBezTo>
                    <a:pt x="973593" y="664796"/>
                    <a:pt x="858379" y="549582"/>
                    <a:pt x="716256" y="549582"/>
                  </a:cubicBezTo>
                  <a:cubicBezTo>
                    <a:pt x="574133" y="549582"/>
                    <a:pt x="458919" y="664796"/>
                    <a:pt x="458919" y="806919"/>
                  </a:cubicBezTo>
                  <a:close/>
                  <a:moveTo>
                    <a:pt x="0" y="880351"/>
                  </a:moveTo>
                  <a:lnTo>
                    <a:pt x="0" y="738145"/>
                  </a:lnTo>
                  <a:cubicBezTo>
                    <a:pt x="0" y="718510"/>
                    <a:pt x="15918" y="702592"/>
                    <a:pt x="35553" y="702592"/>
                  </a:cubicBezTo>
                  <a:lnTo>
                    <a:pt x="301266" y="702592"/>
                  </a:lnTo>
                  <a:lnTo>
                    <a:pt x="26979" y="544233"/>
                  </a:lnTo>
                  <a:cubicBezTo>
                    <a:pt x="9975" y="534415"/>
                    <a:pt x="4148" y="512671"/>
                    <a:pt x="13966" y="495666"/>
                  </a:cubicBezTo>
                  <a:lnTo>
                    <a:pt x="85069" y="372512"/>
                  </a:lnTo>
                  <a:cubicBezTo>
                    <a:pt x="94887" y="355508"/>
                    <a:pt x="116631" y="349681"/>
                    <a:pt x="133635" y="359498"/>
                  </a:cubicBezTo>
                  <a:lnTo>
                    <a:pt x="498941" y="570407"/>
                  </a:lnTo>
                  <a:lnTo>
                    <a:pt x="282265" y="195112"/>
                  </a:lnTo>
                  <a:cubicBezTo>
                    <a:pt x="272446" y="178108"/>
                    <a:pt x="278273" y="156364"/>
                    <a:pt x="295277" y="146546"/>
                  </a:cubicBezTo>
                  <a:lnTo>
                    <a:pt x="418431" y="75444"/>
                  </a:lnTo>
                  <a:cubicBezTo>
                    <a:pt x="435436" y="65626"/>
                    <a:pt x="457180" y="71452"/>
                    <a:pt x="466997" y="88456"/>
                  </a:cubicBezTo>
                  <a:lnTo>
                    <a:pt x="609600" y="335450"/>
                  </a:lnTo>
                  <a:lnTo>
                    <a:pt x="609600" y="35552"/>
                  </a:lnTo>
                  <a:cubicBezTo>
                    <a:pt x="609600" y="15918"/>
                    <a:pt x="625518" y="0"/>
                    <a:pt x="645153" y="0"/>
                  </a:cubicBezTo>
                  <a:lnTo>
                    <a:pt x="787359" y="0"/>
                  </a:lnTo>
                  <a:cubicBezTo>
                    <a:pt x="806994" y="0"/>
                    <a:pt x="822912" y="15918"/>
                    <a:pt x="822912" y="35552"/>
                  </a:cubicBezTo>
                  <a:lnTo>
                    <a:pt x="822912" y="316841"/>
                  </a:lnTo>
                  <a:lnTo>
                    <a:pt x="969156" y="63540"/>
                  </a:lnTo>
                  <a:cubicBezTo>
                    <a:pt x="978973" y="46536"/>
                    <a:pt x="1000716" y="40710"/>
                    <a:pt x="1017722" y="50526"/>
                  </a:cubicBezTo>
                  <a:lnTo>
                    <a:pt x="1140876" y="121630"/>
                  </a:lnTo>
                  <a:cubicBezTo>
                    <a:pt x="1157879" y="131448"/>
                    <a:pt x="1163706" y="153192"/>
                    <a:pt x="1153889" y="170196"/>
                  </a:cubicBezTo>
                  <a:lnTo>
                    <a:pt x="942980" y="535502"/>
                  </a:lnTo>
                  <a:lnTo>
                    <a:pt x="1318275" y="318825"/>
                  </a:lnTo>
                  <a:cubicBezTo>
                    <a:pt x="1335279" y="309007"/>
                    <a:pt x="1357024" y="314834"/>
                    <a:pt x="1366842" y="331838"/>
                  </a:cubicBezTo>
                  <a:lnTo>
                    <a:pt x="1437945" y="454992"/>
                  </a:lnTo>
                  <a:cubicBezTo>
                    <a:pt x="1447762" y="471997"/>
                    <a:pt x="1441936" y="493741"/>
                    <a:pt x="1424931" y="503559"/>
                  </a:cubicBezTo>
                  <a:lnTo>
                    <a:pt x="1177936" y="646161"/>
                  </a:lnTo>
                  <a:lnTo>
                    <a:pt x="1447356" y="646161"/>
                  </a:lnTo>
                  <a:cubicBezTo>
                    <a:pt x="1466990" y="646161"/>
                    <a:pt x="1482908" y="662079"/>
                    <a:pt x="1482909" y="681714"/>
                  </a:cubicBezTo>
                  <a:lnTo>
                    <a:pt x="1482909" y="823920"/>
                  </a:lnTo>
                  <a:cubicBezTo>
                    <a:pt x="1482908" y="843555"/>
                    <a:pt x="1466990" y="859473"/>
                    <a:pt x="1447356" y="859473"/>
                  </a:cubicBezTo>
                  <a:lnTo>
                    <a:pt x="1092603" y="859472"/>
                  </a:lnTo>
                  <a:lnTo>
                    <a:pt x="1428832" y="1053595"/>
                  </a:lnTo>
                  <a:cubicBezTo>
                    <a:pt x="1445837" y="1063413"/>
                    <a:pt x="1451663" y="1085157"/>
                    <a:pt x="1441846" y="1102162"/>
                  </a:cubicBezTo>
                  <a:lnTo>
                    <a:pt x="1370743" y="1225316"/>
                  </a:lnTo>
                  <a:cubicBezTo>
                    <a:pt x="1360925" y="1242320"/>
                    <a:pt x="1339181" y="1248147"/>
                    <a:pt x="1322176" y="1238330"/>
                  </a:cubicBezTo>
                  <a:lnTo>
                    <a:pt x="956871" y="1027420"/>
                  </a:lnTo>
                  <a:lnTo>
                    <a:pt x="1173548" y="1402716"/>
                  </a:lnTo>
                  <a:cubicBezTo>
                    <a:pt x="1183365" y="1419720"/>
                    <a:pt x="1177539" y="1441464"/>
                    <a:pt x="1160534" y="1451282"/>
                  </a:cubicBezTo>
                  <a:lnTo>
                    <a:pt x="1037380" y="1522385"/>
                  </a:lnTo>
                  <a:cubicBezTo>
                    <a:pt x="1020376" y="1532202"/>
                    <a:pt x="998632" y="1526376"/>
                    <a:pt x="988814" y="1509372"/>
                  </a:cubicBezTo>
                  <a:lnTo>
                    <a:pt x="854179" y="1276176"/>
                  </a:lnTo>
                  <a:lnTo>
                    <a:pt x="854179" y="1570852"/>
                  </a:lnTo>
                  <a:cubicBezTo>
                    <a:pt x="854178" y="1590487"/>
                    <a:pt x="838260" y="1606404"/>
                    <a:pt x="818626" y="1606405"/>
                  </a:cubicBezTo>
                  <a:lnTo>
                    <a:pt x="676420" y="1606405"/>
                  </a:lnTo>
                  <a:cubicBezTo>
                    <a:pt x="656784" y="1606405"/>
                    <a:pt x="640867" y="1590487"/>
                    <a:pt x="640866" y="1570852"/>
                  </a:cubicBezTo>
                  <a:lnTo>
                    <a:pt x="640866" y="1244178"/>
                  </a:lnTo>
                  <a:lnTo>
                    <a:pt x="482507" y="1518466"/>
                  </a:lnTo>
                  <a:cubicBezTo>
                    <a:pt x="472689" y="1535471"/>
                    <a:pt x="450945" y="1541296"/>
                    <a:pt x="433940" y="1531480"/>
                  </a:cubicBezTo>
                  <a:lnTo>
                    <a:pt x="310786" y="1460377"/>
                  </a:lnTo>
                  <a:cubicBezTo>
                    <a:pt x="293782" y="1450559"/>
                    <a:pt x="287955" y="1428814"/>
                    <a:pt x="297773" y="1411810"/>
                  </a:cubicBezTo>
                  <a:lnTo>
                    <a:pt x="508683" y="1046504"/>
                  </a:lnTo>
                  <a:lnTo>
                    <a:pt x="133386" y="1263181"/>
                  </a:lnTo>
                  <a:cubicBezTo>
                    <a:pt x="116382" y="1272999"/>
                    <a:pt x="94637" y="1267172"/>
                    <a:pt x="84820" y="1250168"/>
                  </a:cubicBezTo>
                  <a:lnTo>
                    <a:pt x="13717" y="1127014"/>
                  </a:lnTo>
                  <a:cubicBezTo>
                    <a:pt x="3899" y="1110009"/>
                    <a:pt x="9726" y="1088265"/>
                    <a:pt x="26730" y="1078448"/>
                  </a:cubicBezTo>
                  <a:lnTo>
                    <a:pt x="308264" y="915904"/>
                  </a:lnTo>
                  <a:lnTo>
                    <a:pt x="35554" y="915904"/>
                  </a:lnTo>
                  <a:cubicBezTo>
                    <a:pt x="15918" y="915904"/>
                    <a:pt x="0" y="899986"/>
                    <a:pt x="0" y="880351"/>
                  </a:cubicBezTo>
                  <a:close/>
                </a:path>
              </a:pathLst>
            </a:custGeom>
            <a:solidFill>
              <a:srgbClr val="22B4B9"/>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2162822" y="3768076"/>
              <a:ext cx="275180" cy="275180"/>
            </a:xfrm>
            <a:prstGeom prst="ellipse">
              <a:avLst/>
            </a:prstGeom>
            <a:noFill/>
            <a:ln w="57150">
              <a:solidFill>
                <a:srgbClr val="FD88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9" name="组合 58"/>
          <p:cNvGrpSpPr/>
          <p:nvPr/>
        </p:nvGrpSpPr>
        <p:grpSpPr>
          <a:xfrm>
            <a:off x="4249941" y="5066030"/>
            <a:ext cx="3937860" cy="222642"/>
            <a:chOff x="1154982" y="5882640"/>
            <a:chExt cx="8598360" cy="0"/>
          </a:xfrm>
        </p:grpSpPr>
        <p:cxnSp>
          <p:nvCxnSpPr>
            <p:cNvPr id="60" name="直接连接符 59"/>
            <p:cNvCxnSpPr/>
            <p:nvPr/>
          </p:nvCxnSpPr>
          <p:spPr>
            <a:xfrm>
              <a:off x="1154982" y="5882640"/>
              <a:ext cx="2334978" cy="0"/>
            </a:xfrm>
            <a:prstGeom prst="line">
              <a:avLst/>
            </a:prstGeom>
            <a:ln w="76200" cap="rnd">
              <a:solidFill>
                <a:srgbClr val="2A3364"/>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3771414" y="5882640"/>
              <a:ext cx="449580" cy="0"/>
            </a:xfrm>
            <a:prstGeom prst="line">
              <a:avLst/>
            </a:prstGeom>
            <a:ln w="76200" cap="rnd">
              <a:solidFill>
                <a:srgbClr val="2A3364"/>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4381562" y="5882640"/>
              <a:ext cx="735524" cy="0"/>
            </a:xfrm>
            <a:prstGeom prst="line">
              <a:avLst/>
            </a:prstGeom>
            <a:ln w="76200" cap="rnd">
              <a:solidFill>
                <a:srgbClr val="2A3364"/>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5324232" y="5882640"/>
              <a:ext cx="1198488" cy="0"/>
            </a:xfrm>
            <a:prstGeom prst="line">
              <a:avLst/>
            </a:prstGeom>
            <a:ln w="76200" cap="rnd">
              <a:solidFill>
                <a:srgbClr val="2A3364"/>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6771586" y="5882640"/>
              <a:ext cx="2280974" cy="0"/>
            </a:xfrm>
            <a:prstGeom prst="line">
              <a:avLst/>
            </a:prstGeom>
            <a:ln w="76200" cap="rnd">
              <a:solidFill>
                <a:srgbClr val="2A3364"/>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9303762" y="5882640"/>
              <a:ext cx="449580" cy="0"/>
            </a:xfrm>
            <a:prstGeom prst="line">
              <a:avLst/>
            </a:prstGeom>
            <a:ln w="76200" cap="rnd">
              <a:solidFill>
                <a:srgbClr val="2A3364"/>
              </a:solidFill>
            </a:ln>
          </p:spPr>
          <p:style>
            <a:lnRef idx="1">
              <a:schemeClr val="accent1"/>
            </a:lnRef>
            <a:fillRef idx="0">
              <a:schemeClr val="accent1"/>
            </a:fillRef>
            <a:effectRef idx="0">
              <a:schemeClr val="accent1"/>
            </a:effectRef>
            <a:fontRef idx="minor">
              <a:schemeClr val="tx1"/>
            </a:fontRef>
          </p:style>
        </p:cxnSp>
      </p:grpSp>
      <p:sp>
        <p:nvSpPr>
          <p:cNvPr id="34" name="日期版面配置區 33">
            <a:extLst>
              <a:ext uri="{FF2B5EF4-FFF2-40B4-BE49-F238E27FC236}">
                <a16:creationId xmlns:a16="http://schemas.microsoft.com/office/drawing/2014/main" id="{0BAFDFFE-090D-4C6D-85E4-34A950B8F79E}"/>
              </a:ext>
            </a:extLst>
          </p:cNvPr>
          <p:cNvSpPr>
            <a:spLocks noGrp="1"/>
          </p:cNvSpPr>
          <p:nvPr>
            <p:ph type="dt" sz="half" idx="10"/>
          </p:nvPr>
        </p:nvSpPr>
        <p:spPr/>
        <p:txBody>
          <a:bodyPr/>
          <a:lstStyle/>
          <a:p>
            <a:fld id="{4B304194-F25C-4B41-9ED0-D4FE18F73638}" type="datetime3">
              <a:rPr lang="zh-CN" altLang="en-US" smtClean="0"/>
              <a:t>2024年5月25日星期六</a:t>
            </a:fld>
            <a:endParaRPr lang="zh-CN" altLang="en-US"/>
          </a:p>
        </p:txBody>
      </p:sp>
      <p:sp>
        <p:nvSpPr>
          <p:cNvPr id="35" name="投影片編號版面配置區 34">
            <a:extLst>
              <a:ext uri="{FF2B5EF4-FFF2-40B4-BE49-F238E27FC236}">
                <a16:creationId xmlns:a16="http://schemas.microsoft.com/office/drawing/2014/main" id="{3278F2D2-EE8A-45E1-839F-334B014E266B}"/>
              </a:ext>
            </a:extLst>
          </p:cNvPr>
          <p:cNvSpPr>
            <a:spLocks noGrp="1"/>
          </p:cNvSpPr>
          <p:nvPr>
            <p:ph type="sldNum" sz="quarter" idx="12"/>
          </p:nvPr>
        </p:nvSpPr>
        <p:spPr/>
        <p:txBody>
          <a:bodyPr/>
          <a:lstStyle/>
          <a:p>
            <a:fld id="{4F2C8810-9F3D-4F9A-81B8-042C148954C9}" type="slidenum">
              <a:rPr lang="zh-CN" altLang="en-US" smtClean="0"/>
              <a:t>14</a:t>
            </a:fld>
            <a:endParaRPr lang="zh-CN" altLang="en-US"/>
          </a:p>
        </p:txBody>
      </p:sp>
    </p:spTree>
    <p:extLst>
      <p:ext uri="{BB962C8B-B14F-4D97-AF65-F5344CB8AC3E}">
        <p14:creationId xmlns:p14="http://schemas.microsoft.com/office/powerpoint/2010/main" val="675591745"/>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par>
                                <p:cTn id="15" presetID="53" presetClass="entr" presetSubtype="16"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
                                          </p:val>
                                        </p:tav>
                                        <p:tav tm="100000">
                                          <p:val>
                                            <p:strVal val="#ppt_w"/>
                                          </p:val>
                                        </p:tav>
                                      </p:tavLst>
                                    </p:anim>
                                    <p:anim calcmode="lin" valueType="num">
                                      <p:cBhvr>
                                        <p:cTn id="18" dur="500" fill="hold"/>
                                        <p:tgtEl>
                                          <p:spTgt spid="29"/>
                                        </p:tgtEl>
                                        <p:attrNameLst>
                                          <p:attrName>ppt_h</p:attrName>
                                        </p:attrNameLst>
                                      </p:cBhvr>
                                      <p:tavLst>
                                        <p:tav tm="0">
                                          <p:val>
                                            <p:fltVal val="0"/>
                                          </p:val>
                                        </p:tav>
                                        <p:tav tm="100000">
                                          <p:val>
                                            <p:strVal val="#ppt_h"/>
                                          </p:val>
                                        </p:tav>
                                      </p:tavLst>
                                    </p:anim>
                                    <p:animEffect transition="in" filter="fade">
                                      <p:cBhvr>
                                        <p:cTn id="19" dur="500"/>
                                        <p:tgtEl>
                                          <p:spTgt spid="29"/>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fade">
                                      <p:cBhvr>
                                        <p:cTn id="24" dur="1000"/>
                                        <p:tgtEl>
                                          <p:spTgt spid="59"/>
                                        </p:tgtEl>
                                      </p:cBhvr>
                                    </p:animEffect>
                                    <p:anim calcmode="lin" valueType="num">
                                      <p:cBhvr>
                                        <p:cTn id="25" dur="1000" fill="hold"/>
                                        <p:tgtEl>
                                          <p:spTgt spid="59"/>
                                        </p:tgtEl>
                                        <p:attrNameLst>
                                          <p:attrName>ppt_x</p:attrName>
                                        </p:attrNameLst>
                                      </p:cBhvr>
                                      <p:tavLst>
                                        <p:tav tm="0">
                                          <p:val>
                                            <p:strVal val="#ppt_x"/>
                                          </p:val>
                                        </p:tav>
                                        <p:tav tm="100000">
                                          <p:val>
                                            <p:strVal val="#ppt_x"/>
                                          </p:val>
                                        </p:tav>
                                      </p:tavLst>
                                    </p:anim>
                                    <p:anim calcmode="lin" valueType="num">
                                      <p:cBhvr>
                                        <p:cTn id="26"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组合 83"/>
          <p:cNvGrpSpPr/>
          <p:nvPr/>
        </p:nvGrpSpPr>
        <p:grpSpPr>
          <a:xfrm>
            <a:off x="712400" y="276470"/>
            <a:ext cx="10767201" cy="5186358"/>
            <a:chOff x="817355" y="657470"/>
            <a:chExt cx="10767201" cy="5186358"/>
          </a:xfrm>
        </p:grpSpPr>
        <p:grpSp>
          <p:nvGrpSpPr>
            <p:cNvPr id="32" name="组合 31"/>
            <p:cNvGrpSpPr/>
            <p:nvPr/>
          </p:nvGrpSpPr>
          <p:grpSpPr>
            <a:xfrm>
              <a:off x="817355" y="657470"/>
              <a:ext cx="10279749" cy="4874331"/>
              <a:chOff x="817355" y="657470"/>
              <a:chExt cx="10279749" cy="4874331"/>
            </a:xfrm>
          </p:grpSpPr>
          <p:grpSp>
            <p:nvGrpSpPr>
              <p:cNvPr id="29" name="组合 28"/>
              <p:cNvGrpSpPr/>
              <p:nvPr/>
            </p:nvGrpSpPr>
            <p:grpSpPr>
              <a:xfrm>
                <a:off x="1624488" y="2072640"/>
                <a:ext cx="9228548" cy="2752378"/>
                <a:chOff x="1752600" y="2286000"/>
                <a:chExt cx="9228548" cy="2752378"/>
              </a:xfrm>
            </p:grpSpPr>
            <p:sp>
              <p:nvSpPr>
                <p:cNvPr id="6" name="圆角矩形 5"/>
                <p:cNvSpPr/>
                <p:nvPr/>
              </p:nvSpPr>
              <p:spPr>
                <a:xfrm>
                  <a:off x="1928588" y="2401858"/>
                  <a:ext cx="9052560" cy="2636520"/>
                </a:xfrm>
                <a:prstGeom prst="roundRect">
                  <a:avLst/>
                </a:prstGeom>
                <a:solidFill>
                  <a:srgbClr val="22B4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组合 27"/>
                <p:cNvGrpSpPr/>
                <p:nvPr/>
              </p:nvGrpSpPr>
              <p:grpSpPr>
                <a:xfrm>
                  <a:off x="1752600" y="2286000"/>
                  <a:ext cx="9052560" cy="2636520"/>
                  <a:chOff x="1752600" y="2286000"/>
                  <a:chExt cx="9052560" cy="2636520"/>
                </a:xfrm>
              </p:grpSpPr>
              <p:sp>
                <p:nvSpPr>
                  <p:cNvPr id="11" name="任意多边形 10"/>
                  <p:cNvSpPr/>
                  <p:nvPr/>
                </p:nvSpPr>
                <p:spPr>
                  <a:xfrm>
                    <a:off x="1752600" y="2286000"/>
                    <a:ext cx="1782127" cy="2636520"/>
                  </a:xfrm>
                  <a:custGeom>
                    <a:avLst/>
                    <a:gdLst>
                      <a:gd name="connsiteX0" fmla="*/ 439429 w 1782127"/>
                      <a:gd name="connsiteY0" fmla="*/ 0 h 2636520"/>
                      <a:gd name="connsiteX1" fmla="*/ 1782127 w 1782127"/>
                      <a:gd name="connsiteY1" fmla="*/ 0 h 2636520"/>
                      <a:gd name="connsiteX2" fmla="*/ 1782127 w 1782127"/>
                      <a:gd name="connsiteY2" fmla="*/ 2636520 h 2636520"/>
                      <a:gd name="connsiteX3" fmla="*/ 439429 w 1782127"/>
                      <a:gd name="connsiteY3" fmla="*/ 2636520 h 2636520"/>
                      <a:gd name="connsiteX4" fmla="*/ 0 w 1782127"/>
                      <a:gd name="connsiteY4" fmla="*/ 2197091 h 2636520"/>
                      <a:gd name="connsiteX5" fmla="*/ 0 w 1782127"/>
                      <a:gd name="connsiteY5" fmla="*/ 439429 h 2636520"/>
                      <a:gd name="connsiteX6" fmla="*/ 439429 w 1782127"/>
                      <a:gd name="connsiteY6" fmla="*/ 0 h 2636520"/>
                      <a:gd name="connsiteX0" fmla="*/ 1782127 w 1873567"/>
                      <a:gd name="connsiteY0" fmla="*/ 2636520 h 2727960"/>
                      <a:gd name="connsiteX1" fmla="*/ 439429 w 1873567"/>
                      <a:gd name="connsiteY1" fmla="*/ 2636520 h 2727960"/>
                      <a:gd name="connsiteX2" fmla="*/ 0 w 1873567"/>
                      <a:gd name="connsiteY2" fmla="*/ 2197091 h 2727960"/>
                      <a:gd name="connsiteX3" fmla="*/ 0 w 1873567"/>
                      <a:gd name="connsiteY3" fmla="*/ 439429 h 2727960"/>
                      <a:gd name="connsiteX4" fmla="*/ 439429 w 1873567"/>
                      <a:gd name="connsiteY4" fmla="*/ 0 h 2727960"/>
                      <a:gd name="connsiteX5" fmla="*/ 1782127 w 1873567"/>
                      <a:gd name="connsiteY5" fmla="*/ 0 h 2727960"/>
                      <a:gd name="connsiteX6" fmla="*/ 1873567 w 1873567"/>
                      <a:gd name="connsiteY6" fmla="*/ 2727960 h 2727960"/>
                      <a:gd name="connsiteX0" fmla="*/ 1782127 w 1782127"/>
                      <a:gd name="connsiteY0" fmla="*/ 2636520 h 2636520"/>
                      <a:gd name="connsiteX1" fmla="*/ 439429 w 1782127"/>
                      <a:gd name="connsiteY1" fmla="*/ 2636520 h 2636520"/>
                      <a:gd name="connsiteX2" fmla="*/ 0 w 1782127"/>
                      <a:gd name="connsiteY2" fmla="*/ 2197091 h 2636520"/>
                      <a:gd name="connsiteX3" fmla="*/ 0 w 1782127"/>
                      <a:gd name="connsiteY3" fmla="*/ 439429 h 2636520"/>
                      <a:gd name="connsiteX4" fmla="*/ 439429 w 1782127"/>
                      <a:gd name="connsiteY4" fmla="*/ 0 h 2636520"/>
                      <a:gd name="connsiteX5" fmla="*/ 1782127 w 1782127"/>
                      <a:gd name="connsiteY5" fmla="*/ 0 h 263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2127" h="2636520">
                        <a:moveTo>
                          <a:pt x="1782127" y="2636520"/>
                        </a:moveTo>
                        <a:lnTo>
                          <a:pt x="439429" y="2636520"/>
                        </a:lnTo>
                        <a:cubicBezTo>
                          <a:pt x="196739" y="2636520"/>
                          <a:pt x="0" y="2439781"/>
                          <a:pt x="0" y="2197091"/>
                        </a:cubicBezTo>
                        <a:lnTo>
                          <a:pt x="0" y="439429"/>
                        </a:lnTo>
                        <a:cubicBezTo>
                          <a:pt x="0" y="196739"/>
                          <a:pt x="196739" y="0"/>
                          <a:pt x="439429" y="0"/>
                        </a:cubicBezTo>
                        <a:lnTo>
                          <a:pt x="1782127" y="0"/>
                        </a:lnTo>
                      </a:path>
                    </a:pathLst>
                  </a:custGeom>
                  <a:noFill/>
                  <a:ln w="38100">
                    <a:solidFill>
                      <a:srgbClr val="2A3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9342120" y="2286000"/>
                    <a:ext cx="1463040" cy="2636520"/>
                  </a:xfrm>
                  <a:custGeom>
                    <a:avLst/>
                    <a:gdLst>
                      <a:gd name="connsiteX0" fmla="*/ 0 w 1463040"/>
                      <a:gd name="connsiteY0" fmla="*/ 0 h 2636520"/>
                      <a:gd name="connsiteX1" fmla="*/ 1023611 w 1463040"/>
                      <a:gd name="connsiteY1" fmla="*/ 0 h 2636520"/>
                      <a:gd name="connsiteX2" fmla="*/ 1463040 w 1463040"/>
                      <a:gd name="connsiteY2" fmla="*/ 439429 h 2636520"/>
                      <a:gd name="connsiteX3" fmla="*/ 1463040 w 1463040"/>
                      <a:gd name="connsiteY3" fmla="*/ 2197091 h 2636520"/>
                      <a:gd name="connsiteX4" fmla="*/ 1023611 w 1463040"/>
                      <a:gd name="connsiteY4" fmla="*/ 2636520 h 2636520"/>
                      <a:gd name="connsiteX5" fmla="*/ 0 w 1463040"/>
                      <a:gd name="connsiteY5" fmla="*/ 2636520 h 2636520"/>
                      <a:gd name="connsiteX6" fmla="*/ 0 w 1463040"/>
                      <a:gd name="connsiteY6" fmla="*/ 0 h 2636520"/>
                      <a:gd name="connsiteX0" fmla="*/ 0 w 1463040"/>
                      <a:gd name="connsiteY0" fmla="*/ 0 h 2636520"/>
                      <a:gd name="connsiteX1" fmla="*/ 1023611 w 1463040"/>
                      <a:gd name="connsiteY1" fmla="*/ 0 h 2636520"/>
                      <a:gd name="connsiteX2" fmla="*/ 1463040 w 1463040"/>
                      <a:gd name="connsiteY2" fmla="*/ 439429 h 2636520"/>
                      <a:gd name="connsiteX3" fmla="*/ 1463040 w 1463040"/>
                      <a:gd name="connsiteY3" fmla="*/ 2197091 h 2636520"/>
                      <a:gd name="connsiteX4" fmla="*/ 1023611 w 1463040"/>
                      <a:gd name="connsiteY4" fmla="*/ 2636520 h 2636520"/>
                      <a:gd name="connsiteX5" fmla="*/ 0 w 1463040"/>
                      <a:gd name="connsiteY5" fmla="*/ 2636520 h 2636520"/>
                      <a:gd name="connsiteX6" fmla="*/ 91440 w 1463040"/>
                      <a:gd name="connsiteY6" fmla="*/ 91440 h 2636520"/>
                      <a:gd name="connsiteX0" fmla="*/ 0 w 1463040"/>
                      <a:gd name="connsiteY0" fmla="*/ 0 h 2636520"/>
                      <a:gd name="connsiteX1" fmla="*/ 1023611 w 1463040"/>
                      <a:gd name="connsiteY1" fmla="*/ 0 h 2636520"/>
                      <a:gd name="connsiteX2" fmla="*/ 1463040 w 1463040"/>
                      <a:gd name="connsiteY2" fmla="*/ 439429 h 2636520"/>
                      <a:gd name="connsiteX3" fmla="*/ 1463040 w 1463040"/>
                      <a:gd name="connsiteY3" fmla="*/ 2197091 h 2636520"/>
                      <a:gd name="connsiteX4" fmla="*/ 1023611 w 1463040"/>
                      <a:gd name="connsiteY4" fmla="*/ 2636520 h 2636520"/>
                      <a:gd name="connsiteX5" fmla="*/ 0 w 1463040"/>
                      <a:gd name="connsiteY5" fmla="*/ 2636520 h 263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3040" h="2636520">
                        <a:moveTo>
                          <a:pt x="0" y="0"/>
                        </a:moveTo>
                        <a:lnTo>
                          <a:pt x="1023611" y="0"/>
                        </a:lnTo>
                        <a:cubicBezTo>
                          <a:pt x="1266301" y="0"/>
                          <a:pt x="1463040" y="196739"/>
                          <a:pt x="1463040" y="439429"/>
                        </a:cubicBezTo>
                        <a:lnTo>
                          <a:pt x="1463040" y="2197091"/>
                        </a:lnTo>
                        <a:cubicBezTo>
                          <a:pt x="1463040" y="2439781"/>
                          <a:pt x="1266301" y="2636520"/>
                          <a:pt x="1023611" y="2636520"/>
                        </a:cubicBezTo>
                        <a:lnTo>
                          <a:pt x="0" y="2636520"/>
                        </a:lnTo>
                      </a:path>
                    </a:pathLst>
                  </a:custGeom>
                  <a:noFill/>
                  <a:ln w="38100">
                    <a:solidFill>
                      <a:srgbClr val="2A3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3726908" y="2286000"/>
                    <a:ext cx="5615212" cy="0"/>
                    <a:chOff x="3726908" y="2286000"/>
                    <a:chExt cx="5615212" cy="0"/>
                  </a:xfrm>
                </p:grpSpPr>
                <p:cxnSp>
                  <p:nvCxnSpPr>
                    <p:cNvPr id="14" name="直接连接符 13"/>
                    <p:cNvCxnSpPr/>
                    <p:nvPr/>
                  </p:nvCxnSpPr>
                  <p:spPr>
                    <a:xfrm>
                      <a:off x="3726908" y="2286000"/>
                      <a:ext cx="2334978" cy="0"/>
                    </a:xfrm>
                    <a:prstGeom prst="line">
                      <a:avLst/>
                    </a:prstGeom>
                    <a:ln w="38100" cap="rnd">
                      <a:solidFill>
                        <a:srgbClr val="2A3364"/>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6454868" y="2286000"/>
                      <a:ext cx="768892" cy="0"/>
                    </a:xfrm>
                    <a:prstGeom prst="line">
                      <a:avLst/>
                    </a:prstGeom>
                    <a:ln w="38100" cap="rnd">
                      <a:solidFill>
                        <a:srgbClr val="2A3364"/>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7421880" y="2286000"/>
                      <a:ext cx="1920240" cy="0"/>
                    </a:xfrm>
                    <a:prstGeom prst="line">
                      <a:avLst/>
                    </a:prstGeom>
                    <a:ln w="38100" cap="rnd">
                      <a:solidFill>
                        <a:srgbClr val="2A3364"/>
                      </a:solidFill>
                    </a:ln>
                  </p:spPr>
                  <p:style>
                    <a:lnRef idx="1">
                      <a:schemeClr val="accent1"/>
                    </a:lnRef>
                    <a:fillRef idx="0">
                      <a:schemeClr val="accent1"/>
                    </a:fillRef>
                    <a:effectRef idx="0">
                      <a:schemeClr val="accent1"/>
                    </a:effectRef>
                    <a:fontRef idx="minor">
                      <a:schemeClr val="tx1"/>
                    </a:fontRef>
                  </p:style>
                </p:cxnSp>
              </p:grpSp>
              <p:grpSp>
                <p:nvGrpSpPr>
                  <p:cNvPr id="27" name="组合 26"/>
                  <p:cNvGrpSpPr/>
                  <p:nvPr/>
                </p:nvGrpSpPr>
                <p:grpSpPr>
                  <a:xfrm>
                    <a:off x="3534727" y="4922520"/>
                    <a:ext cx="5807393" cy="0"/>
                    <a:chOff x="3534727" y="4922520"/>
                    <a:chExt cx="5807393" cy="0"/>
                  </a:xfrm>
                </p:grpSpPr>
                <p:grpSp>
                  <p:nvGrpSpPr>
                    <p:cNvPr id="21" name="组合 20"/>
                    <p:cNvGrpSpPr/>
                    <p:nvPr/>
                  </p:nvGrpSpPr>
                  <p:grpSpPr>
                    <a:xfrm>
                      <a:off x="3534727" y="4922520"/>
                      <a:ext cx="4649153" cy="0"/>
                      <a:chOff x="3726908" y="2286000"/>
                      <a:chExt cx="4649153" cy="0"/>
                    </a:xfrm>
                  </p:grpSpPr>
                  <p:cxnSp>
                    <p:nvCxnSpPr>
                      <p:cNvPr id="22" name="直接连接符 21"/>
                      <p:cNvCxnSpPr/>
                      <p:nvPr/>
                    </p:nvCxnSpPr>
                    <p:spPr>
                      <a:xfrm>
                        <a:off x="3726908" y="2286000"/>
                        <a:ext cx="2334978" cy="0"/>
                      </a:xfrm>
                      <a:prstGeom prst="line">
                        <a:avLst/>
                      </a:prstGeom>
                      <a:ln w="38100" cap="rnd">
                        <a:solidFill>
                          <a:srgbClr val="2A3364"/>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6454868" y="2286000"/>
                        <a:ext cx="768892" cy="0"/>
                      </a:xfrm>
                      <a:prstGeom prst="line">
                        <a:avLst/>
                      </a:prstGeom>
                      <a:ln w="38100" cap="rnd">
                        <a:solidFill>
                          <a:srgbClr val="2A3364"/>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7421880" y="2286000"/>
                        <a:ext cx="954181" cy="0"/>
                      </a:xfrm>
                      <a:prstGeom prst="line">
                        <a:avLst/>
                      </a:prstGeom>
                      <a:ln w="38100" cap="rnd">
                        <a:solidFill>
                          <a:srgbClr val="2A3364"/>
                        </a:solidFill>
                      </a:ln>
                    </p:spPr>
                    <p:style>
                      <a:lnRef idx="1">
                        <a:schemeClr val="accent1"/>
                      </a:lnRef>
                      <a:fillRef idx="0">
                        <a:schemeClr val="accent1"/>
                      </a:fillRef>
                      <a:effectRef idx="0">
                        <a:schemeClr val="accent1"/>
                      </a:effectRef>
                      <a:fontRef idx="minor">
                        <a:schemeClr val="tx1"/>
                      </a:fontRef>
                    </p:style>
                  </p:cxnSp>
                </p:grpSp>
                <p:cxnSp>
                  <p:nvCxnSpPr>
                    <p:cNvPr id="26" name="直接连接符 25"/>
                    <p:cNvCxnSpPr/>
                    <p:nvPr/>
                  </p:nvCxnSpPr>
                  <p:spPr>
                    <a:xfrm>
                      <a:off x="8387939" y="4922520"/>
                      <a:ext cx="954181" cy="0"/>
                    </a:xfrm>
                    <a:prstGeom prst="line">
                      <a:avLst/>
                    </a:prstGeom>
                    <a:ln w="38100" cap="rnd">
                      <a:solidFill>
                        <a:srgbClr val="2A3364"/>
                      </a:solidFill>
                    </a:ln>
                  </p:spPr>
                  <p:style>
                    <a:lnRef idx="1">
                      <a:schemeClr val="accent1"/>
                    </a:lnRef>
                    <a:fillRef idx="0">
                      <a:schemeClr val="accent1"/>
                    </a:fillRef>
                    <a:effectRef idx="0">
                      <a:schemeClr val="accent1"/>
                    </a:effectRef>
                    <a:fontRef idx="minor">
                      <a:schemeClr val="tx1"/>
                    </a:fontRef>
                  </p:style>
                </p:cxnSp>
              </p:grpSp>
            </p:grpSp>
          </p:grpSp>
          <p:pic>
            <p:nvPicPr>
              <p:cNvPr id="30" name="图片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355" y="3112832"/>
                <a:ext cx="3430905" cy="2418969"/>
              </a:xfrm>
              <a:prstGeom prst="rect">
                <a:avLst/>
              </a:prstGeom>
            </p:spPr>
          </p:pic>
          <p:pic>
            <p:nvPicPr>
              <p:cNvPr id="31" name="图片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477267">
                <a:off x="7899324" y="1210635"/>
                <a:ext cx="3750945" cy="2644615"/>
              </a:xfrm>
              <a:prstGeom prst="rect">
                <a:avLst/>
              </a:prstGeom>
            </p:spPr>
          </p:pic>
        </p:grpSp>
        <p:sp>
          <p:nvSpPr>
            <p:cNvPr id="33" name="文本框 32"/>
            <p:cNvSpPr txBox="1"/>
            <p:nvPr/>
          </p:nvSpPr>
          <p:spPr>
            <a:xfrm>
              <a:off x="4389736" y="2845038"/>
              <a:ext cx="4467813" cy="1323439"/>
            </a:xfrm>
            <a:prstGeom prst="rect">
              <a:avLst/>
            </a:prstGeom>
            <a:noFill/>
          </p:spPr>
          <p:txBody>
            <a:bodyPr wrap="square" rtlCol="0">
              <a:spAutoFit/>
            </a:bodyPr>
            <a:lstStyle/>
            <a:p>
              <a:pPr algn="ctr"/>
              <a:r>
                <a:rPr lang="zh-TW" altLang="en-US" sz="8000" dirty="0">
                  <a:solidFill>
                    <a:schemeClr val="bg1"/>
                  </a:solidFill>
                  <a:latin typeface="印品粗朗体" panose="02000000000000000000" pitchFamily="2" charset="-122"/>
                  <a:ea typeface="印品粗朗体" panose="02000000000000000000" pitchFamily="2" charset="-122"/>
                </a:rPr>
                <a:t>教學進度</a:t>
              </a:r>
              <a:endParaRPr lang="zh-CN" altLang="en-US" sz="8000" dirty="0">
                <a:solidFill>
                  <a:schemeClr val="bg1"/>
                </a:solidFill>
                <a:latin typeface="印品粗朗体" panose="02000000000000000000" pitchFamily="2" charset="-122"/>
                <a:ea typeface="印品粗朗体" panose="02000000000000000000" pitchFamily="2" charset="-122"/>
              </a:endParaRPr>
            </a:p>
          </p:txBody>
        </p:sp>
        <p:sp>
          <p:nvSpPr>
            <p:cNvPr id="34" name="任意多边形 33"/>
            <p:cNvSpPr/>
            <p:nvPr/>
          </p:nvSpPr>
          <p:spPr>
            <a:xfrm rot="5400000">
              <a:off x="4772052" y="4057070"/>
              <a:ext cx="289560" cy="313674"/>
            </a:xfrm>
            <a:custGeom>
              <a:avLst/>
              <a:gdLst>
                <a:gd name="connsiteX0" fmla="*/ 458919 w 1482909"/>
                <a:gd name="connsiteY0" fmla="*/ 806919 h 1606405"/>
                <a:gd name="connsiteX1" fmla="*/ 716256 w 1482909"/>
                <a:gd name="connsiteY1" fmla="*/ 1064256 h 1606405"/>
                <a:gd name="connsiteX2" fmla="*/ 973593 w 1482909"/>
                <a:gd name="connsiteY2" fmla="*/ 806919 h 1606405"/>
                <a:gd name="connsiteX3" fmla="*/ 716256 w 1482909"/>
                <a:gd name="connsiteY3" fmla="*/ 549582 h 1606405"/>
                <a:gd name="connsiteX4" fmla="*/ 458919 w 1482909"/>
                <a:gd name="connsiteY4" fmla="*/ 806919 h 1606405"/>
                <a:gd name="connsiteX5" fmla="*/ 0 w 1482909"/>
                <a:gd name="connsiteY5" fmla="*/ 880351 h 1606405"/>
                <a:gd name="connsiteX6" fmla="*/ 0 w 1482909"/>
                <a:gd name="connsiteY6" fmla="*/ 738145 h 1606405"/>
                <a:gd name="connsiteX7" fmla="*/ 35553 w 1482909"/>
                <a:gd name="connsiteY7" fmla="*/ 702592 h 1606405"/>
                <a:gd name="connsiteX8" fmla="*/ 301266 w 1482909"/>
                <a:gd name="connsiteY8" fmla="*/ 702592 h 1606405"/>
                <a:gd name="connsiteX9" fmla="*/ 26979 w 1482909"/>
                <a:gd name="connsiteY9" fmla="*/ 544233 h 1606405"/>
                <a:gd name="connsiteX10" fmla="*/ 13966 w 1482909"/>
                <a:gd name="connsiteY10" fmla="*/ 495666 h 1606405"/>
                <a:gd name="connsiteX11" fmla="*/ 85069 w 1482909"/>
                <a:gd name="connsiteY11" fmla="*/ 372512 h 1606405"/>
                <a:gd name="connsiteX12" fmla="*/ 133635 w 1482909"/>
                <a:gd name="connsiteY12" fmla="*/ 359498 h 1606405"/>
                <a:gd name="connsiteX13" fmla="*/ 498941 w 1482909"/>
                <a:gd name="connsiteY13" fmla="*/ 570407 h 1606405"/>
                <a:gd name="connsiteX14" fmla="*/ 282265 w 1482909"/>
                <a:gd name="connsiteY14" fmla="*/ 195112 h 1606405"/>
                <a:gd name="connsiteX15" fmla="*/ 295277 w 1482909"/>
                <a:gd name="connsiteY15" fmla="*/ 146546 h 1606405"/>
                <a:gd name="connsiteX16" fmla="*/ 418431 w 1482909"/>
                <a:gd name="connsiteY16" fmla="*/ 75444 h 1606405"/>
                <a:gd name="connsiteX17" fmla="*/ 466997 w 1482909"/>
                <a:gd name="connsiteY17" fmla="*/ 88456 h 1606405"/>
                <a:gd name="connsiteX18" fmla="*/ 609600 w 1482909"/>
                <a:gd name="connsiteY18" fmla="*/ 335450 h 1606405"/>
                <a:gd name="connsiteX19" fmla="*/ 609600 w 1482909"/>
                <a:gd name="connsiteY19" fmla="*/ 35552 h 1606405"/>
                <a:gd name="connsiteX20" fmla="*/ 645153 w 1482909"/>
                <a:gd name="connsiteY20" fmla="*/ 0 h 1606405"/>
                <a:gd name="connsiteX21" fmla="*/ 787359 w 1482909"/>
                <a:gd name="connsiteY21" fmla="*/ 0 h 1606405"/>
                <a:gd name="connsiteX22" fmla="*/ 822912 w 1482909"/>
                <a:gd name="connsiteY22" fmla="*/ 35552 h 1606405"/>
                <a:gd name="connsiteX23" fmla="*/ 822912 w 1482909"/>
                <a:gd name="connsiteY23" fmla="*/ 316841 h 1606405"/>
                <a:gd name="connsiteX24" fmla="*/ 969156 w 1482909"/>
                <a:gd name="connsiteY24" fmla="*/ 63540 h 1606405"/>
                <a:gd name="connsiteX25" fmla="*/ 1017722 w 1482909"/>
                <a:gd name="connsiteY25" fmla="*/ 50526 h 1606405"/>
                <a:gd name="connsiteX26" fmla="*/ 1140876 w 1482909"/>
                <a:gd name="connsiteY26" fmla="*/ 121630 h 1606405"/>
                <a:gd name="connsiteX27" fmla="*/ 1153889 w 1482909"/>
                <a:gd name="connsiteY27" fmla="*/ 170196 h 1606405"/>
                <a:gd name="connsiteX28" fmla="*/ 942980 w 1482909"/>
                <a:gd name="connsiteY28" fmla="*/ 535502 h 1606405"/>
                <a:gd name="connsiteX29" fmla="*/ 1318275 w 1482909"/>
                <a:gd name="connsiteY29" fmla="*/ 318825 h 1606405"/>
                <a:gd name="connsiteX30" fmla="*/ 1366842 w 1482909"/>
                <a:gd name="connsiteY30" fmla="*/ 331838 h 1606405"/>
                <a:gd name="connsiteX31" fmla="*/ 1437945 w 1482909"/>
                <a:gd name="connsiteY31" fmla="*/ 454992 h 1606405"/>
                <a:gd name="connsiteX32" fmla="*/ 1424931 w 1482909"/>
                <a:gd name="connsiteY32" fmla="*/ 503559 h 1606405"/>
                <a:gd name="connsiteX33" fmla="*/ 1177936 w 1482909"/>
                <a:gd name="connsiteY33" fmla="*/ 646161 h 1606405"/>
                <a:gd name="connsiteX34" fmla="*/ 1447356 w 1482909"/>
                <a:gd name="connsiteY34" fmla="*/ 646161 h 1606405"/>
                <a:gd name="connsiteX35" fmla="*/ 1482909 w 1482909"/>
                <a:gd name="connsiteY35" fmla="*/ 681714 h 1606405"/>
                <a:gd name="connsiteX36" fmla="*/ 1482909 w 1482909"/>
                <a:gd name="connsiteY36" fmla="*/ 823920 h 1606405"/>
                <a:gd name="connsiteX37" fmla="*/ 1447356 w 1482909"/>
                <a:gd name="connsiteY37" fmla="*/ 859473 h 1606405"/>
                <a:gd name="connsiteX38" fmla="*/ 1092603 w 1482909"/>
                <a:gd name="connsiteY38" fmla="*/ 859472 h 1606405"/>
                <a:gd name="connsiteX39" fmla="*/ 1428832 w 1482909"/>
                <a:gd name="connsiteY39" fmla="*/ 1053595 h 1606405"/>
                <a:gd name="connsiteX40" fmla="*/ 1441846 w 1482909"/>
                <a:gd name="connsiteY40" fmla="*/ 1102162 h 1606405"/>
                <a:gd name="connsiteX41" fmla="*/ 1370743 w 1482909"/>
                <a:gd name="connsiteY41" fmla="*/ 1225316 h 1606405"/>
                <a:gd name="connsiteX42" fmla="*/ 1322176 w 1482909"/>
                <a:gd name="connsiteY42" fmla="*/ 1238330 h 1606405"/>
                <a:gd name="connsiteX43" fmla="*/ 956871 w 1482909"/>
                <a:gd name="connsiteY43" fmla="*/ 1027420 h 1606405"/>
                <a:gd name="connsiteX44" fmla="*/ 1173548 w 1482909"/>
                <a:gd name="connsiteY44" fmla="*/ 1402716 h 1606405"/>
                <a:gd name="connsiteX45" fmla="*/ 1160534 w 1482909"/>
                <a:gd name="connsiteY45" fmla="*/ 1451282 h 1606405"/>
                <a:gd name="connsiteX46" fmla="*/ 1037380 w 1482909"/>
                <a:gd name="connsiteY46" fmla="*/ 1522385 h 1606405"/>
                <a:gd name="connsiteX47" fmla="*/ 988814 w 1482909"/>
                <a:gd name="connsiteY47" fmla="*/ 1509372 h 1606405"/>
                <a:gd name="connsiteX48" fmla="*/ 854179 w 1482909"/>
                <a:gd name="connsiteY48" fmla="*/ 1276176 h 1606405"/>
                <a:gd name="connsiteX49" fmla="*/ 854179 w 1482909"/>
                <a:gd name="connsiteY49" fmla="*/ 1570852 h 1606405"/>
                <a:gd name="connsiteX50" fmla="*/ 818626 w 1482909"/>
                <a:gd name="connsiteY50" fmla="*/ 1606405 h 1606405"/>
                <a:gd name="connsiteX51" fmla="*/ 676420 w 1482909"/>
                <a:gd name="connsiteY51" fmla="*/ 1606405 h 1606405"/>
                <a:gd name="connsiteX52" fmla="*/ 640866 w 1482909"/>
                <a:gd name="connsiteY52" fmla="*/ 1570852 h 1606405"/>
                <a:gd name="connsiteX53" fmla="*/ 640866 w 1482909"/>
                <a:gd name="connsiteY53" fmla="*/ 1244178 h 1606405"/>
                <a:gd name="connsiteX54" fmla="*/ 482507 w 1482909"/>
                <a:gd name="connsiteY54" fmla="*/ 1518466 h 1606405"/>
                <a:gd name="connsiteX55" fmla="*/ 433940 w 1482909"/>
                <a:gd name="connsiteY55" fmla="*/ 1531480 h 1606405"/>
                <a:gd name="connsiteX56" fmla="*/ 310786 w 1482909"/>
                <a:gd name="connsiteY56" fmla="*/ 1460377 h 1606405"/>
                <a:gd name="connsiteX57" fmla="*/ 297773 w 1482909"/>
                <a:gd name="connsiteY57" fmla="*/ 1411810 h 1606405"/>
                <a:gd name="connsiteX58" fmla="*/ 508683 w 1482909"/>
                <a:gd name="connsiteY58" fmla="*/ 1046504 h 1606405"/>
                <a:gd name="connsiteX59" fmla="*/ 133386 w 1482909"/>
                <a:gd name="connsiteY59" fmla="*/ 1263181 h 1606405"/>
                <a:gd name="connsiteX60" fmla="*/ 84820 w 1482909"/>
                <a:gd name="connsiteY60" fmla="*/ 1250168 h 1606405"/>
                <a:gd name="connsiteX61" fmla="*/ 13717 w 1482909"/>
                <a:gd name="connsiteY61" fmla="*/ 1127014 h 1606405"/>
                <a:gd name="connsiteX62" fmla="*/ 26730 w 1482909"/>
                <a:gd name="connsiteY62" fmla="*/ 1078448 h 1606405"/>
                <a:gd name="connsiteX63" fmla="*/ 308264 w 1482909"/>
                <a:gd name="connsiteY63" fmla="*/ 915904 h 1606405"/>
                <a:gd name="connsiteX64" fmla="*/ 35554 w 1482909"/>
                <a:gd name="connsiteY64" fmla="*/ 915904 h 1606405"/>
                <a:gd name="connsiteX65" fmla="*/ 0 w 1482909"/>
                <a:gd name="connsiteY65" fmla="*/ 880351 h 160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482909" h="1606405">
                  <a:moveTo>
                    <a:pt x="458919" y="806919"/>
                  </a:moveTo>
                  <a:cubicBezTo>
                    <a:pt x="458919" y="949042"/>
                    <a:pt x="574133" y="1064256"/>
                    <a:pt x="716256" y="1064256"/>
                  </a:cubicBezTo>
                  <a:cubicBezTo>
                    <a:pt x="858379" y="1064256"/>
                    <a:pt x="973593" y="949042"/>
                    <a:pt x="973593" y="806919"/>
                  </a:cubicBezTo>
                  <a:cubicBezTo>
                    <a:pt x="973593" y="664796"/>
                    <a:pt x="858379" y="549582"/>
                    <a:pt x="716256" y="549582"/>
                  </a:cubicBezTo>
                  <a:cubicBezTo>
                    <a:pt x="574133" y="549582"/>
                    <a:pt x="458919" y="664796"/>
                    <a:pt x="458919" y="806919"/>
                  </a:cubicBezTo>
                  <a:close/>
                  <a:moveTo>
                    <a:pt x="0" y="880351"/>
                  </a:moveTo>
                  <a:lnTo>
                    <a:pt x="0" y="738145"/>
                  </a:lnTo>
                  <a:cubicBezTo>
                    <a:pt x="0" y="718510"/>
                    <a:pt x="15918" y="702592"/>
                    <a:pt x="35553" y="702592"/>
                  </a:cubicBezTo>
                  <a:lnTo>
                    <a:pt x="301266" y="702592"/>
                  </a:lnTo>
                  <a:lnTo>
                    <a:pt x="26979" y="544233"/>
                  </a:lnTo>
                  <a:cubicBezTo>
                    <a:pt x="9975" y="534415"/>
                    <a:pt x="4148" y="512671"/>
                    <a:pt x="13966" y="495666"/>
                  </a:cubicBezTo>
                  <a:lnTo>
                    <a:pt x="85069" y="372512"/>
                  </a:lnTo>
                  <a:cubicBezTo>
                    <a:pt x="94887" y="355508"/>
                    <a:pt x="116631" y="349681"/>
                    <a:pt x="133635" y="359498"/>
                  </a:cubicBezTo>
                  <a:lnTo>
                    <a:pt x="498941" y="570407"/>
                  </a:lnTo>
                  <a:lnTo>
                    <a:pt x="282265" y="195112"/>
                  </a:lnTo>
                  <a:cubicBezTo>
                    <a:pt x="272446" y="178108"/>
                    <a:pt x="278273" y="156364"/>
                    <a:pt x="295277" y="146546"/>
                  </a:cubicBezTo>
                  <a:lnTo>
                    <a:pt x="418431" y="75444"/>
                  </a:lnTo>
                  <a:cubicBezTo>
                    <a:pt x="435436" y="65626"/>
                    <a:pt x="457180" y="71452"/>
                    <a:pt x="466997" y="88456"/>
                  </a:cubicBezTo>
                  <a:lnTo>
                    <a:pt x="609600" y="335450"/>
                  </a:lnTo>
                  <a:lnTo>
                    <a:pt x="609600" y="35552"/>
                  </a:lnTo>
                  <a:cubicBezTo>
                    <a:pt x="609600" y="15918"/>
                    <a:pt x="625518" y="0"/>
                    <a:pt x="645153" y="0"/>
                  </a:cubicBezTo>
                  <a:lnTo>
                    <a:pt x="787359" y="0"/>
                  </a:lnTo>
                  <a:cubicBezTo>
                    <a:pt x="806994" y="0"/>
                    <a:pt x="822912" y="15918"/>
                    <a:pt x="822912" y="35552"/>
                  </a:cubicBezTo>
                  <a:lnTo>
                    <a:pt x="822912" y="316841"/>
                  </a:lnTo>
                  <a:lnTo>
                    <a:pt x="969156" y="63540"/>
                  </a:lnTo>
                  <a:cubicBezTo>
                    <a:pt x="978973" y="46536"/>
                    <a:pt x="1000716" y="40710"/>
                    <a:pt x="1017722" y="50526"/>
                  </a:cubicBezTo>
                  <a:lnTo>
                    <a:pt x="1140876" y="121630"/>
                  </a:lnTo>
                  <a:cubicBezTo>
                    <a:pt x="1157879" y="131448"/>
                    <a:pt x="1163706" y="153192"/>
                    <a:pt x="1153889" y="170196"/>
                  </a:cubicBezTo>
                  <a:lnTo>
                    <a:pt x="942980" y="535502"/>
                  </a:lnTo>
                  <a:lnTo>
                    <a:pt x="1318275" y="318825"/>
                  </a:lnTo>
                  <a:cubicBezTo>
                    <a:pt x="1335279" y="309007"/>
                    <a:pt x="1357024" y="314834"/>
                    <a:pt x="1366842" y="331838"/>
                  </a:cubicBezTo>
                  <a:lnTo>
                    <a:pt x="1437945" y="454992"/>
                  </a:lnTo>
                  <a:cubicBezTo>
                    <a:pt x="1447762" y="471997"/>
                    <a:pt x="1441936" y="493741"/>
                    <a:pt x="1424931" y="503559"/>
                  </a:cubicBezTo>
                  <a:lnTo>
                    <a:pt x="1177936" y="646161"/>
                  </a:lnTo>
                  <a:lnTo>
                    <a:pt x="1447356" y="646161"/>
                  </a:lnTo>
                  <a:cubicBezTo>
                    <a:pt x="1466990" y="646161"/>
                    <a:pt x="1482908" y="662079"/>
                    <a:pt x="1482909" y="681714"/>
                  </a:cubicBezTo>
                  <a:lnTo>
                    <a:pt x="1482909" y="823920"/>
                  </a:lnTo>
                  <a:cubicBezTo>
                    <a:pt x="1482908" y="843555"/>
                    <a:pt x="1466990" y="859473"/>
                    <a:pt x="1447356" y="859473"/>
                  </a:cubicBezTo>
                  <a:lnTo>
                    <a:pt x="1092603" y="859472"/>
                  </a:lnTo>
                  <a:lnTo>
                    <a:pt x="1428832" y="1053595"/>
                  </a:lnTo>
                  <a:cubicBezTo>
                    <a:pt x="1445837" y="1063413"/>
                    <a:pt x="1451663" y="1085157"/>
                    <a:pt x="1441846" y="1102162"/>
                  </a:cubicBezTo>
                  <a:lnTo>
                    <a:pt x="1370743" y="1225316"/>
                  </a:lnTo>
                  <a:cubicBezTo>
                    <a:pt x="1360925" y="1242320"/>
                    <a:pt x="1339181" y="1248147"/>
                    <a:pt x="1322176" y="1238330"/>
                  </a:cubicBezTo>
                  <a:lnTo>
                    <a:pt x="956871" y="1027420"/>
                  </a:lnTo>
                  <a:lnTo>
                    <a:pt x="1173548" y="1402716"/>
                  </a:lnTo>
                  <a:cubicBezTo>
                    <a:pt x="1183365" y="1419720"/>
                    <a:pt x="1177539" y="1441464"/>
                    <a:pt x="1160534" y="1451282"/>
                  </a:cubicBezTo>
                  <a:lnTo>
                    <a:pt x="1037380" y="1522385"/>
                  </a:lnTo>
                  <a:cubicBezTo>
                    <a:pt x="1020376" y="1532202"/>
                    <a:pt x="998632" y="1526376"/>
                    <a:pt x="988814" y="1509372"/>
                  </a:cubicBezTo>
                  <a:lnTo>
                    <a:pt x="854179" y="1276176"/>
                  </a:lnTo>
                  <a:lnTo>
                    <a:pt x="854179" y="1570852"/>
                  </a:lnTo>
                  <a:cubicBezTo>
                    <a:pt x="854178" y="1590487"/>
                    <a:pt x="838260" y="1606404"/>
                    <a:pt x="818626" y="1606405"/>
                  </a:cubicBezTo>
                  <a:lnTo>
                    <a:pt x="676420" y="1606405"/>
                  </a:lnTo>
                  <a:cubicBezTo>
                    <a:pt x="656784" y="1606405"/>
                    <a:pt x="640867" y="1590487"/>
                    <a:pt x="640866" y="1570852"/>
                  </a:cubicBezTo>
                  <a:lnTo>
                    <a:pt x="640866" y="1244178"/>
                  </a:lnTo>
                  <a:lnTo>
                    <a:pt x="482507" y="1518466"/>
                  </a:lnTo>
                  <a:cubicBezTo>
                    <a:pt x="472689" y="1535471"/>
                    <a:pt x="450945" y="1541296"/>
                    <a:pt x="433940" y="1531480"/>
                  </a:cubicBezTo>
                  <a:lnTo>
                    <a:pt x="310786" y="1460377"/>
                  </a:lnTo>
                  <a:cubicBezTo>
                    <a:pt x="293782" y="1450559"/>
                    <a:pt x="287955" y="1428814"/>
                    <a:pt x="297773" y="1411810"/>
                  </a:cubicBezTo>
                  <a:lnTo>
                    <a:pt x="508683" y="1046504"/>
                  </a:lnTo>
                  <a:lnTo>
                    <a:pt x="133386" y="1263181"/>
                  </a:lnTo>
                  <a:cubicBezTo>
                    <a:pt x="116382" y="1272999"/>
                    <a:pt x="94637" y="1267172"/>
                    <a:pt x="84820" y="1250168"/>
                  </a:cubicBezTo>
                  <a:lnTo>
                    <a:pt x="13717" y="1127014"/>
                  </a:lnTo>
                  <a:cubicBezTo>
                    <a:pt x="3899" y="1110009"/>
                    <a:pt x="9726" y="1088265"/>
                    <a:pt x="26730" y="1078448"/>
                  </a:cubicBezTo>
                  <a:lnTo>
                    <a:pt x="308264" y="915904"/>
                  </a:lnTo>
                  <a:lnTo>
                    <a:pt x="35554" y="915904"/>
                  </a:lnTo>
                  <a:cubicBezTo>
                    <a:pt x="15918" y="915904"/>
                    <a:pt x="0" y="899986"/>
                    <a:pt x="0" y="880351"/>
                  </a:cubicBezTo>
                  <a:close/>
                </a:path>
              </a:pathLst>
            </a:custGeom>
            <a:solidFill>
              <a:schemeClr val="bg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1926381" y="4298772"/>
              <a:ext cx="179383" cy="179383"/>
            </a:xfrm>
            <a:prstGeom prst="ellipse">
              <a:avLst/>
            </a:prstGeom>
            <a:noFill/>
            <a:ln w="57150">
              <a:solidFill>
                <a:srgbClr val="FD88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4575849" y="4644398"/>
              <a:ext cx="95134" cy="95134"/>
            </a:xfrm>
            <a:prstGeom prst="ellipse">
              <a:avLst/>
            </a:prstGeom>
            <a:noFill/>
            <a:ln w="57150">
              <a:solidFill>
                <a:srgbClr val="22B4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十字星 21"/>
            <p:cNvSpPr/>
            <p:nvPr/>
          </p:nvSpPr>
          <p:spPr>
            <a:xfrm>
              <a:off x="3773677" y="4113119"/>
              <a:ext cx="185653" cy="185653"/>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7030A0"/>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4" name="组合 43"/>
            <p:cNvGrpSpPr/>
            <p:nvPr/>
          </p:nvGrpSpPr>
          <p:grpSpPr>
            <a:xfrm>
              <a:off x="6245566" y="3815749"/>
              <a:ext cx="3147288" cy="963645"/>
              <a:chOff x="2078781" y="4221527"/>
              <a:chExt cx="3147288" cy="963645"/>
            </a:xfrm>
          </p:grpSpPr>
          <p:sp>
            <p:nvSpPr>
              <p:cNvPr id="39" name="任意多边形 38"/>
              <p:cNvSpPr/>
              <p:nvPr/>
            </p:nvSpPr>
            <p:spPr>
              <a:xfrm rot="5400000">
                <a:off x="4924452" y="4209470"/>
                <a:ext cx="289560" cy="313674"/>
              </a:xfrm>
              <a:custGeom>
                <a:avLst/>
                <a:gdLst>
                  <a:gd name="connsiteX0" fmla="*/ 458919 w 1482909"/>
                  <a:gd name="connsiteY0" fmla="*/ 806919 h 1606405"/>
                  <a:gd name="connsiteX1" fmla="*/ 716256 w 1482909"/>
                  <a:gd name="connsiteY1" fmla="*/ 1064256 h 1606405"/>
                  <a:gd name="connsiteX2" fmla="*/ 973593 w 1482909"/>
                  <a:gd name="connsiteY2" fmla="*/ 806919 h 1606405"/>
                  <a:gd name="connsiteX3" fmla="*/ 716256 w 1482909"/>
                  <a:gd name="connsiteY3" fmla="*/ 549582 h 1606405"/>
                  <a:gd name="connsiteX4" fmla="*/ 458919 w 1482909"/>
                  <a:gd name="connsiteY4" fmla="*/ 806919 h 1606405"/>
                  <a:gd name="connsiteX5" fmla="*/ 0 w 1482909"/>
                  <a:gd name="connsiteY5" fmla="*/ 880351 h 1606405"/>
                  <a:gd name="connsiteX6" fmla="*/ 0 w 1482909"/>
                  <a:gd name="connsiteY6" fmla="*/ 738145 h 1606405"/>
                  <a:gd name="connsiteX7" fmla="*/ 35553 w 1482909"/>
                  <a:gd name="connsiteY7" fmla="*/ 702592 h 1606405"/>
                  <a:gd name="connsiteX8" fmla="*/ 301266 w 1482909"/>
                  <a:gd name="connsiteY8" fmla="*/ 702592 h 1606405"/>
                  <a:gd name="connsiteX9" fmla="*/ 26979 w 1482909"/>
                  <a:gd name="connsiteY9" fmla="*/ 544233 h 1606405"/>
                  <a:gd name="connsiteX10" fmla="*/ 13966 w 1482909"/>
                  <a:gd name="connsiteY10" fmla="*/ 495666 h 1606405"/>
                  <a:gd name="connsiteX11" fmla="*/ 85069 w 1482909"/>
                  <a:gd name="connsiteY11" fmla="*/ 372512 h 1606405"/>
                  <a:gd name="connsiteX12" fmla="*/ 133635 w 1482909"/>
                  <a:gd name="connsiteY12" fmla="*/ 359498 h 1606405"/>
                  <a:gd name="connsiteX13" fmla="*/ 498941 w 1482909"/>
                  <a:gd name="connsiteY13" fmla="*/ 570407 h 1606405"/>
                  <a:gd name="connsiteX14" fmla="*/ 282265 w 1482909"/>
                  <a:gd name="connsiteY14" fmla="*/ 195112 h 1606405"/>
                  <a:gd name="connsiteX15" fmla="*/ 295277 w 1482909"/>
                  <a:gd name="connsiteY15" fmla="*/ 146546 h 1606405"/>
                  <a:gd name="connsiteX16" fmla="*/ 418431 w 1482909"/>
                  <a:gd name="connsiteY16" fmla="*/ 75444 h 1606405"/>
                  <a:gd name="connsiteX17" fmla="*/ 466997 w 1482909"/>
                  <a:gd name="connsiteY17" fmla="*/ 88456 h 1606405"/>
                  <a:gd name="connsiteX18" fmla="*/ 609600 w 1482909"/>
                  <a:gd name="connsiteY18" fmla="*/ 335450 h 1606405"/>
                  <a:gd name="connsiteX19" fmla="*/ 609600 w 1482909"/>
                  <a:gd name="connsiteY19" fmla="*/ 35552 h 1606405"/>
                  <a:gd name="connsiteX20" fmla="*/ 645153 w 1482909"/>
                  <a:gd name="connsiteY20" fmla="*/ 0 h 1606405"/>
                  <a:gd name="connsiteX21" fmla="*/ 787359 w 1482909"/>
                  <a:gd name="connsiteY21" fmla="*/ 0 h 1606405"/>
                  <a:gd name="connsiteX22" fmla="*/ 822912 w 1482909"/>
                  <a:gd name="connsiteY22" fmla="*/ 35552 h 1606405"/>
                  <a:gd name="connsiteX23" fmla="*/ 822912 w 1482909"/>
                  <a:gd name="connsiteY23" fmla="*/ 316841 h 1606405"/>
                  <a:gd name="connsiteX24" fmla="*/ 969156 w 1482909"/>
                  <a:gd name="connsiteY24" fmla="*/ 63540 h 1606405"/>
                  <a:gd name="connsiteX25" fmla="*/ 1017722 w 1482909"/>
                  <a:gd name="connsiteY25" fmla="*/ 50526 h 1606405"/>
                  <a:gd name="connsiteX26" fmla="*/ 1140876 w 1482909"/>
                  <a:gd name="connsiteY26" fmla="*/ 121630 h 1606405"/>
                  <a:gd name="connsiteX27" fmla="*/ 1153889 w 1482909"/>
                  <a:gd name="connsiteY27" fmla="*/ 170196 h 1606405"/>
                  <a:gd name="connsiteX28" fmla="*/ 942980 w 1482909"/>
                  <a:gd name="connsiteY28" fmla="*/ 535502 h 1606405"/>
                  <a:gd name="connsiteX29" fmla="*/ 1318275 w 1482909"/>
                  <a:gd name="connsiteY29" fmla="*/ 318825 h 1606405"/>
                  <a:gd name="connsiteX30" fmla="*/ 1366842 w 1482909"/>
                  <a:gd name="connsiteY30" fmla="*/ 331838 h 1606405"/>
                  <a:gd name="connsiteX31" fmla="*/ 1437945 w 1482909"/>
                  <a:gd name="connsiteY31" fmla="*/ 454992 h 1606405"/>
                  <a:gd name="connsiteX32" fmla="*/ 1424931 w 1482909"/>
                  <a:gd name="connsiteY32" fmla="*/ 503559 h 1606405"/>
                  <a:gd name="connsiteX33" fmla="*/ 1177936 w 1482909"/>
                  <a:gd name="connsiteY33" fmla="*/ 646161 h 1606405"/>
                  <a:gd name="connsiteX34" fmla="*/ 1447356 w 1482909"/>
                  <a:gd name="connsiteY34" fmla="*/ 646161 h 1606405"/>
                  <a:gd name="connsiteX35" fmla="*/ 1482909 w 1482909"/>
                  <a:gd name="connsiteY35" fmla="*/ 681714 h 1606405"/>
                  <a:gd name="connsiteX36" fmla="*/ 1482909 w 1482909"/>
                  <a:gd name="connsiteY36" fmla="*/ 823920 h 1606405"/>
                  <a:gd name="connsiteX37" fmla="*/ 1447356 w 1482909"/>
                  <a:gd name="connsiteY37" fmla="*/ 859473 h 1606405"/>
                  <a:gd name="connsiteX38" fmla="*/ 1092603 w 1482909"/>
                  <a:gd name="connsiteY38" fmla="*/ 859472 h 1606405"/>
                  <a:gd name="connsiteX39" fmla="*/ 1428832 w 1482909"/>
                  <a:gd name="connsiteY39" fmla="*/ 1053595 h 1606405"/>
                  <a:gd name="connsiteX40" fmla="*/ 1441846 w 1482909"/>
                  <a:gd name="connsiteY40" fmla="*/ 1102162 h 1606405"/>
                  <a:gd name="connsiteX41" fmla="*/ 1370743 w 1482909"/>
                  <a:gd name="connsiteY41" fmla="*/ 1225316 h 1606405"/>
                  <a:gd name="connsiteX42" fmla="*/ 1322176 w 1482909"/>
                  <a:gd name="connsiteY42" fmla="*/ 1238330 h 1606405"/>
                  <a:gd name="connsiteX43" fmla="*/ 956871 w 1482909"/>
                  <a:gd name="connsiteY43" fmla="*/ 1027420 h 1606405"/>
                  <a:gd name="connsiteX44" fmla="*/ 1173548 w 1482909"/>
                  <a:gd name="connsiteY44" fmla="*/ 1402716 h 1606405"/>
                  <a:gd name="connsiteX45" fmla="*/ 1160534 w 1482909"/>
                  <a:gd name="connsiteY45" fmla="*/ 1451282 h 1606405"/>
                  <a:gd name="connsiteX46" fmla="*/ 1037380 w 1482909"/>
                  <a:gd name="connsiteY46" fmla="*/ 1522385 h 1606405"/>
                  <a:gd name="connsiteX47" fmla="*/ 988814 w 1482909"/>
                  <a:gd name="connsiteY47" fmla="*/ 1509372 h 1606405"/>
                  <a:gd name="connsiteX48" fmla="*/ 854179 w 1482909"/>
                  <a:gd name="connsiteY48" fmla="*/ 1276176 h 1606405"/>
                  <a:gd name="connsiteX49" fmla="*/ 854179 w 1482909"/>
                  <a:gd name="connsiteY49" fmla="*/ 1570852 h 1606405"/>
                  <a:gd name="connsiteX50" fmla="*/ 818626 w 1482909"/>
                  <a:gd name="connsiteY50" fmla="*/ 1606405 h 1606405"/>
                  <a:gd name="connsiteX51" fmla="*/ 676420 w 1482909"/>
                  <a:gd name="connsiteY51" fmla="*/ 1606405 h 1606405"/>
                  <a:gd name="connsiteX52" fmla="*/ 640866 w 1482909"/>
                  <a:gd name="connsiteY52" fmla="*/ 1570852 h 1606405"/>
                  <a:gd name="connsiteX53" fmla="*/ 640866 w 1482909"/>
                  <a:gd name="connsiteY53" fmla="*/ 1244178 h 1606405"/>
                  <a:gd name="connsiteX54" fmla="*/ 482507 w 1482909"/>
                  <a:gd name="connsiteY54" fmla="*/ 1518466 h 1606405"/>
                  <a:gd name="connsiteX55" fmla="*/ 433940 w 1482909"/>
                  <a:gd name="connsiteY55" fmla="*/ 1531480 h 1606405"/>
                  <a:gd name="connsiteX56" fmla="*/ 310786 w 1482909"/>
                  <a:gd name="connsiteY56" fmla="*/ 1460377 h 1606405"/>
                  <a:gd name="connsiteX57" fmla="*/ 297773 w 1482909"/>
                  <a:gd name="connsiteY57" fmla="*/ 1411810 h 1606405"/>
                  <a:gd name="connsiteX58" fmla="*/ 508683 w 1482909"/>
                  <a:gd name="connsiteY58" fmla="*/ 1046504 h 1606405"/>
                  <a:gd name="connsiteX59" fmla="*/ 133386 w 1482909"/>
                  <a:gd name="connsiteY59" fmla="*/ 1263181 h 1606405"/>
                  <a:gd name="connsiteX60" fmla="*/ 84820 w 1482909"/>
                  <a:gd name="connsiteY60" fmla="*/ 1250168 h 1606405"/>
                  <a:gd name="connsiteX61" fmla="*/ 13717 w 1482909"/>
                  <a:gd name="connsiteY61" fmla="*/ 1127014 h 1606405"/>
                  <a:gd name="connsiteX62" fmla="*/ 26730 w 1482909"/>
                  <a:gd name="connsiteY62" fmla="*/ 1078448 h 1606405"/>
                  <a:gd name="connsiteX63" fmla="*/ 308264 w 1482909"/>
                  <a:gd name="connsiteY63" fmla="*/ 915904 h 1606405"/>
                  <a:gd name="connsiteX64" fmla="*/ 35554 w 1482909"/>
                  <a:gd name="connsiteY64" fmla="*/ 915904 h 1606405"/>
                  <a:gd name="connsiteX65" fmla="*/ 0 w 1482909"/>
                  <a:gd name="connsiteY65" fmla="*/ 880351 h 160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482909" h="1606405">
                    <a:moveTo>
                      <a:pt x="458919" y="806919"/>
                    </a:moveTo>
                    <a:cubicBezTo>
                      <a:pt x="458919" y="949042"/>
                      <a:pt x="574133" y="1064256"/>
                      <a:pt x="716256" y="1064256"/>
                    </a:cubicBezTo>
                    <a:cubicBezTo>
                      <a:pt x="858379" y="1064256"/>
                      <a:pt x="973593" y="949042"/>
                      <a:pt x="973593" y="806919"/>
                    </a:cubicBezTo>
                    <a:cubicBezTo>
                      <a:pt x="973593" y="664796"/>
                      <a:pt x="858379" y="549582"/>
                      <a:pt x="716256" y="549582"/>
                    </a:cubicBezTo>
                    <a:cubicBezTo>
                      <a:pt x="574133" y="549582"/>
                      <a:pt x="458919" y="664796"/>
                      <a:pt x="458919" y="806919"/>
                    </a:cubicBezTo>
                    <a:close/>
                    <a:moveTo>
                      <a:pt x="0" y="880351"/>
                    </a:moveTo>
                    <a:lnTo>
                      <a:pt x="0" y="738145"/>
                    </a:lnTo>
                    <a:cubicBezTo>
                      <a:pt x="0" y="718510"/>
                      <a:pt x="15918" y="702592"/>
                      <a:pt x="35553" y="702592"/>
                    </a:cubicBezTo>
                    <a:lnTo>
                      <a:pt x="301266" y="702592"/>
                    </a:lnTo>
                    <a:lnTo>
                      <a:pt x="26979" y="544233"/>
                    </a:lnTo>
                    <a:cubicBezTo>
                      <a:pt x="9975" y="534415"/>
                      <a:pt x="4148" y="512671"/>
                      <a:pt x="13966" y="495666"/>
                    </a:cubicBezTo>
                    <a:lnTo>
                      <a:pt x="85069" y="372512"/>
                    </a:lnTo>
                    <a:cubicBezTo>
                      <a:pt x="94887" y="355508"/>
                      <a:pt x="116631" y="349681"/>
                      <a:pt x="133635" y="359498"/>
                    </a:cubicBezTo>
                    <a:lnTo>
                      <a:pt x="498941" y="570407"/>
                    </a:lnTo>
                    <a:lnTo>
                      <a:pt x="282265" y="195112"/>
                    </a:lnTo>
                    <a:cubicBezTo>
                      <a:pt x="272446" y="178108"/>
                      <a:pt x="278273" y="156364"/>
                      <a:pt x="295277" y="146546"/>
                    </a:cubicBezTo>
                    <a:lnTo>
                      <a:pt x="418431" y="75444"/>
                    </a:lnTo>
                    <a:cubicBezTo>
                      <a:pt x="435436" y="65626"/>
                      <a:pt x="457180" y="71452"/>
                      <a:pt x="466997" y="88456"/>
                    </a:cubicBezTo>
                    <a:lnTo>
                      <a:pt x="609600" y="335450"/>
                    </a:lnTo>
                    <a:lnTo>
                      <a:pt x="609600" y="35552"/>
                    </a:lnTo>
                    <a:cubicBezTo>
                      <a:pt x="609600" y="15918"/>
                      <a:pt x="625518" y="0"/>
                      <a:pt x="645153" y="0"/>
                    </a:cubicBezTo>
                    <a:lnTo>
                      <a:pt x="787359" y="0"/>
                    </a:lnTo>
                    <a:cubicBezTo>
                      <a:pt x="806994" y="0"/>
                      <a:pt x="822912" y="15918"/>
                      <a:pt x="822912" y="35552"/>
                    </a:cubicBezTo>
                    <a:lnTo>
                      <a:pt x="822912" y="316841"/>
                    </a:lnTo>
                    <a:lnTo>
                      <a:pt x="969156" y="63540"/>
                    </a:lnTo>
                    <a:cubicBezTo>
                      <a:pt x="978973" y="46536"/>
                      <a:pt x="1000716" y="40710"/>
                      <a:pt x="1017722" y="50526"/>
                    </a:cubicBezTo>
                    <a:lnTo>
                      <a:pt x="1140876" y="121630"/>
                    </a:lnTo>
                    <a:cubicBezTo>
                      <a:pt x="1157879" y="131448"/>
                      <a:pt x="1163706" y="153192"/>
                      <a:pt x="1153889" y="170196"/>
                    </a:cubicBezTo>
                    <a:lnTo>
                      <a:pt x="942980" y="535502"/>
                    </a:lnTo>
                    <a:lnTo>
                      <a:pt x="1318275" y="318825"/>
                    </a:lnTo>
                    <a:cubicBezTo>
                      <a:pt x="1335279" y="309007"/>
                      <a:pt x="1357024" y="314834"/>
                      <a:pt x="1366842" y="331838"/>
                    </a:cubicBezTo>
                    <a:lnTo>
                      <a:pt x="1437945" y="454992"/>
                    </a:lnTo>
                    <a:cubicBezTo>
                      <a:pt x="1447762" y="471997"/>
                      <a:pt x="1441936" y="493741"/>
                      <a:pt x="1424931" y="503559"/>
                    </a:cubicBezTo>
                    <a:lnTo>
                      <a:pt x="1177936" y="646161"/>
                    </a:lnTo>
                    <a:lnTo>
                      <a:pt x="1447356" y="646161"/>
                    </a:lnTo>
                    <a:cubicBezTo>
                      <a:pt x="1466990" y="646161"/>
                      <a:pt x="1482908" y="662079"/>
                      <a:pt x="1482909" y="681714"/>
                    </a:cubicBezTo>
                    <a:lnTo>
                      <a:pt x="1482909" y="823920"/>
                    </a:lnTo>
                    <a:cubicBezTo>
                      <a:pt x="1482908" y="843555"/>
                      <a:pt x="1466990" y="859473"/>
                      <a:pt x="1447356" y="859473"/>
                    </a:cubicBezTo>
                    <a:lnTo>
                      <a:pt x="1092603" y="859472"/>
                    </a:lnTo>
                    <a:lnTo>
                      <a:pt x="1428832" y="1053595"/>
                    </a:lnTo>
                    <a:cubicBezTo>
                      <a:pt x="1445837" y="1063413"/>
                      <a:pt x="1451663" y="1085157"/>
                      <a:pt x="1441846" y="1102162"/>
                    </a:cubicBezTo>
                    <a:lnTo>
                      <a:pt x="1370743" y="1225316"/>
                    </a:lnTo>
                    <a:cubicBezTo>
                      <a:pt x="1360925" y="1242320"/>
                      <a:pt x="1339181" y="1248147"/>
                      <a:pt x="1322176" y="1238330"/>
                    </a:cubicBezTo>
                    <a:lnTo>
                      <a:pt x="956871" y="1027420"/>
                    </a:lnTo>
                    <a:lnTo>
                      <a:pt x="1173548" y="1402716"/>
                    </a:lnTo>
                    <a:cubicBezTo>
                      <a:pt x="1183365" y="1419720"/>
                      <a:pt x="1177539" y="1441464"/>
                      <a:pt x="1160534" y="1451282"/>
                    </a:cubicBezTo>
                    <a:lnTo>
                      <a:pt x="1037380" y="1522385"/>
                    </a:lnTo>
                    <a:cubicBezTo>
                      <a:pt x="1020376" y="1532202"/>
                      <a:pt x="998632" y="1526376"/>
                      <a:pt x="988814" y="1509372"/>
                    </a:cubicBezTo>
                    <a:lnTo>
                      <a:pt x="854179" y="1276176"/>
                    </a:lnTo>
                    <a:lnTo>
                      <a:pt x="854179" y="1570852"/>
                    </a:lnTo>
                    <a:cubicBezTo>
                      <a:pt x="854178" y="1590487"/>
                      <a:pt x="838260" y="1606404"/>
                      <a:pt x="818626" y="1606405"/>
                    </a:cubicBezTo>
                    <a:lnTo>
                      <a:pt x="676420" y="1606405"/>
                    </a:lnTo>
                    <a:cubicBezTo>
                      <a:pt x="656784" y="1606405"/>
                      <a:pt x="640867" y="1590487"/>
                      <a:pt x="640866" y="1570852"/>
                    </a:cubicBezTo>
                    <a:lnTo>
                      <a:pt x="640866" y="1244178"/>
                    </a:lnTo>
                    <a:lnTo>
                      <a:pt x="482507" y="1518466"/>
                    </a:lnTo>
                    <a:cubicBezTo>
                      <a:pt x="472689" y="1535471"/>
                      <a:pt x="450945" y="1541296"/>
                      <a:pt x="433940" y="1531480"/>
                    </a:cubicBezTo>
                    <a:lnTo>
                      <a:pt x="310786" y="1460377"/>
                    </a:lnTo>
                    <a:cubicBezTo>
                      <a:pt x="293782" y="1450559"/>
                      <a:pt x="287955" y="1428814"/>
                      <a:pt x="297773" y="1411810"/>
                    </a:cubicBezTo>
                    <a:lnTo>
                      <a:pt x="508683" y="1046504"/>
                    </a:lnTo>
                    <a:lnTo>
                      <a:pt x="133386" y="1263181"/>
                    </a:lnTo>
                    <a:cubicBezTo>
                      <a:pt x="116382" y="1272999"/>
                      <a:pt x="94637" y="1267172"/>
                      <a:pt x="84820" y="1250168"/>
                    </a:cubicBezTo>
                    <a:lnTo>
                      <a:pt x="13717" y="1127014"/>
                    </a:lnTo>
                    <a:cubicBezTo>
                      <a:pt x="3899" y="1110009"/>
                      <a:pt x="9726" y="1088265"/>
                      <a:pt x="26730" y="1078448"/>
                    </a:cubicBezTo>
                    <a:lnTo>
                      <a:pt x="308264" y="915904"/>
                    </a:lnTo>
                    <a:lnTo>
                      <a:pt x="35554" y="915904"/>
                    </a:lnTo>
                    <a:cubicBezTo>
                      <a:pt x="15918" y="915904"/>
                      <a:pt x="0" y="899986"/>
                      <a:pt x="0" y="880351"/>
                    </a:cubicBezTo>
                    <a:close/>
                  </a:path>
                </a:pathLst>
              </a:custGeom>
              <a:solidFill>
                <a:srgbClr val="FFFF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p:nvSpPr>
            <p:spPr>
              <a:xfrm rot="8286032">
                <a:off x="3129834" y="4873034"/>
                <a:ext cx="312138" cy="312138"/>
              </a:xfrm>
              <a:custGeom>
                <a:avLst/>
                <a:gdLst>
                  <a:gd name="connsiteX0" fmla="*/ 0 w 777240"/>
                  <a:gd name="connsiteY0" fmla="*/ 459723 h 777240"/>
                  <a:gd name="connsiteX1" fmla="*/ 0 w 777240"/>
                  <a:gd name="connsiteY1" fmla="*/ 317517 h 777240"/>
                  <a:gd name="connsiteX2" fmla="*/ 35553 w 777240"/>
                  <a:gd name="connsiteY2" fmla="*/ 281964 h 777240"/>
                  <a:gd name="connsiteX3" fmla="*/ 281964 w 777240"/>
                  <a:gd name="connsiteY3" fmla="*/ 281964 h 777240"/>
                  <a:gd name="connsiteX4" fmla="*/ 281964 w 777240"/>
                  <a:gd name="connsiteY4" fmla="*/ 35553 h 777240"/>
                  <a:gd name="connsiteX5" fmla="*/ 317517 w 777240"/>
                  <a:gd name="connsiteY5" fmla="*/ 0 h 777240"/>
                  <a:gd name="connsiteX6" fmla="*/ 459723 w 777240"/>
                  <a:gd name="connsiteY6" fmla="*/ 0 h 777240"/>
                  <a:gd name="connsiteX7" fmla="*/ 495276 w 777240"/>
                  <a:gd name="connsiteY7" fmla="*/ 35553 h 777240"/>
                  <a:gd name="connsiteX8" fmla="*/ 495276 w 777240"/>
                  <a:gd name="connsiteY8" fmla="*/ 281964 h 777240"/>
                  <a:gd name="connsiteX9" fmla="*/ 741687 w 777240"/>
                  <a:gd name="connsiteY9" fmla="*/ 281964 h 777240"/>
                  <a:gd name="connsiteX10" fmla="*/ 777240 w 777240"/>
                  <a:gd name="connsiteY10" fmla="*/ 317517 h 777240"/>
                  <a:gd name="connsiteX11" fmla="*/ 777240 w 777240"/>
                  <a:gd name="connsiteY11" fmla="*/ 459723 h 777240"/>
                  <a:gd name="connsiteX12" fmla="*/ 741687 w 777240"/>
                  <a:gd name="connsiteY12" fmla="*/ 495276 h 777240"/>
                  <a:gd name="connsiteX13" fmla="*/ 495276 w 777240"/>
                  <a:gd name="connsiteY13" fmla="*/ 495276 h 777240"/>
                  <a:gd name="connsiteX14" fmla="*/ 495276 w 777240"/>
                  <a:gd name="connsiteY14" fmla="*/ 741687 h 777240"/>
                  <a:gd name="connsiteX15" fmla="*/ 459723 w 777240"/>
                  <a:gd name="connsiteY15" fmla="*/ 777240 h 777240"/>
                  <a:gd name="connsiteX16" fmla="*/ 317517 w 777240"/>
                  <a:gd name="connsiteY16" fmla="*/ 777240 h 777240"/>
                  <a:gd name="connsiteX17" fmla="*/ 281964 w 777240"/>
                  <a:gd name="connsiteY17" fmla="*/ 741687 h 777240"/>
                  <a:gd name="connsiteX18" fmla="*/ 281964 w 777240"/>
                  <a:gd name="connsiteY18" fmla="*/ 495276 h 777240"/>
                  <a:gd name="connsiteX19" fmla="*/ 35553 w 777240"/>
                  <a:gd name="connsiteY19" fmla="*/ 495276 h 777240"/>
                  <a:gd name="connsiteX20" fmla="*/ 0 w 777240"/>
                  <a:gd name="connsiteY20" fmla="*/ 459723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7240" h="777240">
                    <a:moveTo>
                      <a:pt x="0" y="459723"/>
                    </a:moveTo>
                    <a:lnTo>
                      <a:pt x="0" y="317517"/>
                    </a:lnTo>
                    <a:cubicBezTo>
                      <a:pt x="0" y="297882"/>
                      <a:pt x="15918" y="281964"/>
                      <a:pt x="35553" y="281964"/>
                    </a:cubicBezTo>
                    <a:lnTo>
                      <a:pt x="281964" y="281964"/>
                    </a:lnTo>
                    <a:lnTo>
                      <a:pt x="281964" y="35553"/>
                    </a:lnTo>
                    <a:cubicBezTo>
                      <a:pt x="281964" y="15918"/>
                      <a:pt x="297882" y="0"/>
                      <a:pt x="317517" y="0"/>
                    </a:cubicBezTo>
                    <a:lnTo>
                      <a:pt x="459723" y="0"/>
                    </a:lnTo>
                    <a:cubicBezTo>
                      <a:pt x="479358" y="0"/>
                      <a:pt x="495276" y="15918"/>
                      <a:pt x="495276" y="35553"/>
                    </a:cubicBezTo>
                    <a:lnTo>
                      <a:pt x="495276" y="281964"/>
                    </a:lnTo>
                    <a:lnTo>
                      <a:pt x="741687" y="281964"/>
                    </a:lnTo>
                    <a:cubicBezTo>
                      <a:pt x="761322" y="281964"/>
                      <a:pt x="777240" y="297882"/>
                      <a:pt x="777240" y="317517"/>
                    </a:cubicBezTo>
                    <a:lnTo>
                      <a:pt x="777240" y="459723"/>
                    </a:lnTo>
                    <a:cubicBezTo>
                      <a:pt x="777240" y="479358"/>
                      <a:pt x="761322" y="495276"/>
                      <a:pt x="741687" y="495276"/>
                    </a:cubicBezTo>
                    <a:lnTo>
                      <a:pt x="495276" y="495276"/>
                    </a:lnTo>
                    <a:lnTo>
                      <a:pt x="495276" y="741687"/>
                    </a:lnTo>
                    <a:cubicBezTo>
                      <a:pt x="495276" y="761322"/>
                      <a:pt x="479358" y="777240"/>
                      <a:pt x="459723" y="777240"/>
                    </a:cubicBezTo>
                    <a:lnTo>
                      <a:pt x="317517" y="777240"/>
                    </a:lnTo>
                    <a:cubicBezTo>
                      <a:pt x="297882" y="777240"/>
                      <a:pt x="281964" y="761322"/>
                      <a:pt x="281964" y="741687"/>
                    </a:cubicBezTo>
                    <a:lnTo>
                      <a:pt x="281964" y="495276"/>
                    </a:lnTo>
                    <a:lnTo>
                      <a:pt x="35553" y="495276"/>
                    </a:lnTo>
                    <a:cubicBezTo>
                      <a:pt x="15918" y="495276"/>
                      <a:pt x="0" y="479358"/>
                      <a:pt x="0" y="459723"/>
                    </a:cubicBezTo>
                    <a:close/>
                  </a:path>
                </a:pathLst>
              </a:custGeom>
              <a:solidFill>
                <a:srgbClr val="55678F"/>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2078781" y="4451172"/>
                <a:ext cx="179383" cy="179383"/>
              </a:xfrm>
              <a:prstGeom prst="ellipse">
                <a:avLst/>
              </a:prstGeom>
              <a:noFill/>
              <a:ln w="57150">
                <a:solidFill>
                  <a:srgbClr val="FD88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4728249" y="4796798"/>
                <a:ext cx="95134" cy="95134"/>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十字星 21"/>
              <p:cNvSpPr/>
              <p:nvPr/>
            </p:nvSpPr>
            <p:spPr>
              <a:xfrm>
                <a:off x="3926077" y="4265519"/>
                <a:ext cx="185653" cy="185653"/>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7030A0"/>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5" name="组合 44"/>
            <p:cNvGrpSpPr/>
            <p:nvPr/>
          </p:nvGrpSpPr>
          <p:grpSpPr>
            <a:xfrm>
              <a:off x="2270279" y="2485244"/>
              <a:ext cx="3147288" cy="963645"/>
              <a:chOff x="2078781" y="4221527"/>
              <a:chExt cx="3147288" cy="963645"/>
            </a:xfrm>
          </p:grpSpPr>
          <p:sp>
            <p:nvSpPr>
              <p:cNvPr id="46" name="任意多边形 45"/>
              <p:cNvSpPr/>
              <p:nvPr/>
            </p:nvSpPr>
            <p:spPr>
              <a:xfrm rot="5400000">
                <a:off x="4924452" y="4209470"/>
                <a:ext cx="289560" cy="313674"/>
              </a:xfrm>
              <a:custGeom>
                <a:avLst/>
                <a:gdLst>
                  <a:gd name="connsiteX0" fmla="*/ 458919 w 1482909"/>
                  <a:gd name="connsiteY0" fmla="*/ 806919 h 1606405"/>
                  <a:gd name="connsiteX1" fmla="*/ 716256 w 1482909"/>
                  <a:gd name="connsiteY1" fmla="*/ 1064256 h 1606405"/>
                  <a:gd name="connsiteX2" fmla="*/ 973593 w 1482909"/>
                  <a:gd name="connsiteY2" fmla="*/ 806919 h 1606405"/>
                  <a:gd name="connsiteX3" fmla="*/ 716256 w 1482909"/>
                  <a:gd name="connsiteY3" fmla="*/ 549582 h 1606405"/>
                  <a:gd name="connsiteX4" fmla="*/ 458919 w 1482909"/>
                  <a:gd name="connsiteY4" fmla="*/ 806919 h 1606405"/>
                  <a:gd name="connsiteX5" fmla="*/ 0 w 1482909"/>
                  <a:gd name="connsiteY5" fmla="*/ 880351 h 1606405"/>
                  <a:gd name="connsiteX6" fmla="*/ 0 w 1482909"/>
                  <a:gd name="connsiteY6" fmla="*/ 738145 h 1606405"/>
                  <a:gd name="connsiteX7" fmla="*/ 35553 w 1482909"/>
                  <a:gd name="connsiteY7" fmla="*/ 702592 h 1606405"/>
                  <a:gd name="connsiteX8" fmla="*/ 301266 w 1482909"/>
                  <a:gd name="connsiteY8" fmla="*/ 702592 h 1606405"/>
                  <a:gd name="connsiteX9" fmla="*/ 26979 w 1482909"/>
                  <a:gd name="connsiteY9" fmla="*/ 544233 h 1606405"/>
                  <a:gd name="connsiteX10" fmla="*/ 13966 w 1482909"/>
                  <a:gd name="connsiteY10" fmla="*/ 495666 h 1606405"/>
                  <a:gd name="connsiteX11" fmla="*/ 85069 w 1482909"/>
                  <a:gd name="connsiteY11" fmla="*/ 372512 h 1606405"/>
                  <a:gd name="connsiteX12" fmla="*/ 133635 w 1482909"/>
                  <a:gd name="connsiteY12" fmla="*/ 359498 h 1606405"/>
                  <a:gd name="connsiteX13" fmla="*/ 498941 w 1482909"/>
                  <a:gd name="connsiteY13" fmla="*/ 570407 h 1606405"/>
                  <a:gd name="connsiteX14" fmla="*/ 282265 w 1482909"/>
                  <a:gd name="connsiteY14" fmla="*/ 195112 h 1606405"/>
                  <a:gd name="connsiteX15" fmla="*/ 295277 w 1482909"/>
                  <a:gd name="connsiteY15" fmla="*/ 146546 h 1606405"/>
                  <a:gd name="connsiteX16" fmla="*/ 418431 w 1482909"/>
                  <a:gd name="connsiteY16" fmla="*/ 75444 h 1606405"/>
                  <a:gd name="connsiteX17" fmla="*/ 466997 w 1482909"/>
                  <a:gd name="connsiteY17" fmla="*/ 88456 h 1606405"/>
                  <a:gd name="connsiteX18" fmla="*/ 609600 w 1482909"/>
                  <a:gd name="connsiteY18" fmla="*/ 335450 h 1606405"/>
                  <a:gd name="connsiteX19" fmla="*/ 609600 w 1482909"/>
                  <a:gd name="connsiteY19" fmla="*/ 35552 h 1606405"/>
                  <a:gd name="connsiteX20" fmla="*/ 645153 w 1482909"/>
                  <a:gd name="connsiteY20" fmla="*/ 0 h 1606405"/>
                  <a:gd name="connsiteX21" fmla="*/ 787359 w 1482909"/>
                  <a:gd name="connsiteY21" fmla="*/ 0 h 1606405"/>
                  <a:gd name="connsiteX22" fmla="*/ 822912 w 1482909"/>
                  <a:gd name="connsiteY22" fmla="*/ 35552 h 1606405"/>
                  <a:gd name="connsiteX23" fmla="*/ 822912 w 1482909"/>
                  <a:gd name="connsiteY23" fmla="*/ 316841 h 1606405"/>
                  <a:gd name="connsiteX24" fmla="*/ 969156 w 1482909"/>
                  <a:gd name="connsiteY24" fmla="*/ 63540 h 1606405"/>
                  <a:gd name="connsiteX25" fmla="*/ 1017722 w 1482909"/>
                  <a:gd name="connsiteY25" fmla="*/ 50526 h 1606405"/>
                  <a:gd name="connsiteX26" fmla="*/ 1140876 w 1482909"/>
                  <a:gd name="connsiteY26" fmla="*/ 121630 h 1606405"/>
                  <a:gd name="connsiteX27" fmla="*/ 1153889 w 1482909"/>
                  <a:gd name="connsiteY27" fmla="*/ 170196 h 1606405"/>
                  <a:gd name="connsiteX28" fmla="*/ 942980 w 1482909"/>
                  <a:gd name="connsiteY28" fmla="*/ 535502 h 1606405"/>
                  <a:gd name="connsiteX29" fmla="*/ 1318275 w 1482909"/>
                  <a:gd name="connsiteY29" fmla="*/ 318825 h 1606405"/>
                  <a:gd name="connsiteX30" fmla="*/ 1366842 w 1482909"/>
                  <a:gd name="connsiteY30" fmla="*/ 331838 h 1606405"/>
                  <a:gd name="connsiteX31" fmla="*/ 1437945 w 1482909"/>
                  <a:gd name="connsiteY31" fmla="*/ 454992 h 1606405"/>
                  <a:gd name="connsiteX32" fmla="*/ 1424931 w 1482909"/>
                  <a:gd name="connsiteY32" fmla="*/ 503559 h 1606405"/>
                  <a:gd name="connsiteX33" fmla="*/ 1177936 w 1482909"/>
                  <a:gd name="connsiteY33" fmla="*/ 646161 h 1606405"/>
                  <a:gd name="connsiteX34" fmla="*/ 1447356 w 1482909"/>
                  <a:gd name="connsiteY34" fmla="*/ 646161 h 1606405"/>
                  <a:gd name="connsiteX35" fmla="*/ 1482909 w 1482909"/>
                  <a:gd name="connsiteY35" fmla="*/ 681714 h 1606405"/>
                  <a:gd name="connsiteX36" fmla="*/ 1482909 w 1482909"/>
                  <a:gd name="connsiteY36" fmla="*/ 823920 h 1606405"/>
                  <a:gd name="connsiteX37" fmla="*/ 1447356 w 1482909"/>
                  <a:gd name="connsiteY37" fmla="*/ 859473 h 1606405"/>
                  <a:gd name="connsiteX38" fmla="*/ 1092603 w 1482909"/>
                  <a:gd name="connsiteY38" fmla="*/ 859472 h 1606405"/>
                  <a:gd name="connsiteX39" fmla="*/ 1428832 w 1482909"/>
                  <a:gd name="connsiteY39" fmla="*/ 1053595 h 1606405"/>
                  <a:gd name="connsiteX40" fmla="*/ 1441846 w 1482909"/>
                  <a:gd name="connsiteY40" fmla="*/ 1102162 h 1606405"/>
                  <a:gd name="connsiteX41" fmla="*/ 1370743 w 1482909"/>
                  <a:gd name="connsiteY41" fmla="*/ 1225316 h 1606405"/>
                  <a:gd name="connsiteX42" fmla="*/ 1322176 w 1482909"/>
                  <a:gd name="connsiteY42" fmla="*/ 1238330 h 1606405"/>
                  <a:gd name="connsiteX43" fmla="*/ 956871 w 1482909"/>
                  <a:gd name="connsiteY43" fmla="*/ 1027420 h 1606405"/>
                  <a:gd name="connsiteX44" fmla="*/ 1173548 w 1482909"/>
                  <a:gd name="connsiteY44" fmla="*/ 1402716 h 1606405"/>
                  <a:gd name="connsiteX45" fmla="*/ 1160534 w 1482909"/>
                  <a:gd name="connsiteY45" fmla="*/ 1451282 h 1606405"/>
                  <a:gd name="connsiteX46" fmla="*/ 1037380 w 1482909"/>
                  <a:gd name="connsiteY46" fmla="*/ 1522385 h 1606405"/>
                  <a:gd name="connsiteX47" fmla="*/ 988814 w 1482909"/>
                  <a:gd name="connsiteY47" fmla="*/ 1509372 h 1606405"/>
                  <a:gd name="connsiteX48" fmla="*/ 854179 w 1482909"/>
                  <a:gd name="connsiteY48" fmla="*/ 1276176 h 1606405"/>
                  <a:gd name="connsiteX49" fmla="*/ 854179 w 1482909"/>
                  <a:gd name="connsiteY49" fmla="*/ 1570852 h 1606405"/>
                  <a:gd name="connsiteX50" fmla="*/ 818626 w 1482909"/>
                  <a:gd name="connsiteY50" fmla="*/ 1606405 h 1606405"/>
                  <a:gd name="connsiteX51" fmla="*/ 676420 w 1482909"/>
                  <a:gd name="connsiteY51" fmla="*/ 1606405 h 1606405"/>
                  <a:gd name="connsiteX52" fmla="*/ 640866 w 1482909"/>
                  <a:gd name="connsiteY52" fmla="*/ 1570852 h 1606405"/>
                  <a:gd name="connsiteX53" fmla="*/ 640866 w 1482909"/>
                  <a:gd name="connsiteY53" fmla="*/ 1244178 h 1606405"/>
                  <a:gd name="connsiteX54" fmla="*/ 482507 w 1482909"/>
                  <a:gd name="connsiteY54" fmla="*/ 1518466 h 1606405"/>
                  <a:gd name="connsiteX55" fmla="*/ 433940 w 1482909"/>
                  <a:gd name="connsiteY55" fmla="*/ 1531480 h 1606405"/>
                  <a:gd name="connsiteX56" fmla="*/ 310786 w 1482909"/>
                  <a:gd name="connsiteY56" fmla="*/ 1460377 h 1606405"/>
                  <a:gd name="connsiteX57" fmla="*/ 297773 w 1482909"/>
                  <a:gd name="connsiteY57" fmla="*/ 1411810 h 1606405"/>
                  <a:gd name="connsiteX58" fmla="*/ 508683 w 1482909"/>
                  <a:gd name="connsiteY58" fmla="*/ 1046504 h 1606405"/>
                  <a:gd name="connsiteX59" fmla="*/ 133386 w 1482909"/>
                  <a:gd name="connsiteY59" fmla="*/ 1263181 h 1606405"/>
                  <a:gd name="connsiteX60" fmla="*/ 84820 w 1482909"/>
                  <a:gd name="connsiteY60" fmla="*/ 1250168 h 1606405"/>
                  <a:gd name="connsiteX61" fmla="*/ 13717 w 1482909"/>
                  <a:gd name="connsiteY61" fmla="*/ 1127014 h 1606405"/>
                  <a:gd name="connsiteX62" fmla="*/ 26730 w 1482909"/>
                  <a:gd name="connsiteY62" fmla="*/ 1078448 h 1606405"/>
                  <a:gd name="connsiteX63" fmla="*/ 308264 w 1482909"/>
                  <a:gd name="connsiteY63" fmla="*/ 915904 h 1606405"/>
                  <a:gd name="connsiteX64" fmla="*/ 35554 w 1482909"/>
                  <a:gd name="connsiteY64" fmla="*/ 915904 h 1606405"/>
                  <a:gd name="connsiteX65" fmla="*/ 0 w 1482909"/>
                  <a:gd name="connsiteY65" fmla="*/ 880351 h 160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482909" h="1606405">
                    <a:moveTo>
                      <a:pt x="458919" y="806919"/>
                    </a:moveTo>
                    <a:cubicBezTo>
                      <a:pt x="458919" y="949042"/>
                      <a:pt x="574133" y="1064256"/>
                      <a:pt x="716256" y="1064256"/>
                    </a:cubicBezTo>
                    <a:cubicBezTo>
                      <a:pt x="858379" y="1064256"/>
                      <a:pt x="973593" y="949042"/>
                      <a:pt x="973593" y="806919"/>
                    </a:cubicBezTo>
                    <a:cubicBezTo>
                      <a:pt x="973593" y="664796"/>
                      <a:pt x="858379" y="549582"/>
                      <a:pt x="716256" y="549582"/>
                    </a:cubicBezTo>
                    <a:cubicBezTo>
                      <a:pt x="574133" y="549582"/>
                      <a:pt x="458919" y="664796"/>
                      <a:pt x="458919" y="806919"/>
                    </a:cubicBezTo>
                    <a:close/>
                    <a:moveTo>
                      <a:pt x="0" y="880351"/>
                    </a:moveTo>
                    <a:lnTo>
                      <a:pt x="0" y="738145"/>
                    </a:lnTo>
                    <a:cubicBezTo>
                      <a:pt x="0" y="718510"/>
                      <a:pt x="15918" y="702592"/>
                      <a:pt x="35553" y="702592"/>
                    </a:cubicBezTo>
                    <a:lnTo>
                      <a:pt x="301266" y="702592"/>
                    </a:lnTo>
                    <a:lnTo>
                      <a:pt x="26979" y="544233"/>
                    </a:lnTo>
                    <a:cubicBezTo>
                      <a:pt x="9975" y="534415"/>
                      <a:pt x="4148" y="512671"/>
                      <a:pt x="13966" y="495666"/>
                    </a:cubicBezTo>
                    <a:lnTo>
                      <a:pt x="85069" y="372512"/>
                    </a:lnTo>
                    <a:cubicBezTo>
                      <a:pt x="94887" y="355508"/>
                      <a:pt x="116631" y="349681"/>
                      <a:pt x="133635" y="359498"/>
                    </a:cubicBezTo>
                    <a:lnTo>
                      <a:pt x="498941" y="570407"/>
                    </a:lnTo>
                    <a:lnTo>
                      <a:pt x="282265" y="195112"/>
                    </a:lnTo>
                    <a:cubicBezTo>
                      <a:pt x="272446" y="178108"/>
                      <a:pt x="278273" y="156364"/>
                      <a:pt x="295277" y="146546"/>
                    </a:cubicBezTo>
                    <a:lnTo>
                      <a:pt x="418431" y="75444"/>
                    </a:lnTo>
                    <a:cubicBezTo>
                      <a:pt x="435436" y="65626"/>
                      <a:pt x="457180" y="71452"/>
                      <a:pt x="466997" y="88456"/>
                    </a:cubicBezTo>
                    <a:lnTo>
                      <a:pt x="609600" y="335450"/>
                    </a:lnTo>
                    <a:lnTo>
                      <a:pt x="609600" y="35552"/>
                    </a:lnTo>
                    <a:cubicBezTo>
                      <a:pt x="609600" y="15918"/>
                      <a:pt x="625518" y="0"/>
                      <a:pt x="645153" y="0"/>
                    </a:cubicBezTo>
                    <a:lnTo>
                      <a:pt x="787359" y="0"/>
                    </a:lnTo>
                    <a:cubicBezTo>
                      <a:pt x="806994" y="0"/>
                      <a:pt x="822912" y="15918"/>
                      <a:pt x="822912" y="35552"/>
                    </a:cubicBezTo>
                    <a:lnTo>
                      <a:pt x="822912" y="316841"/>
                    </a:lnTo>
                    <a:lnTo>
                      <a:pt x="969156" y="63540"/>
                    </a:lnTo>
                    <a:cubicBezTo>
                      <a:pt x="978973" y="46536"/>
                      <a:pt x="1000716" y="40710"/>
                      <a:pt x="1017722" y="50526"/>
                    </a:cubicBezTo>
                    <a:lnTo>
                      <a:pt x="1140876" y="121630"/>
                    </a:lnTo>
                    <a:cubicBezTo>
                      <a:pt x="1157879" y="131448"/>
                      <a:pt x="1163706" y="153192"/>
                      <a:pt x="1153889" y="170196"/>
                    </a:cubicBezTo>
                    <a:lnTo>
                      <a:pt x="942980" y="535502"/>
                    </a:lnTo>
                    <a:lnTo>
                      <a:pt x="1318275" y="318825"/>
                    </a:lnTo>
                    <a:cubicBezTo>
                      <a:pt x="1335279" y="309007"/>
                      <a:pt x="1357024" y="314834"/>
                      <a:pt x="1366842" y="331838"/>
                    </a:cubicBezTo>
                    <a:lnTo>
                      <a:pt x="1437945" y="454992"/>
                    </a:lnTo>
                    <a:cubicBezTo>
                      <a:pt x="1447762" y="471997"/>
                      <a:pt x="1441936" y="493741"/>
                      <a:pt x="1424931" y="503559"/>
                    </a:cubicBezTo>
                    <a:lnTo>
                      <a:pt x="1177936" y="646161"/>
                    </a:lnTo>
                    <a:lnTo>
                      <a:pt x="1447356" y="646161"/>
                    </a:lnTo>
                    <a:cubicBezTo>
                      <a:pt x="1466990" y="646161"/>
                      <a:pt x="1482908" y="662079"/>
                      <a:pt x="1482909" y="681714"/>
                    </a:cubicBezTo>
                    <a:lnTo>
                      <a:pt x="1482909" y="823920"/>
                    </a:lnTo>
                    <a:cubicBezTo>
                      <a:pt x="1482908" y="843555"/>
                      <a:pt x="1466990" y="859473"/>
                      <a:pt x="1447356" y="859473"/>
                    </a:cubicBezTo>
                    <a:lnTo>
                      <a:pt x="1092603" y="859472"/>
                    </a:lnTo>
                    <a:lnTo>
                      <a:pt x="1428832" y="1053595"/>
                    </a:lnTo>
                    <a:cubicBezTo>
                      <a:pt x="1445837" y="1063413"/>
                      <a:pt x="1451663" y="1085157"/>
                      <a:pt x="1441846" y="1102162"/>
                    </a:cubicBezTo>
                    <a:lnTo>
                      <a:pt x="1370743" y="1225316"/>
                    </a:lnTo>
                    <a:cubicBezTo>
                      <a:pt x="1360925" y="1242320"/>
                      <a:pt x="1339181" y="1248147"/>
                      <a:pt x="1322176" y="1238330"/>
                    </a:cubicBezTo>
                    <a:lnTo>
                      <a:pt x="956871" y="1027420"/>
                    </a:lnTo>
                    <a:lnTo>
                      <a:pt x="1173548" y="1402716"/>
                    </a:lnTo>
                    <a:cubicBezTo>
                      <a:pt x="1183365" y="1419720"/>
                      <a:pt x="1177539" y="1441464"/>
                      <a:pt x="1160534" y="1451282"/>
                    </a:cubicBezTo>
                    <a:lnTo>
                      <a:pt x="1037380" y="1522385"/>
                    </a:lnTo>
                    <a:cubicBezTo>
                      <a:pt x="1020376" y="1532202"/>
                      <a:pt x="998632" y="1526376"/>
                      <a:pt x="988814" y="1509372"/>
                    </a:cubicBezTo>
                    <a:lnTo>
                      <a:pt x="854179" y="1276176"/>
                    </a:lnTo>
                    <a:lnTo>
                      <a:pt x="854179" y="1570852"/>
                    </a:lnTo>
                    <a:cubicBezTo>
                      <a:pt x="854178" y="1590487"/>
                      <a:pt x="838260" y="1606404"/>
                      <a:pt x="818626" y="1606405"/>
                    </a:cubicBezTo>
                    <a:lnTo>
                      <a:pt x="676420" y="1606405"/>
                    </a:lnTo>
                    <a:cubicBezTo>
                      <a:pt x="656784" y="1606405"/>
                      <a:pt x="640867" y="1590487"/>
                      <a:pt x="640866" y="1570852"/>
                    </a:cubicBezTo>
                    <a:lnTo>
                      <a:pt x="640866" y="1244178"/>
                    </a:lnTo>
                    <a:lnTo>
                      <a:pt x="482507" y="1518466"/>
                    </a:lnTo>
                    <a:cubicBezTo>
                      <a:pt x="472689" y="1535471"/>
                      <a:pt x="450945" y="1541296"/>
                      <a:pt x="433940" y="1531480"/>
                    </a:cubicBezTo>
                    <a:lnTo>
                      <a:pt x="310786" y="1460377"/>
                    </a:lnTo>
                    <a:cubicBezTo>
                      <a:pt x="293782" y="1450559"/>
                      <a:pt x="287955" y="1428814"/>
                      <a:pt x="297773" y="1411810"/>
                    </a:cubicBezTo>
                    <a:lnTo>
                      <a:pt x="508683" y="1046504"/>
                    </a:lnTo>
                    <a:lnTo>
                      <a:pt x="133386" y="1263181"/>
                    </a:lnTo>
                    <a:cubicBezTo>
                      <a:pt x="116382" y="1272999"/>
                      <a:pt x="94637" y="1267172"/>
                      <a:pt x="84820" y="1250168"/>
                    </a:cubicBezTo>
                    <a:lnTo>
                      <a:pt x="13717" y="1127014"/>
                    </a:lnTo>
                    <a:cubicBezTo>
                      <a:pt x="3899" y="1110009"/>
                      <a:pt x="9726" y="1088265"/>
                      <a:pt x="26730" y="1078448"/>
                    </a:cubicBezTo>
                    <a:lnTo>
                      <a:pt x="308264" y="915904"/>
                    </a:lnTo>
                    <a:lnTo>
                      <a:pt x="35554" y="915904"/>
                    </a:lnTo>
                    <a:cubicBezTo>
                      <a:pt x="15918" y="915904"/>
                      <a:pt x="0" y="899986"/>
                      <a:pt x="0" y="880351"/>
                    </a:cubicBezTo>
                    <a:close/>
                  </a:path>
                </a:pathLst>
              </a:custGeom>
              <a:solidFill>
                <a:srgbClr val="FFFF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任意多边形 46"/>
              <p:cNvSpPr/>
              <p:nvPr/>
            </p:nvSpPr>
            <p:spPr>
              <a:xfrm rot="8286032">
                <a:off x="3129834" y="4873034"/>
                <a:ext cx="312138" cy="312138"/>
              </a:xfrm>
              <a:custGeom>
                <a:avLst/>
                <a:gdLst>
                  <a:gd name="connsiteX0" fmla="*/ 0 w 777240"/>
                  <a:gd name="connsiteY0" fmla="*/ 459723 h 777240"/>
                  <a:gd name="connsiteX1" fmla="*/ 0 w 777240"/>
                  <a:gd name="connsiteY1" fmla="*/ 317517 h 777240"/>
                  <a:gd name="connsiteX2" fmla="*/ 35553 w 777240"/>
                  <a:gd name="connsiteY2" fmla="*/ 281964 h 777240"/>
                  <a:gd name="connsiteX3" fmla="*/ 281964 w 777240"/>
                  <a:gd name="connsiteY3" fmla="*/ 281964 h 777240"/>
                  <a:gd name="connsiteX4" fmla="*/ 281964 w 777240"/>
                  <a:gd name="connsiteY4" fmla="*/ 35553 h 777240"/>
                  <a:gd name="connsiteX5" fmla="*/ 317517 w 777240"/>
                  <a:gd name="connsiteY5" fmla="*/ 0 h 777240"/>
                  <a:gd name="connsiteX6" fmla="*/ 459723 w 777240"/>
                  <a:gd name="connsiteY6" fmla="*/ 0 h 777240"/>
                  <a:gd name="connsiteX7" fmla="*/ 495276 w 777240"/>
                  <a:gd name="connsiteY7" fmla="*/ 35553 h 777240"/>
                  <a:gd name="connsiteX8" fmla="*/ 495276 w 777240"/>
                  <a:gd name="connsiteY8" fmla="*/ 281964 h 777240"/>
                  <a:gd name="connsiteX9" fmla="*/ 741687 w 777240"/>
                  <a:gd name="connsiteY9" fmla="*/ 281964 h 777240"/>
                  <a:gd name="connsiteX10" fmla="*/ 777240 w 777240"/>
                  <a:gd name="connsiteY10" fmla="*/ 317517 h 777240"/>
                  <a:gd name="connsiteX11" fmla="*/ 777240 w 777240"/>
                  <a:gd name="connsiteY11" fmla="*/ 459723 h 777240"/>
                  <a:gd name="connsiteX12" fmla="*/ 741687 w 777240"/>
                  <a:gd name="connsiteY12" fmla="*/ 495276 h 777240"/>
                  <a:gd name="connsiteX13" fmla="*/ 495276 w 777240"/>
                  <a:gd name="connsiteY13" fmla="*/ 495276 h 777240"/>
                  <a:gd name="connsiteX14" fmla="*/ 495276 w 777240"/>
                  <a:gd name="connsiteY14" fmla="*/ 741687 h 777240"/>
                  <a:gd name="connsiteX15" fmla="*/ 459723 w 777240"/>
                  <a:gd name="connsiteY15" fmla="*/ 777240 h 777240"/>
                  <a:gd name="connsiteX16" fmla="*/ 317517 w 777240"/>
                  <a:gd name="connsiteY16" fmla="*/ 777240 h 777240"/>
                  <a:gd name="connsiteX17" fmla="*/ 281964 w 777240"/>
                  <a:gd name="connsiteY17" fmla="*/ 741687 h 777240"/>
                  <a:gd name="connsiteX18" fmla="*/ 281964 w 777240"/>
                  <a:gd name="connsiteY18" fmla="*/ 495276 h 777240"/>
                  <a:gd name="connsiteX19" fmla="*/ 35553 w 777240"/>
                  <a:gd name="connsiteY19" fmla="*/ 495276 h 777240"/>
                  <a:gd name="connsiteX20" fmla="*/ 0 w 777240"/>
                  <a:gd name="connsiteY20" fmla="*/ 459723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7240" h="777240">
                    <a:moveTo>
                      <a:pt x="0" y="459723"/>
                    </a:moveTo>
                    <a:lnTo>
                      <a:pt x="0" y="317517"/>
                    </a:lnTo>
                    <a:cubicBezTo>
                      <a:pt x="0" y="297882"/>
                      <a:pt x="15918" y="281964"/>
                      <a:pt x="35553" y="281964"/>
                    </a:cubicBezTo>
                    <a:lnTo>
                      <a:pt x="281964" y="281964"/>
                    </a:lnTo>
                    <a:lnTo>
                      <a:pt x="281964" y="35553"/>
                    </a:lnTo>
                    <a:cubicBezTo>
                      <a:pt x="281964" y="15918"/>
                      <a:pt x="297882" y="0"/>
                      <a:pt x="317517" y="0"/>
                    </a:cubicBezTo>
                    <a:lnTo>
                      <a:pt x="459723" y="0"/>
                    </a:lnTo>
                    <a:cubicBezTo>
                      <a:pt x="479358" y="0"/>
                      <a:pt x="495276" y="15918"/>
                      <a:pt x="495276" y="35553"/>
                    </a:cubicBezTo>
                    <a:lnTo>
                      <a:pt x="495276" y="281964"/>
                    </a:lnTo>
                    <a:lnTo>
                      <a:pt x="741687" y="281964"/>
                    </a:lnTo>
                    <a:cubicBezTo>
                      <a:pt x="761322" y="281964"/>
                      <a:pt x="777240" y="297882"/>
                      <a:pt x="777240" y="317517"/>
                    </a:cubicBezTo>
                    <a:lnTo>
                      <a:pt x="777240" y="459723"/>
                    </a:lnTo>
                    <a:cubicBezTo>
                      <a:pt x="777240" y="479358"/>
                      <a:pt x="761322" y="495276"/>
                      <a:pt x="741687" y="495276"/>
                    </a:cubicBezTo>
                    <a:lnTo>
                      <a:pt x="495276" y="495276"/>
                    </a:lnTo>
                    <a:lnTo>
                      <a:pt x="495276" y="741687"/>
                    </a:lnTo>
                    <a:cubicBezTo>
                      <a:pt x="495276" y="761322"/>
                      <a:pt x="479358" y="777240"/>
                      <a:pt x="459723" y="777240"/>
                    </a:cubicBezTo>
                    <a:lnTo>
                      <a:pt x="317517" y="777240"/>
                    </a:lnTo>
                    <a:cubicBezTo>
                      <a:pt x="297882" y="777240"/>
                      <a:pt x="281964" y="761322"/>
                      <a:pt x="281964" y="741687"/>
                    </a:cubicBezTo>
                    <a:lnTo>
                      <a:pt x="281964" y="495276"/>
                    </a:lnTo>
                    <a:lnTo>
                      <a:pt x="35553" y="495276"/>
                    </a:lnTo>
                    <a:cubicBezTo>
                      <a:pt x="15918" y="495276"/>
                      <a:pt x="0" y="479358"/>
                      <a:pt x="0" y="459723"/>
                    </a:cubicBezTo>
                    <a:close/>
                  </a:path>
                </a:pathLst>
              </a:custGeom>
              <a:solidFill>
                <a:srgbClr val="FFC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2078781" y="4451172"/>
                <a:ext cx="179383" cy="179383"/>
              </a:xfrm>
              <a:prstGeom prst="ellipse">
                <a:avLst/>
              </a:prstGeom>
              <a:noFill/>
              <a:ln w="57150">
                <a:solidFill>
                  <a:srgbClr val="FD88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4728249" y="4796798"/>
                <a:ext cx="95134" cy="95134"/>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十字星 21"/>
              <p:cNvSpPr/>
              <p:nvPr/>
            </p:nvSpPr>
            <p:spPr>
              <a:xfrm>
                <a:off x="3926077" y="4265519"/>
                <a:ext cx="185653" cy="185653"/>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7030A0"/>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1" name="组合 50"/>
            <p:cNvGrpSpPr/>
            <p:nvPr/>
          </p:nvGrpSpPr>
          <p:grpSpPr>
            <a:xfrm flipV="1">
              <a:off x="5747746" y="2247358"/>
              <a:ext cx="3147288" cy="963645"/>
              <a:chOff x="2078781" y="4221527"/>
              <a:chExt cx="3147288" cy="963645"/>
            </a:xfrm>
          </p:grpSpPr>
          <p:sp>
            <p:nvSpPr>
              <p:cNvPr id="52" name="任意多边形 51"/>
              <p:cNvSpPr/>
              <p:nvPr/>
            </p:nvSpPr>
            <p:spPr>
              <a:xfrm rot="5400000">
                <a:off x="4924452" y="4209470"/>
                <a:ext cx="289560" cy="313674"/>
              </a:xfrm>
              <a:custGeom>
                <a:avLst/>
                <a:gdLst>
                  <a:gd name="connsiteX0" fmla="*/ 458919 w 1482909"/>
                  <a:gd name="connsiteY0" fmla="*/ 806919 h 1606405"/>
                  <a:gd name="connsiteX1" fmla="*/ 716256 w 1482909"/>
                  <a:gd name="connsiteY1" fmla="*/ 1064256 h 1606405"/>
                  <a:gd name="connsiteX2" fmla="*/ 973593 w 1482909"/>
                  <a:gd name="connsiteY2" fmla="*/ 806919 h 1606405"/>
                  <a:gd name="connsiteX3" fmla="*/ 716256 w 1482909"/>
                  <a:gd name="connsiteY3" fmla="*/ 549582 h 1606405"/>
                  <a:gd name="connsiteX4" fmla="*/ 458919 w 1482909"/>
                  <a:gd name="connsiteY4" fmla="*/ 806919 h 1606405"/>
                  <a:gd name="connsiteX5" fmla="*/ 0 w 1482909"/>
                  <a:gd name="connsiteY5" fmla="*/ 880351 h 1606405"/>
                  <a:gd name="connsiteX6" fmla="*/ 0 w 1482909"/>
                  <a:gd name="connsiteY6" fmla="*/ 738145 h 1606405"/>
                  <a:gd name="connsiteX7" fmla="*/ 35553 w 1482909"/>
                  <a:gd name="connsiteY7" fmla="*/ 702592 h 1606405"/>
                  <a:gd name="connsiteX8" fmla="*/ 301266 w 1482909"/>
                  <a:gd name="connsiteY8" fmla="*/ 702592 h 1606405"/>
                  <a:gd name="connsiteX9" fmla="*/ 26979 w 1482909"/>
                  <a:gd name="connsiteY9" fmla="*/ 544233 h 1606405"/>
                  <a:gd name="connsiteX10" fmla="*/ 13966 w 1482909"/>
                  <a:gd name="connsiteY10" fmla="*/ 495666 h 1606405"/>
                  <a:gd name="connsiteX11" fmla="*/ 85069 w 1482909"/>
                  <a:gd name="connsiteY11" fmla="*/ 372512 h 1606405"/>
                  <a:gd name="connsiteX12" fmla="*/ 133635 w 1482909"/>
                  <a:gd name="connsiteY12" fmla="*/ 359498 h 1606405"/>
                  <a:gd name="connsiteX13" fmla="*/ 498941 w 1482909"/>
                  <a:gd name="connsiteY13" fmla="*/ 570407 h 1606405"/>
                  <a:gd name="connsiteX14" fmla="*/ 282265 w 1482909"/>
                  <a:gd name="connsiteY14" fmla="*/ 195112 h 1606405"/>
                  <a:gd name="connsiteX15" fmla="*/ 295277 w 1482909"/>
                  <a:gd name="connsiteY15" fmla="*/ 146546 h 1606405"/>
                  <a:gd name="connsiteX16" fmla="*/ 418431 w 1482909"/>
                  <a:gd name="connsiteY16" fmla="*/ 75444 h 1606405"/>
                  <a:gd name="connsiteX17" fmla="*/ 466997 w 1482909"/>
                  <a:gd name="connsiteY17" fmla="*/ 88456 h 1606405"/>
                  <a:gd name="connsiteX18" fmla="*/ 609600 w 1482909"/>
                  <a:gd name="connsiteY18" fmla="*/ 335450 h 1606405"/>
                  <a:gd name="connsiteX19" fmla="*/ 609600 w 1482909"/>
                  <a:gd name="connsiteY19" fmla="*/ 35552 h 1606405"/>
                  <a:gd name="connsiteX20" fmla="*/ 645153 w 1482909"/>
                  <a:gd name="connsiteY20" fmla="*/ 0 h 1606405"/>
                  <a:gd name="connsiteX21" fmla="*/ 787359 w 1482909"/>
                  <a:gd name="connsiteY21" fmla="*/ 0 h 1606405"/>
                  <a:gd name="connsiteX22" fmla="*/ 822912 w 1482909"/>
                  <a:gd name="connsiteY22" fmla="*/ 35552 h 1606405"/>
                  <a:gd name="connsiteX23" fmla="*/ 822912 w 1482909"/>
                  <a:gd name="connsiteY23" fmla="*/ 316841 h 1606405"/>
                  <a:gd name="connsiteX24" fmla="*/ 969156 w 1482909"/>
                  <a:gd name="connsiteY24" fmla="*/ 63540 h 1606405"/>
                  <a:gd name="connsiteX25" fmla="*/ 1017722 w 1482909"/>
                  <a:gd name="connsiteY25" fmla="*/ 50526 h 1606405"/>
                  <a:gd name="connsiteX26" fmla="*/ 1140876 w 1482909"/>
                  <a:gd name="connsiteY26" fmla="*/ 121630 h 1606405"/>
                  <a:gd name="connsiteX27" fmla="*/ 1153889 w 1482909"/>
                  <a:gd name="connsiteY27" fmla="*/ 170196 h 1606405"/>
                  <a:gd name="connsiteX28" fmla="*/ 942980 w 1482909"/>
                  <a:gd name="connsiteY28" fmla="*/ 535502 h 1606405"/>
                  <a:gd name="connsiteX29" fmla="*/ 1318275 w 1482909"/>
                  <a:gd name="connsiteY29" fmla="*/ 318825 h 1606405"/>
                  <a:gd name="connsiteX30" fmla="*/ 1366842 w 1482909"/>
                  <a:gd name="connsiteY30" fmla="*/ 331838 h 1606405"/>
                  <a:gd name="connsiteX31" fmla="*/ 1437945 w 1482909"/>
                  <a:gd name="connsiteY31" fmla="*/ 454992 h 1606405"/>
                  <a:gd name="connsiteX32" fmla="*/ 1424931 w 1482909"/>
                  <a:gd name="connsiteY32" fmla="*/ 503559 h 1606405"/>
                  <a:gd name="connsiteX33" fmla="*/ 1177936 w 1482909"/>
                  <a:gd name="connsiteY33" fmla="*/ 646161 h 1606405"/>
                  <a:gd name="connsiteX34" fmla="*/ 1447356 w 1482909"/>
                  <a:gd name="connsiteY34" fmla="*/ 646161 h 1606405"/>
                  <a:gd name="connsiteX35" fmla="*/ 1482909 w 1482909"/>
                  <a:gd name="connsiteY35" fmla="*/ 681714 h 1606405"/>
                  <a:gd name="connsiteX36" fmla="*/ 1482909 w 1482909"/>
                  <a:gd name="connsiteY36" fmla="*/ 823920 h 1606405"/>
                  <a:gd name="connsiteX37" fmla="*/ 1447356 w 1482909"/>
                  <a:gd name="connsiteY37" fmla="*/ 859473 h 1606405"/>
                  <a:gd name="connsiteX38" fmla="*/ 1092603 w 1482909"/>
                  <a:gd name="connsiteY38" fmla="*/ 859472 h 1606405"/>
                  <a:gd name="connsiteX39" fmla="*/ 1428832 w 1482909"/>
                  <a:gd name="connsiteY39" fmla="*/ 1053595 h 1606405"/>
                  <a:gd name="connsiteX40" fmla="*/ 1441846 w 1482909"/>
                  <a:gd name="connsiteY40" fmla="*/ 1102162 h 1606405"/>
                  <a:gd name="connsiteX41" fmla="*/ 1370743 w 1482909"/>
                  <a:gd name="connsiteY41" fmla="*/ 1225316 h 1606405"/>
                  <a:gd name="connsiteX42" fmla="*/ 1322176 w 1482909"/>
                  <a:gd name="connsiteY42" fmla="*/ 1238330 h 1606405"/>
                  <a:gd name="connsiteX43" fmla="*/ 956871 w 1482909"/>
                  <a:gd name="connsiteY43" fmla="*/ 1027420 h 1606405"/>
                  <a:gd name="connsiteX44" fmla="*/ 1173548 w 1482909"/>
                  <a:gd name="connsiteY44" fmla="*/ 1402716 h 1606405"/>
                  <a:gd name="connsiteX45" fmla="*/ 1160534 w 1482909"/>
                  <a:gd name="connsiteY45" fmla="*/ 1451282 h 1606405"/>
                  <a:gd name="connsiteX46" fmla="*/ 1037380 w 1482909"/>
                  <a:gd name="connsiteY46" fmla="*/ 1522385 h 1606405"/>
                  <a:gd name="connsiteX47" fmla="*/ 988814 w 1482909"/>
                  <a:gd name="connsiteY47" fmla="*/ 1509372 h 1606405"/>
                  <a:gd name="connsiteX48" fmla="*/ 854179 w 1482909"/>
                  <a:gd name="connsiteY48" fmla="*/ 1276176 h 1606405"/>
                  <a:gd name="connsiteX49" fmla="*/ 854179 w 1482909"/>
                  <a:gd name="connsiteY49" fmla="*/ 1570852 h 1606405"/>
                  <a:gd name="connsiteX50" fmla="*/ 818626 w 1482909"/>
                  <a:gd name="connsiteY50" fmla="*/ 1606405 h 1606405"/>
                  <a:gd name="connsiteX51" fmla="*/ 676420 w 1482909"/>
                  <a:gd name="connsiteY51" fmla="*/ 1606405 h 1606405"/>
                  <a:gd name="connsiteX52" fmla="*/ 640866 w 1482909"/>
                  <a:gd name="connsiteY52" fmla="*/ 1570852 h 1606405"/>
                  <a:gd name="connsiteX53" fmla="*/ 640866 w 1482909"/>
                  <a:gd name="connsiteY53" fmla="*/ 1244178 h 1606405"/>
                  <a:gd name="connsiteX54" fmla="*/ 482507 w 1482909"/>
                  <a:gd name="connsiteY54" fmla="*/ 1518466 h 1606405"/>
                  <a:gd name="connsiteX55" fmla="*/ 433940 w 1482909"/>
                  <a:gd name="connsiteY55" fmla="*/ 1531480 h 1606405"/>
                  <a:gd name="connsiteX56" fmla="*/ 310786 w 1482909"/>
                  <a:gd name="connsiteY56" fmla="*/ 1460377 h 1606405"/>
                  <a:gd name="connsiteX57" fmla="*/ 297773 w 1482909"/>
                  <a:gd name="connsiteY57" fmla="*/ 1411810 h 1606405"/>
                  <a:gd name="connsiteX58" fmla="*/ 508683 w 1482909"/>
                  <a:gd name="connsiteY58" fmla="*/ 1046504 h 1606405"/>
                  <a:gd name="connsiteX59" fmla="*/ 133386 w 1482909"/>
                  <a:gd name="connsiteY59" fmla="*/ 1263181 h 1606405"/>
                  <a:gd name="connsiteX60" fmla="*/ 84820 w 1482909"/>
                  <a:gd name="connsiteY60" fmla="*/ 1250168 h 1606405"/>
                  <a:gd name="connsiteX61" fmla="*/ 13717 w 1482909"/>
                  <a:gd name="connsiteY61" fmla="*/ 1127014 h 1606405"/>
                  <a:gd name="connsiteX62" fmla="*/ 26730 w 1482909"/>
                  <a:gd name="connsiteY62" fmla="*/ 1078448 h 1606405"/>
                  <a:gd name="connsiteX63" fmla="*/ 308264 w 1482909"/>
                  <a:gd name="connsiteY63" fmla="*/ 915904 h 1606405"/>
                  <a:gd name="connsiteX64" fmla="*/ 35554 w 1482909"/>
                  <a:gd name="connsiteY64" fmla="*/ 915904 h 1606405"/>
                  <a:gd name="connsiteX65" fmla="*/ 0 w 1482909"/>
                  <a:gd name="connsiteY65" fmla="*/ 880351 h 160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482909" h="1606405">
                    <a:moveTo>
                      <a:pt x="458919" y="806919"/>
                    </a:moveTo>
                    <a:cubicBezTo>
                      <a:pt x="458919" y="949042"/>
                      <a:pt x="574133" y="1064256"/>
                      <a:pt x="716256" y="1064256"/>
                    </a:cubicBezTo>
                    <a:cubicBezTo>
                      <a:pt x="858379" y="1064256"/>
                      <a:pt x="973593" y="949042"/>
                      <a:pt x="973593" y="806919"/>
                    </a:cubicBezTo>
                    <a:cubicBezTo>
                      <a:pt x="973593" y="664796"/>
                      <a:pt x="858379" y="549582"/>
                      <a:pt x="716256" y="549582"/>
                    </a:cubicBezTo>
                    <a:cubicBezTo>
                      <a:pt x="574133" y="549582"/>
                      <a:pt x="458919" y="664796"/>
                      <a:pt x="458919" y="806919"/>
                    </a:cubicBezTo>
                    <a:close/>
                    <a:moveTo>
                      <a:pt x="0" y="880351"/>
                    </a:moveTo>
                    <a:lnTo>
                      <a:pt x="0" y="738145"/>
                    </a:lnTo>
                    <a:cubicBezTo>
                      <a:pt x="0" y="718510"/>
                      <a:pt x="15918" y="702592"/>
                      <a:pt x="35553" y="702592"/>
                    </a:cubicBezTo>
                    <a:lnTo>
                      <a:pt x="301266" y="702592"/>
                    </a:lnTo>
                    <a:lnTo>
                      <a:pt x="26979" y="544233"/>
                    </a:lnTo>
                    <a:cubicBezTo>
                      <a:pt x="9975" y="534415"/>
                      <a:pt x="4148" y="512671"/>
                      <a:pt x="13966" y="495666"/>
                    </a:cubicBezTo>
                    <a:lnTo>
                      <a:pt x="85069" y="372512"/>
                    </a:lnTo>
                    <a:cubicBezTo>
                      <a:pt x="94887" y="355508"/>
                      <a:pt x="116631" y="349681"/>
                      <a:pt x="133635" y="359498"/>
                    </a:cubicBezTo>
                    <a:lnTo>
                      <a:pt x="498941" y="570407"/>
                    </a:lnTo>
                    <a:lnTo>
                      <a:pt x="282265" y="195112"/>
                    </a:lnTo>
                    <a:cubicBezTo>
                      <a:pt x="272446" y="178108"/>
                      <a:pt x="278273" y="156364"/>
                      <a:pt x="295277" y="146546"/>
                    </a:cubicBezTo>
                    <a:lnTo>
                      <a:pt x="418431" y="75444"/>
                    </a:lnTo>
                    <a:cubicBezTo>
                      <a:pt x="435436" y="65626"/>
                      <a:pt x="457180" y="71452"/>
                      <a:pt x="466997" y="88456"/>
                    </a:cubicBezTo>
                    <a:lnTo>
                      <a:pt x="609600" y="335450"/>
                    </a:lnTo>
                    <a:lnTo>
                      <a:pt x="609600" y="35552"/>
                    </a:lnTo>
                    <a:cubicBezTo>
                      <a:pt x="609600" y="15918"/>
                      <a:pt x="625518" y="0"/>
                      <a:pt x="645153" y="0"/>
                    </a:cubicBezTo>
                    <a:lnTo>
                      <a:pt x="787359" y="0"/>
                    </a:lnTo>
                    <a:cubicBezTo>
                      <a:pt x="806994" y="0"/>
                      <a:pt x="822912" y="15918"/>
                      <a:pt x="822912" y="35552"/>
                    </a:cubicBezTo>
                    <a:lnTo>
                      <a:pt x="822912" y="316841"/>
                    </a:lnTo>
                    <a:lnTo>
                      <a:pt x="969156" y="63540"/>
                    </a:lnTo>
                    <a:cubicBezTo>
                      <a:pt x="978973" y="46536"/>
                      <a:pt x="1000716" y="40710"/>
                      <a:pt x="1017722" y="50526"/>
                    </a:cubicBezTo>
                    <a:lnTo>
                      <a:pt x="1140876" y="121630"/>
                    </a:lnTo>
                    <a:cubicBezTo>
                      <a:pt x="1157879" y="131448"/>
                      <a:pt x="1163706" y="153192"/>
                      <a:pt x="1153889" y="170196"/>
                    </a:cubicBezTo>
                    <a:lnTo>
                      <a:pt x="942980" y="535502"/>
                    </a:lnTo>
                    <a:lnTo>
                      <a:pt x="1318275" y="318825"/>
                    </a:lnTo>
                    <a:cubicBezTo>
                      <a:pt x="1335279" y="309007"/>
                      <a:pt x="1357024" y="314834"/>
                      <a:pt x="1366842" y="331838"/>
                    </a:cubicBezTo>
                    <a:lnTo>
                      <a:pt x="1437945" y="454992"/>
                    </a:lnTo>
                    <a:cubicBezTo>
                      <a:pt x="1447762" y="471997"/>
                      <a:pt x="1441936" y="493741"/>
                      <a:pt x="1424931" y="503559"/>
                    </a:cubicBezTo>
                    <a:lnTo>
                      <a:pt x="1177936" y="646161"/>
                    </a:lnTo>
                    <a:lnTo>
                      <a:pt x="1447356" y="646161"/>
                    </a:lnTo>
                    <a:cubicBezTo>
                      <a:pt x="1466990" y="646161"/>
                      <a:pt x="1482908" y="662079"/>
                      <a:pt x="1482909" y="681714"/>
                    </a:cubicBezTo>
                    <a:lnTo>
                      <a:pt x="1482909" y="823920"/>
                    </a:lnTo>
                    <a:cubicBezTo>
                      <a:pt x="1482908" y="843555"/>
                      <a:pt x="1466990" y="859473"/>
                      <a:pt x="1447356" y="859473"/>
                    </a:cubicBezTo>
                    <a:lnTo>
                      <a:pt x="1092603" y="859472"/>
                    </a:lnTo>
                    <a:lnTo>
                      <a:pt x="1428832" y="1053595"/>
                    </a:lnTo>
                    <a:cubicBezTo>
                      <a:pt x="1445837" y="1063413"/>
                      <a:pt x="1451663" y="1085157"/>
                      <a:pt x="1441846" y="1102162"/>
                    </a:cubicBezTo>
                    <a:lnTo>
                      <a:pt x="1370743" y="1225316"/>
                    </a:lnTo>
                    <a:cubicBezTo>
                      <a:pt x="1360925" y="1242320"/>
                      <a:pt x="1339181" y="1248147"/>
                      <a:pt x="1322176" y="1238330"/>
                    </a:cubicBezTo>
                    <a:lnTo>
                      <a:pt x="956871" y="1027420"/>
                    </a:lnTo>
                    <a:lnTo>
                      <a:pt x="1173548" y="1402716"/>
                    </a:lnTo>
                    <a:cubicBezTo>
                      <a:pt x="1183365" y="1419720"/>
                      <a:pt x="1177539" y="1441464"/>
                      <a:pt x="1160534" y="1451282"/>
                    </a:cubicBezTo>
                    <a:lnTo>
                      <a:pt x="1037380" y="1522385"/>
                    </a:lnTo>
                    <a:cubicBezTo>
                      <a:pt x="1020376" y="1532202"/>
                      <a:pt x="998632" y="1526376"/>
                      <a:pt x="988814" y="1509372"/>
                    </a:cubicBezTo>
                    <a:lnTo>
                      <a:pt x="854179" y="1276176"/>
                    </a:lnTo>
                    <a:lnTo>
                      <a:pt x="854179" y="1570852"/>
                    </a:lnTo>
                    <a:cubicBezTo>
                      <a:pt x="854178" y="1590487"/>
                      <a:pt x="838260" y="1606404"/>
                      <a:pt x="818626" y="1606405"/>
                    </a:cubicBezTo>
                    <a:lnTo>
                      <a:pt x="676420" y="1606405"/>
                    </a:lnTo>
                    <a:cubicBezTo>
                      <a:pt x="656784" y="1606405"/>
                      <a:pt x="640867" y="1590487"/>
                      <a:pt x="640866" y="1570852"/>
                    </a:cubicBezTo>
                    <a:lnTo>
                      <a:pt x="640866" y="1244178"/>
                    </a:lnTo>
                    <a:lnTo>
                      <a:pt x="482507" y="1518466"/>
                    </a:lnTo>
                    <a:cubicBezTo>
                      <a:pt x="472689" y="1535471"/>
                      <a:pt x="450945" y="1541296"/>
                      <a:pt x="433940" y="1531480"/>
                    </a:cubicBezTo>
                    <a:lnTo>
                      <a:pt x="310786" y="1460377"/>
                    </a:lnTo>
                    <a:cubicBezTo>
                      <a:pt x="293782" y="1450559"/>
                      <a:pt x="287955" y="1428814"/>
                      <a:pt x="297773" y="1411810"/>
                    </a:cubicBezTo>
                    <a:lnTo>
                      <a:pt x="508683" y="1046504"/>
                    </a:lnTo>
                    <a:lnTo>
                      <a:pt x="133386" y="1263181"/>
                    </a:lnTo>
                    <a:cubicBezTo>
                      <a:pt x="116382" y="1272999"/>
                      <a:pt x="94637" y="1267172"/>
                      <a:pt x="84820" y="1250168"/>
                    </a:cubicBezTo>
                    <a:lnTo>
                      <a:pt x="13717" y="1127014"/>
                    </a:lnTo>
                    <a:cubicBezTo>
                      <a:pt x="3899" y="1110009"/>
                      <a:pt x="9726" y="1088265"/>
                      <a:pt x="26730" y="1078448"/>
                    </a:cubicBezTo>
                    <a:lnTo>
                      <a:pt x="308264" y="915904"/>
                    </a:lnTo>
                    <a:lnTo>
                      <a:pt x="35554" y="915904"/>
                    </a:lnTo>
                    <a:cubicBezTo>
                      <a:pt x="15918" y="915904"/>
                      <a:pt x="0" y="899986"/>
                      <a:pt x="0" y="880351"/>
                    </a:cubicBezTo>
                    <a:close/>
                  </a:path>
                </a:pathLst>
              </a:custGeom>
              <a:solidFill>
                <a:srgbClr val="FFFF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52"/>
              <p:cNvSpPr/>
              <p:nvPr/>
            </p:nvSpPr>
            <p:spPr>
              <a:xfrm rot="8286032">
                <a:off x="3129834" y="4873034"/>
                <a:ext cx="312138" cy="312138"/>
              </a:xfrm>
              <a:custGeom>
                <a:avLst/>
                <a:gdLst>
                  <a:gd name="connsiteX0" fmla="*/ 0 w 777240"/>
                  <a:gd name="connsiteY0" fmla="*/ 459723 h 777240"/>
                  <a:gd name="connsiteX1" fmla="*/ 0 w 777240"/>
                  <a:gd name="connsiteY1" fmla="*/ 317517 h 777240"/>
                  <a:gd name="connsiteX2" fmla="*/ 35553 w 777240"/>
                  <a:gd name="connsiteY2" fmla="*/ 281964 h 777240"/>
                  <a:gd name="connsiteX3" fmla="*/ 281964 w 777240"/>
                  <a:gd name="connsiteY3" fmla="*/ 281964 h 777240"/>
                  <a:gd name="connsiteX4" fmla="*/ 281964 w 777240"/>
                  <a:gd name="connsiteY4" fmla="*/ 35553 h 777240"/>
                  <a:gd name="connsiteX5" fmla="*/ 317517 w 777240"/>
                  <a:gd name="connsiteY5" fmla="*/ 0 h 777240"/>
                  <a:gd name="connsiteX6" fmla="*/ 459723 w 777240"/>
                  <a:gd name="connsiteY6" fmla="*/ 0 h 777240"/>
                  <a:gd name="connsiteX7" fmla="*/ 495276 w 777240"/>
                  <a:gd name="connsiteY7" fmla="*/ 35553 h 777240"/>
                  <a:gd name="connsiteX8" fmla="*/ 495276 w 777240"/>
                  <a:gd name="connsiteY8" fmla="*/ 281964 h 777240"/>
                  <a:gd name="connsiteX9" fmla="*/ 741687 w 777240"/>
                  <a:gd name="connsiteY9" fmla="*/ 281964 h 777240"/>
                  <a:gd name="connsiteX10" fmla="*/ 777240 w 777240"/>
                  <a:gd name="connsiteY10" fmla="*/ 317517 h 777240"/>
                  <a:gd name="connsiteX11" fmla="*/ 777240 w 777240"/>
                  <a:gd name="connsiteY11" fmla="*/ 459723 h 777240"/>
                  <a:gd name="connsiteX12" fmla="*/ 741687 w 777240"/>
                  <a:gd name="connsiteY12" fmla="*/ 495276 h 777240"/>
                  <a:gd name="connsiteX13" fmla="*/ 495276 w 777240"/>
                  <a:gd name="connsiteY13" fmla="*/ 495276 h 777240"/>
                  <a:gd name="connsiteX14" fmla="*/ 495276 w 777240"/>
                  <a:gd name="connsiteY14" fmla="*/ 741687 h 777240"/>
                  <a:gd name="connsiteX15" fmla="*/ 459723 w 777240"/>
                  <a:gd name="connsiteY15" fmla="*/ 777240 h 777240"/>
                  <a:gd name="connsiteX16" fmla="*/ 317517 w 777240"/>
                  <a:gd name="connsiteY16" fmla="*/ 777240 h 777240"/>
                  <a:gd name="connsiteX17" fmla="*/ 281964 w 777240"/>
                  <a:gd name="connsiteY17" fmla="*/ 741687 h 777240"/>
                  <a:gd name="connsiteX18" fmla="*/ 281964 w 777240"/>
                  <a:gd name="connsiteY18" fmla="*/ 495276 h 777240"/>
                  <a:gd name="connsiteX19" fmla="*/ 35553 w 777240"/>
                  <a:gd name="connsiteY19" fmla="*/ 495276 h 777240"/>
                  <a:gd name="connsiteX20" fmla="*/ 0 w 777240"/>
                  <a:gd name="connsiteY20" fmla="*/ 459723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7240" h="777240">
                    <a:moveTo>
                      <a:pt x="0" y="459723"/>
                    </a:moveTo>
                    <a:lnTo>
                      <a:pt x="0" y="317517"/>
                    </a:lnTo>
                    <a:cubicBezTo>
                      <a:pt x="0" y="297882"/>
                      <a:pt x="15918" y="281964"/>
                      <a:pt x="35553" y="281964"/>
                    </a:cubicBezTo>
                    <a:lnTo>
                      <a:pt x="281964" y="281964"/>
                    </a:lnTo>
                    <a:lnTo>
                      <a:pt x="281964" y="35553"/>
                    </a:lnTo>
                    <a:cubicBezTo>
                      <a:pt x="281964" y="15918"/>
                      <a:pt x="297882" y="0"/>
                      <a:pt x="317517" y="0"/>
                    </a:cubicBezTo>
                    <a:lnTo>
                      <a:pt x="459723" y="0"/>
                    </a:lnTo>
                    <a:cubicBezTo>
                      <a:pt x="479358" y="0"/>
                      <a:pt x="495276" y="15918"/>
                      <a:pt x="495276" y="35553"/>
                    </a:cubicBezTo>
                    <a:lnTo>
                      <a:pt x="495276" y="281964"/>
                    </a:lnTo>
                    <a:lnTo>
                      <a:pt x="741687" y="281964"/>
                    </a:lnTo>
                    <a:cubicBezTo>
                      <a:pt x="761322" y="281964"/>
                      <a:pt x="777240" y="297882"/>
                      <a:pt x="777240" y="317517"/>
                    </a:cubicBezTo>
                    <a:lnTo>
                      <a:pt x="777240" y="459723"/>
                    </a:lnTo>
                    <a:cubicBezTo>
                      <a:pt x="777240" y="479358"/>
                      <a:pt x="761322" y="495276"/>
                      <a:pt x="741687" y="495276"/>
                    </a:cubicBezTo>
                    <a:lnTo>
                      <a:pt x="495276" y="495276"/>
                    </a:lnTo>
                    <a:lnTo>
                      <a:pt x="495276" y="741687"/>
                    </a:lnTo>
                    <a:cubicBezTo>
                      <a:pt x="495276" y="761322"/>
                      <a:pt x="479358" y="777240"/>
                      <a:pt x="459723" y="777240"/>
                    </a:cubicBezTo>
                    <a:lnTo>
                      <a:pt x="317517" y="777240"/>
                    </a:lnTo>
                    <a:cubicBezTo>
                      <a:pt x="297882" y="777240"/>
                      <a:pt x="281964" y="761322"/>
                      <a:pt x="281964" y="741687"/>
                    </a:cubicBezTo>
                    <a:lnTo>
                      <a:pt x="281964" y="495276"/>
                    </a:lnTo>
                    <a:lnTo>
                      <a:pt x="35553" y="495276"/>
                    </a:lnTo>
                    <a:cubicBezTo>
                      <a:pt x="15918" y="495276"/>
                      <a:pt x="0" y="479358"/>
                      <a:pt x="0" y="459723"/>
                    </a:cubicBezTo>
                    <a:close/>
                  </a:path>
                </a:pathLst>
              </a:custGeom>
              <a:solidFill>
                <a:schemeClr val="bg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a:off x="2078781" y="4451172"/>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4728249" y="4796798"/>
                <a:ext cx="95134" cy="95134"/>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十字星 21"/>
              <p:cNvSpPr/>
              <p:nvPr/>
            </p:nvSpPr>
            <p:spPr>
              <a:xfrm>
                <a:off x="3926077" y="4265519"/>
                <a:ext cx="185653" cy="185653"/>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7030A0"/>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7" name="任意多边形 56"/>
            <p:cNvSpPr/>
            <p:nvPr/>
          </p:nvSpPr>
          <p:spPr>
            <a:xfrm>
              <a:off x="3406615" y="3535679"/>
              <a:ext cx="6316505" cy="1090019"/>
            </a:xfrm>
            <a:custGeom>
              <a:avLst/>
              <a:gdLst>
                <a:gd name="connsiteX0" fmla="*/ 0 w 5257800"/>
                <a:gd name="connsiteY0" fmla="*/ 868680 h 868680"/>
                <a:gd name="connsiteX1" fmla="*/ 1066800 w 5257800"/>
                <a:gd name="connsiteY1" fmla="*/ 533400 h 868680"/>
                <a:gd name="connsiteX2" fmla="*/ 3307080 w 5257800"/>
                <a:gd name="connsiteY2" fmla="*/ 685800 h 868680"/>
                <a:gd name="connsiteX3" fmla="*/ 5257800 w 5257800"/>
                <a:gd name="connsiteY3" fmla="*/ 0 h 868680"/>
              </a:gdLst>
              <a:ahLst/>
              <a:cxnLst>
                <a:cxn ang="0">
                  <a:pos x="connsiteX0" y="connsiteY0"/>
                </a:cxn>
                <a:cxn ang="0">
                  <a:pos x="connsiteX1" y="connsiteY1"/>
                </a:cxn>
                <a:cxn ang="0">
                  <a:pos x="connsiteX2" y="connsiteY2"/>
                </a:cxn>
                <a:cxn ang="0">
                  <a:pos x="connsiteX3" y="connsiteY3"/>
                </a:cxn>
              </a:cxnLst>
              <a:rect l="l" t="t" r="r" b="b"/>
              <a:pathLst>
                <a:path w="5257800" h="868680">
                  <a:moveTo>
                    <a:pt x="0" y="868680"/>
                  </a:moveTo>
                  <a:cubicBezTo>
                    <a:pt x="257810" y="716280"/>
                    <a:pt x="515620" y="563880"/>
                    <a:pt x="1066800" y="533400"/>
                  </a:cubicBezTo>
                  <a:cubicBezTo>
                    <a:pt x="1617980" y="502920"/>
                    <a:pt x="2608580" y="774700"/>
                    <a:pt x="3307080" y="685800"/>
                  </a:cubicBezTo>
                  <a:cubicBezTo>
                    <a:pt x="4005580" y="596900"/>
                    <a:pt x="4631690" y="298450"/>
                    <a:pt x="5257800" y="0"/>
                  </a:cubicBezTo>
                </a:path>
              </a:pathLst>
            </a:custGeom>
            <a:noFill/>
            <a:ln w="38100">
              <a:solidFill>
                <a:srgbClr val="2E37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2" name="组合 61"/>
            <p:cNvGrpSpPr/>
            <p:nvPr/>
          </p:nvGrpSpPr>
          <p:grpSpPr>
            <a:xfrm>
              <a:off x="9664769" y="1029052"/>
              <a:ext cx="1919787" cy="2423165"/>
              <a:chOff x="6690716" y="708698"/>
              <a:chExt cx="1919787" cy="2423165"/>
            </a:xfrm>
          </p:grpSpPr>
          <p:sp>
            <p:nvSpPr>
              <p:cNvPr id="58" name="十字星 21"/>
              <p:cNvSpPr/>
              <p:nvPr/>
            </p:nvSpPr>
            <p:spPr>
              <a:xfrm>
                <a:off x="8183880" y="1950817"/>
                <a:ext cx="426623" cy="426623"/>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22B4B9"/>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十字星 21"/>
              <p:cNvSpPr/>
              <p:nvPr/>
            </p:nvSpPr>
            <p:spPr>
              <a:xfrm>
                <a:off x="7453257" y="2705240"/>
                <a:ext cx="426623" cy="426623"/>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chemeClr val="bg1"/>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任意多边形 59"/>
              <p:cNvSpPr/>
              <p:nvPr/>
            </p:nvSpPr>
            <p:spPr>
              <a:xfrm rot="5400000">
                <a:off x="7558783" y="1135384"/>
                <a:ext cx="373283" cy="404369"/>
              </a:xfrm>
              <a:custGeom>
                <a:avLst/>
                <a:gdLst>
                  <a:gd name="connsiteX0" fmla="*/ 458919 w 1482909"/>
                  <a:gd name="connsiteY0" fmla="*/ 806919 h 1606405"/>
                  <a:gd name="connsiteX1" fmla="*/ 716256 w 1482909"/>
                  <a:gd name="connsiteY1" fmla="*/ 1064256 h 1606405"/>
                  <a:gd name="connsiteX2" fmla="*/ 973593 w 1482909"/>
                  <a:gd name="connsiteY2" fmla="*/ 806919 h 1606405"/>
                  <a:gd name="connsiteX3" fmla="*/ 716256 w 1482909"/>
                  <a:gd name="connsiteY3" fmla="*/ 549582 h 1606405"/>
                  <a:gd name="connsiteX4" fmla="*/ 458919 w 1482909"/>
                  <a:gd name="connsiteY4" fmla="*/ 806919 h 1606405"/>
                  <a:gd name="connsiteX5" fmla="*/ 0 w 1482909"/>
                  <a:gd name="connsiteY5" fmla="*/ 880351 h 1606405"/>
                  <a:gd name="connsiteX6" fmla="*/ 0 w 1482909"/>
                  <a:gd name="connsiteY6" fmla="*/ 738145 h 1606405"/>
                  <a:gd name="connsiteX7" fmla="*/ 35553 w 1482909"/>
                  <a:gd name="connsiteY7" fmla="*/ 702592 h 1606405"/>
                  <a:gd name="connsiteX8" fmla="*/ 301266 w 1482909"/>
                  <a:gd name="connsiteY8" fmla="*/ 702592 h 1606405"/>
                  <a:gd name="connsiteX9" fmla="*/ 26979 w 1482909"/>
                  <a:gd name="connsiteY9" fmla="*/ 544233 h 1606405"/>
                  <a:gd name="connsiteX10" fmla="*/ 13966 w 1482909"/>
                  <a:gd name="connsiteY10" fmla="*/ 495666 h 1606405"/>
                  <a:gd name="connsiteX11" fmla="*/ 85069 w 1482909"/>
                  <a:gd name="connsiteY11" fmla="*/ 372512 h 1606405"/>
                  <a:gd name="connsiteX12" fmla="*/ 133635 w 1482909"/>
                  <a:gd name="connsiteY12" fmla="*/ 359498 h 1606405"/>
                  <a:gd name="connsiteX13" fmla="*/ 498941 w 1482909"/>
                  <a:gd name="connsiteY13" fmla="*/ 570407 h 1606405"/>
                  <a:gd name="connsiteX14" fmla="*/ 282265 w 1482909"/>
                  <a:gd name="connsiteY14" fmla="*/ 195112 h 1606405"/>
                  <a:gd name="connsiteX15" fmla="*/ 295277 w 1482909"/>
                  <a:gd name="connsiteY15" fmla="*/ 146546 h 1606405"/>
                  <a:gd name="connsiteX16" fmla="*/ 418431 w 1482909"/>
                  <a:gd name="connsiteY16" fmla="*/ 75444 h 1606405"/>
                  <a:gd name="connsiteX17" fmla="*/ 466997 w 1482909"/>
                  <a:gd name="connsiteY17" fmla="*/ 88456 h 1606405"/>
                  <a:gd name="connsiteX18" fmla="*/ 609600 w 1482909"/>
                  <a:gd name="connsiteY18" fmla="*/ 335450 h 1606405"/>
                  <a:gd name="connsiteX19" fmla="*/ 609600 w 1482909"/>
                  <a:gd name="connsiteY19" fmla="*/ 35552 h 1606405"/>
                  <a:gd name="connsiteX20" fmla="*/ 645153 w 1482909"/>
                  <a:gd name="connsiteY20" fmla="*/ 0 h 1606405"/>
                  <a:gd name="connsiteX21" fmla="*/ 787359 w 1482909"/>
                  <a:gd name="connsiteY21" fmla="*/ 0 h 1606405"/>
                  <a:gd name="connsiteX22" fmla="*/ 822912 w 1482909"/>
                  <a:gd name="connsiteY22" fmla="*/ 35552 h 1606405"/>
                  <a:gd name="connsiteX23" fmla="*/ 822912 w 1482909"/>
                  <a:gd name="connsiteY23" fmla="*/ 316841 h 1606405"/>
                  <a:gd name="connsiteX24" fmla="*/ 969156 w 1482909"/>
                  <a:gd name="connsiteY24" fmla="*/ 63540 h 1606405"/>
                  <a:gd name="connsiteX25" fmla="*/ 1017722 w 1482909"/>
                  <a:gd name="connsiteY25" fmla="*/ 50526 h 1606405"/>
                  <a:gd name="connsiteX26" fmla="*/ 1140876 w 1482909"/>
                  <a:gd name="connsiteY26" fmla="*/ 121630 h 1606405"/>
                  <a:gd name="connsiteX27" fmla="*/ 1153889 w 1482909"/>
                  <a:gd name="connsiteY27" fmla="*/ 170196 h 1606405"/>
                  <a:gd name="connsiteX28" fmla="*/ 942980 w 1482909"/>
                  <a:gd name="connsiteY28" fmla="*/ 535502 h 1606405"/>
                  <a:gd name="connsiteX29" fmla="*/ 1318275 w 1482909"/>
                  <a:gd name="connsiteY29" fmla="*/ 318825 h 1606405"/>
                  <a:gd name="connsiteX30" fmla="*/ 1366842 w 1482909"/>
                  <a:gd name="connsiteY30" fmla="*/ 331838 h 1606405"/>
                  <a:gd name="connsiteX31" fmla="*/ 1437945 w 1482909"/>
                  <a:gd name="connsiteY31" fmla="*/ 454992 h 1606405"/>
                  <a:gd name="connsiteX32" fmla="*/ 1424931 w 1482909"/>
                  <a:gd name="connsiteY32" fmla="*/ 503559 h 1606405"/>
                  <a:gd name="connsiteX33" fmla="*/ 1177936 w 1482909"/>
                  <a:gd name="connsiteY33" fmla="*/ 646161 h 1606405"/>
                  <a:gd name="connsiteX34" fmla="*/ 1447356 w 1482909"/>
                  <a:gd name="connsiteY34" fmla="*/ 646161 h 1606405"/>
                  <a:gd name="connsiteX35" fmla="*/ 1482909 w 1482909"/>
                  <a:gd name="connsiteY35" fmla="*/ 681714 h 1606405"/>
                  <a:gd name="connsiteX36" fmla="*/ 1482909 w 1482909"/>
                  <a:gd name="connsiteY36" fmla="*/ 823920 h 1606405"/>
                  <a:gd name="connsiteX37" fmla="*/ 1447356 w 1482909"/>
                  <a:gd name="connsiteY37" fmla="*/ 859473 h 1606405"/>
                  <a:gd name="connsiteX38" fmla="*/ 1092603 w 1482909"/>
                  <a:gd name="connsiteY38" fmla="*/ 859472 h 1606405"/>
                  <a:gd name="connsiteX39" fmla="*/ 1428832 w 1482909"/>
                  <a:gd name="connsiteY39" fmla="*/ 1053595 h 1606405"/>
                  <a:gd name="connsiteX40" fmla="*/ 1441846 w 1482909"/>
                  <a:gd name="connsiteY40" fmla="*/ 1102162 h 1606405"/>
                  <a:gd name="connsiteX41" fmla="*/ 1370743 w 1482909"/>
                  <a:gd name="connsiteY41" fmla="*/ 1225316 h 1606405"/>
                  <a:gd name="connsiteX42" fmla="*/ 1322176 w 1482909"/>
                  <a:gd name="connsiteY42" fmla="*/ 1238330 h 1606405"/>
                  <a:gd name="connsiteX43" fmla="*/ 956871 w 1482909"/>
                  <a:gd name="connsiteY43" fmla="*/ 1027420 h 1606405"/>
                  <a:gd name="connsiteX44" fmla="*/ 1173548 w 1482909"/>
                  <a:gd name="connsiteY44" fmla="*/ 1402716 h 1606405"/>
                  <a:gd name="connsiteX45" fmla="*/ 1160534 w 1482909"/>
                  <a:gd name="connsiteY45" fmla="*/ 1451282 h 1606405"/>
                  <a:gd name="connsiteX46" fmla="*/ 1037380 w 1482909"/>
                  <a:gd name="connsiteY46" fmla="*/ 1522385 h 1606405"/>
                  <a:gd name="connsiteX47" fmla="*/ 988814 w 1482909"/>
                  <a:gd name="connsiteY47" fmla="*/ 1509372 h 1606405"/>
                  <a:gd name="connsiteX48" fmla="*/ 854179 w 1482909"/>
                  <a:gd name="connsiteY48" fmla="*/ 1276176 h 1606405"/>
                  <a:gd name="connsiteX49" fmla="*/ 854179 w 1482909"/>
                  <a:gd name="connsiteY49" fmla="*/ 1570852 h 1606405"/>
                  <a:gd name="connsiteX50" fmla="*/ 818626 w 1482909"/>
                  <a:gd name="connsiteY50" fmla="*/ 1606405 h 1606405"/>
                  <a:gd name="connsiteX51" fmla="*/ 676420 w 1482909"/>
                  <a:gd name="connsiteY51" fmla="*/ 1606405 h 1606405"/>
                  <a:gd name="connsiteX52" fmla="*/ 640866 w 1482909"/>
                  <a:gd name="connsiteY52" fmla="*/ 1570852 h 1606405"/>
                  <a:gd name="connsiteX53" fmla="*/ 640866 w 1482909"/>
                  <a:gd name="connsiteY53" fmla="*/ 1244178 h 1606405"/>
                  <a:gd name="connsiteX54" fmla="*/ 482507 w 1482909"/>
                  <a:gd name="connsiteY54" fmla="*/ 1518466 h 1606405"/>
                  <a:gd name="connsiteX55" fmla="*/ 433940 w 1482909"/>
                  <a:gd name="connsiteY55" fmla="*/ 1531480 h 1606405"/>
                  <a:gd name="connsiteX56" fmla="*/ 310786 w 1482909"/>
                  <a:gd name="connsiteY56" fmla="*/ 1460377 h 1606405"/>
                  <a:gd name="connsiteX57" fmla="*/ 297773 w 1482909"/>
                  <a:gd name="connsiteY57" fmla="*/ 1411810 h 1606405"/>
                  <a:gd name="connsiteX58" fmla="*/ 508683 w 1482909"/>
                  <a:gd name="connsiteY58" fmla="*/ 1046504 h 1606405"/>
                  <a:gd name="connsiteX59" fmla="*/ 133386 w 1482909"/>
                  <a:gd name="connsiteY59" fmla="*/ 1263181 h 1606405"/>
                  <a:gd name="connsiteX60" fmla="*/ 84820 w 1482909"/>
                  <a:gd name="connsiteY60" fmla="*/ 1250168 h 1606405"/>
                  <a:gd name="connsiteX61" fmla="*/ 13717 w 1482909"/>
                  <a:gd name="connsiteY61" fmla="*/ 1127014 h 1606405"/>
                  <a:gd name="connsiteX62" fmla="*/ 26730 w 1482909"/>
                  <a:gd name="connsiteY62" fmla="*/ 1078448 h 1606405"/>
                  <a:gd name="connsiteX63" fmla="*/ 308264 w 1482909"/>
                  <a:gd name="connsiteY63" fmla="*/ 915904 h 1606405"/>
                  <a:gd name="connsiteX64" fmla="*/ 35554 w 1482909"/>
                  <a:gd name="connsiteY64" fmla="*/ 915904 h 1606405"/>
                  <a:gd name="connsiteX65" fmla="*/ 0 w 1482909"/>
                  <a:gd name="connsiteY65" fmla="*/ 880351 h 160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482909" h="1606405">
                    <a:moveTo>
                      <a:pt x="458919" y="806919"/>
                    </a:moveTo>
                    <a:cubicBezTo>
                      <a:pt x="458919" y="949042"/>
                      <a:pt x="574133" y="1064256"/>
                      <a:pt x="716256" y="1064256"/>
                    </a:cubicBezTo>
                    <a:cubicBezTo>
                      <a:pt x="858379" y="1064256"/>
                      <a:pt x="973593" y="949042"/>
                      <a:pt x="973593" y="806919"/>
                    </a:cubicBezTo>
                    <a:cubicBezTo>
                      <a:pt x="973593" y="664796"/>
                      <a:pt x="858379" y="549582"/>
                      <a:pt x="716256" y="549582"/>
                    </a:cubicBezTo>
                    <a:cubicBezTo>
                      <a:pt x="574133" y="549582"/>
                      <a:pt x="458919" y="664796"/>
                      <a:pt x="458919" y="806919"/>
                    </a:cubicBezTo>
                    <a:close/>
                    <a:moveTo>
                      <a:pt x="0" y="880351"/>
                    </a:moveTo>
                    <a:lnTo>
                      <a:pt x="0" y="738145"/>
                    </a:lnTo>
                    <a:cubicBezTo>
                      <a:pt x="0" y="718510"/>
                      <a:pt x="15918" y="702592"/>
                      <a:pt x="35553" y="702592"/>
                    </a:cubicBezTo>
                    <a:lnTo>
                      <a:pt x="301266" y="702592"/>
                    </a:lnTo>
                    <a:lnTo>
                      <a:pt x="26979" y="544233"/>
                    </a:lnTo>
                    <a:cubicBezTo>
                      <a:pt x="9975" y="534415"/>
                      <a:pt x="4148" y="512671"/>
                      <a:pt x="13966" y="495666"/>
                    </a:cubicBezTo>
                    <a:lnTo>
                      <a:pt x="85069" y="372512"/>
                    </a:lnTo>
                    <a:cubicBezTo>
                      <a:pt x="94887" y="355508"/>
                      <a:pt x="116631" y="349681"/>
                      <a:pt x="133635" y="359498"/>
                    </a:cubicBezTo>
                    <a:lnTo>
                      <a:pt x="498941" y="570407"/>
                    </a:lnTo>
                    <a:lnTo>
                      <a:pt x="282265" y="195112"/>
                    </a:lnTo>
                    <a:cubicBezTo>
                      <a:pt x="272446" y="178108"/>
                      <a:pt x="278273" y="156364"/>
                      <a:pt x="295277" y="146546"/>
                    </a:cubicBezTo>
                    <a:lnTo>
                      <a:pt x="418431" y="75444"/>
                    </a:lnTo>
                    <a:cubicBezTo>
                      <a:pt x="435436" y="65626"/>
                      <a:pt x="457180" y="71452"/>
                      <a:pt x="466997" y="88456"/>
                    </a:cubicBezTo>
                    <a:lnTo>
                      <a:pt x="609600" y="335450"/>
                    </a:lnTo>
                    <a:lnTo>
                      <a:pt x="609600" y="35552"/>
                    </a:lnTo>
                    <a:cubicBezTo>
                      <a:pt x="609600" y="15918"/>
                      <a:pt x="625518" y="0"/>
                      <a:pt x="645153" y="0"/>
                    </a:cubicBezTo>
                    <a:lnTo>
                      <a:pt x="787359" y="0"/>
                    </a:lnTo>
                    <a:cubicBezTo>
                      <a:pt x="806994" y="0"/>
                      <a:pt x="822912" y="15918"/>
                      <a:pt x="822912" y="35552"/>
                    </a:cubicBezTo>
                    <a:lnTo>
                      <a:pt x="822912" y="316841"/>
                    </a:lnTo>
                    <a:lnTo>
                      <a:pt x="969156" y="63540"/>
                    </a:lnTo>
                    <a:cubicBezTo>
                      <a:pt x="978973" y="46536"/>
                      <a:pt x="1000716" y="40710"/>
                      <a:pt x="1017722" y="50526"/>
                    </a:cubicBezTo>
                    <a:lnTo>
                      <a:pt x="1140876" y="121630"/>
                    </a:lnTo>
                    <a:cubicBezTo>
                      <a:pt x="1157879" y="131448"/>
                      <a:pt x="1163706" y="153192"/>
                      <a:pt x="1153889" y="170196"/>
                    </a:cubicBezTo>
                    <a:lnTo>
                      <a:pt x="942980" y="535502"/>
                    </a:lnTo>
                    <a:lnTo>
                      <a:pt x="1318275" y="318825"/>
                    </a:lnTo>
                    <a:cubicBezTo>
                      <a:pt x="1335279" y="309007"/>
                      <a:pt x="1357024" y="314834"/>
                      <a:pt x="1366842" y="331838"/>
                    </a:cubicBezTo>
                    <a:lnTo>
                      <a:pt x="1437945" y="454992"/>
                    </a:lnTo>
                    <a:cubicBezTo>
                      <a:pt x="1447762" y="471997"/>
                      <a:pt x="1441936" y="493741"/>
                      <a:pt x="1424931" y="503559"/>
                    </a:cubicBezTo>
                    <a:lnTo>
                      <a:pt x="1177936" y="646161"/>
                    </a:lnTo>
                    <a:lnTo>
                      <a:pt x="1447356" y="646161"/>
                    </a:lnTo>
                    <a:cubicBezTo>
                      <a:pt x="1466990" y="646161"/>
                      <a:pt x="1482908" y="662079"/>
                      <a:pt x="1482909" y="681714"/>
                    </a:cubicBezTo>
                    <a:lnTo>
                      <a:pt x="1482909" y="823920"/>
                    </a:lnTo>
                    <a:cubicBezTo>
                      <a:pt x="1482908" y="843555"/>
                      <a:pt x="1466990" y="859473"/>
                      <a:pt x="1447356" y="859473"/>
                    </a:cubicBezTo>
                    <a:lnTo>
                      <a:pt x="1092603" y="859472"/>
                    </a:lnTo>
                    <a:lnTo>
                      <a:pt x="1428832" y="1053595"/>
                    </a:lnTo>
                    <a:cubicBezTo>
                      <a:pt x="1445837" y="1063413"/>
                      <a:pt x="1451663" y="1085157"/>
                      <a:pt x="1441846" y="1102162"/>
                    </a:cubicBezTo>
                    <a:lnTo>
                      <a:pt x="1370743" y="1225316"/>
                    </a:lnTo>
                    <a:cubicBezTo>
                      <a:pt x="1360925" y="1242320"/>
                      <a:pt x="1339181" y="1248147"/>
                      <a:pt x="1322176" y="1238330"/>
                    </a:cubicBezTo>
                    <a:lnTo>
                      <a:pt x="956871" y="1027420"/>
                    </a:lnTo>
                    <a:lnTo>
                      <a:pt x="1173548" y="1402716"/>
                    </a:lnTo>
                    <a:cubicBezTo>
                      <a:pt x="1183365" y="1419720"/>
                      <a:pt x="1177539" y="1441464"/>
                      <a:pt x="1160534" y="1451282"/>
                    </a:cubicBezTo>
                    <a:lnTo>
                      <a:pt x="1037380" y="1522385"/>
                    </a:lnTo>
                    <a:cubicBezTo>
                      <a:pt x="1020376" y="1532202"/>
                      <a:pt x="998632" y="1526376"/>
                      <a:pt x="988814" y="1509372"/>
                    </a:cubicBezTo>
                    <a:lnTo>
                      <a:pt x="854179" y="1276176"/>
                    </a:lnTo>
                    <a:lnTo>
                      <a:pt x="854179" y="1570852"/>
                    </a:lnTo>
                    <a:cubicBezTo>
                      <a:pt x="854178" y="1590487"/>
                      <a:pt x="838260" y="1606404"/>
                      <a:pt x="818626" y="1606405"/>
                    </a:cubicBezTo>
                    <a:lnTo>
                      <a:pt x="676420" y="1606405"/>
                    </a:lnTo>
                    <a:cubicBezTo>
                      <a:pt x="656784" y="1606405"/>
                      <a:pt x="640867" y="1590487"/>
                      <a:pt x="640866" y="1570852"/>
                    </a:cubicBezTo>
                    <a:lnTo>
                      <a:pt x="640866" y="1244178"/>
                    </a:lnTo>
                    <a:lnTo>
                      <a:pt x="482507" y="1518466"/>
                    </a:lnTo>
                    <a:cubicBezTo>
                      <a:pt x="472689" y="1535471"/>
                      <a:pt x="450945" y="1541296"/>
                      <a:pt x="433940" y="1531480"/>
                    </a:cubicBezTo>
                    <a:lnTo>
                      <a:pt x="310786" y="1460377"/>
                    </a:lnTo>
                    <a:cubicBezTo>
                      <a:pt x="293782" y="1450559"/>
                      <a:pt x="287955" y="1428814"/>
                      <a:pt x="297773" y="1411810"/>
                    </a:cubicBezTo>
                    <a:lnTo>
                      <a:pt x="508683" y="1046504"/>
                    </a:lnTo>
                    <a:lnTo>
                      <a:pt x="133386" y="1263181"/>
                    </a:lnTo>
                    <a:cubicBezTo>
                      <a:pt x="116382" y="1272999"/>
                      <a:pt x="94637" y="1267172"/>
                      <a:pt x="84820" y="1250168"/>
                    </a:cubicBezTo>
                    <a:lnTo>
                      <a:pt x="13717" y="1127014"/>
                    </a:lnTo>
                    <a:cubicBezTo>
                      <a:pt x="3899" y="1110009"/>
                      <a:pt x="9726" y="1088265"/>
                      <a:pt x="26730" y="1078448"/>
                    </a:cubicBezTo>
                    <a:lnTo>
                      <a:pt x="308264" y="915904"/>
                    </a:lnTo>
                    <a:lnTo>
                      <a:pt x="35554" y="915904"/>
                    </a:lnTo>
                    <a:cubicBezTo>
                      <a:pt x="15918" y="915904"/>
                      <a:pt x="0" y="899986"/>
                      <a:pt x="0" y="880351"/>
                    </a:cubicBezTo>
                    <a:close/>
                  </a:path>
                </a:pathLst>
              </a:custGeom>
              <a:solidFill>
                <a:srgbClr val="7030A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任意多边形 60"/>
              <p:cNvSpPr/>
              <p:nvPr/>
            </p:nvSpPr>
            <p:spPr>
              <a:xfrm rot="8286032">
                <a:off x="6690716" y="708698"/>
                <a:ext cx="170999" cy="170999"/>
              </a:xfrm>
              <a:custGeom>
                <a:avLst/>
                <a:gdLst>
                  <a:gd name="connsiteX0" fmla="*/ 0 w 777240"/>
                  <a:gd name="connsiteY0" fmla="*/ 459723 h 777240"/>
                  <a:gd name="connsiteX1" fmla="*/ 0 w 777240"/>
                  <a:gd name="connsiteY1" fmla="*/ 317517 h 777240"/>
                  <a:gd name="connsiteX2" fmla="*/ 35553 w 777240"/>
                  <a:gd name="connsiteY2" fmla="*/ 281964 h 777240"/>
                  <a:gd name="connsiteX3" fmla="*/ 281964 w 777240"/>
                  <a:gd name="connsiteY3" fmla="*/ 281964 h 777240"/>
                  <a:gd name="connsiteX4" fmla="*/ 281964 w 777240"/>
                  <a:gd name="connsiteY4" fmla="*/ 35553 h 777240"/>
                  <a:gd name="connsiteX5" fmla="*/ 317517 w 777240"/>
                  <a:gd name="connsiteY5" fmla="*/ 0 h 777240"/>
                  <a:gd name="connsiteX6" fmla="*/ 459723 w 777240"/>
                  <a:gd name="connsiteY6" fmla="*/ 0 h 777240"/>
                  <a:gd name="connsiteX7" fmla="*/ 495276 w 777240"/>
                  <a:gd name="connsiteY7" fmla="*/ 35553 h 777240"/>
                  <a:gd name="connsiteX8" fmla="*/ 495276 w 777240"/>
                  <a:gd name="connsiteY8" fmla="*/ 281964 h 777240"/>
                  <a:gd name="connsiteX9" fmla="*/ 741687 w 777240"/>
                  <a:gd name="connsiteY9" fmla="*/ 281964 h 777240"/>
                  <a:gd name="connsiteX10" fmla="*/ 777240 w 777240"/>
                  <a:gd name="connsiteY10" fmla="*/ 317517 h 777240"/>
                  <a:gd name="connsiteX11" fmla="*/ 777240 w 777240"/>
                  <a:gd name="connsiteY11" fmla="*/ 459723 h 777240"/>
                  <a:gd name="connsiteX12" fmla="*/ 741687 w 777240"/>
                  <a:gd name="connsiteY12" fmla="*/ 495276 h 777240"/>
                  <a:gd name="connsiteX13" fmla="*/ 495276 w 777240"/>
                  <a:gd name="connsiteY13" fmla="*/ 495276 h 777240"/>
                  <a:gd name="connsiteX14" fmla="*/ 495276 w 777240"/>
                  <a:gd name="connsiteY14" fmla="*/ 741687 h 777240"/>
                  <a:gd name="connsiteX15" fmla="*/ 459723 w 777240"/>
                  <a:gd name="connsiteY15" fmla="*/ 777240 h 777240"/>
                  <a:gd name="connsiteX16" fmla="*/ 317517 w 777240"/>
                  <a:gd name="connsiteY16" fmla="*/ 777240 h 777240"/>
                  <a:gd name="connsiteX17" fmla="*/ 281964 w 777240"/>
                  <a:gd name="connsiteY17" fmla="*/ 741687 h 777240"/>
                  <a:gd name="connsiteX18" fmla="*/ 281964 w 777240"/>
                  <a:gd name="connsiteY18" fmla="*/ 495276 h 777240"/>
                  <a:gd name="connsiteX19" fmla="*/ 35553 w 777240"/>
                  <a:gd name="connsiteY19" fmla="*/ 495276 h 777240"/>
                  <a:gd name="connsiteX20" fmla="*/ 0 w 777240"/>
                  <a:gd name="connsiteY20" fmla="*/ 459723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7240" h="777240">
                    <a:moveTo>
                      <a:pt x="0" y="459723"/>
                    </a:moveTo>
                    <a:lnTo>
                      <a:pt x="0" y="317517"/>
                    </a:lnTo>
                    <a:cubicBezTo>
                      <a:pt x="0" y="297882"/>
                      <a:pt x="15918" y="281964"/>
                      <a:pt x="35553" y="281964"/>
                    </a:cubicBezTo>
                    <a:lnTo>
                      <a:pt x="281964" y="281964"/>
                    </a:lnTo>
                    <a:lnTo>
                      <a:pt x="281964" y="35553"/>
                    </a:lnTo>
                    <a:cubicBezTo>
                      <a:pt x="281964" y="15918"/>
                      <a:pt x="297882" y="0"/>
                      <a:pt x="317517" y="0"/>
                    </a:cubicBezTo>
                    <a:lnTo>
                      <a:pt x="459723" y="0"/>
                    </a:lnTo>
                    <a:cubicBezTo>
                      <a:pt x="479358" y="0"/>
                      <a:pt x="495276" y="15918"/>
                      <a:pt x="495276" y="35553"/>
                    </a:cubicBezTo>
                    <a:lnTo>
                      <a:pt x="495276" y="281964"/>
                    </a:lnTo>
                    <a:lnTo>
                      <a:pt x="741687" y="281964"/>
                    </a:lnTo>
                    <a:cubicBezTo>
                      <a:pt x="761322" y="281964"/>
                      <a:pt x="777240" y="297882"/>
                      <a:pt x="777240" y="317517"/>
                    </a:cubicBezTo>
                    <a:lnTo>
                      <a:pt x="777240" y="459723"/>
                    </a:lnTo>
                    <a:cubicBezTo>
                      <a:pt x="777240" y="479358"/>
                      <a:pt x="761322" y="495276"/>
                      <a:pt x="741687" y="495276"/>
                    </a:cubicBezTo>
                    <a:lnTo>
                      <a:pt x="495276" y="495276"/>
                    </a:lnTo>
                    <a:lnTo>
                      <a:pt x="495276" y="741687"/>
                    </a:lnTo>
                    <a:cubicBezTo>
                      <a:pt x="495276" y="761322"/>
                      <a:pt x="479358" y="777240"/>
                      <a:pt x="459723" y="777240"/>
                    </a:cubicBezTo>
                    <a:lnTo>
                      <a:pt x="317517" y="777240"/>
                    </a:lnTo>
                    <a:cubicBezTo>
                      <a:pt x="297882" y="777240"/>
                      <a:pt x="281964" y="761322"/>
                      <a:pt x="281964" y="741687"/>
                    </a:cubicBezTo>
                    <a:lnTo>
                      <a:pt x="281964" y="495276"/>
                    </a:lnTo>
                    <a:lnTo>
                      <a:pt x="35553" y="495276"/>
                    </a:lnTo>
                    <a:cubicBezTo>
                      <a:pt x="15918" y="495276"/>
                      <a:pt x="0" y="479358"/>
                      <a:pt x="0" y="459723"/>
                    </a:cubicBezTo>
                    <a:close/>
                  </a:path>
                </a:pathLst>
              </a:custGeom>
              <a:solidFill>
                <a:schemeClr val="accent2">
                  <a:lumMod val="60000"/>
                  <a:lumOff val="40000"/>
                </a:scheme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8" name="组合 67"/>
            <p:cNvGrpSpPr/>
            <p:nvPr/>
          </p:nvGrpSpPr>
          <p:grpSpPr>
            <a:xfrm>
              <a:off x="1114870" y="3420663"/>
              <a:ext cx="2494958" cy="2423165"/>
              <a:chOff x="1114870" y="3420663"/>
              <a:chExt cx="2494958" cy="2423165"/>
            </a:xfrm>
          </p:grpSpPr>
          <p:sp>
            <p:nvSpPr>
              <p:cNvPr id="35" name="任意多边形 34"/>
              <p:cNvSpPr/>
              <p:nvPr/>
            </p:nvSpPr>
            <p:spPr>
              <a:xfrm rot="8286032">
                <a:off x="3297690" y="5208235"/>
                <a:ext cx="312138" cy="312138"/>
              </a:xfrm>
              <a:custGeom>
                <a:avLst/>
                <a:gdLst>
                  <a:gd name="connsiteX0" fmla="*/ 0 w 777240"/>
                  <a:gd name="connsiteY0" fmla="*/ 459723 h 777240"/>
                  <a:gd name="connsiteX1" fmla="*/ 0 w 777240"/>
                  <a:gd name="connsiteY1" fmla="*/ 317517 h 777240"/>
                  <a:gd name="connsiteX2" fmla="*/ 35553 w 777240"/>
                  <a:gd name="connsiteY2" fmla="*/ 281964 h 777240"/>
                  <a:gd name="connsiteX3" fmla="*/ 281964 w 777240"/>
                  <a:gd name="connsiteY3" fmla="*/ 281964 h 777240"/>
                  <a:gd name="connsiteX4" fmla="*/ 281964 w 777240"/>
                  <a:gd name="connsiteY4" fmla="*/ 35553 h 777240"/>
                  <a:gd name="connsiteX5" fmla="*/ 317517 w 777240"/>
                  <a:gd name="connsiteY5" fmla="*/ 0 h 777240"/>
                  <a:gd name="connsiteX6" fmla="*/ 459723 w 777240"/>
                  <a:gd name="connsiteY6" fmla="*/ 0 h 777240"/>
                  <a:gd name="connsiteX7" fmla="*/ 495276 w 777240"/>
                  <a:gd name="connsiteY7" fmla="*/ 35553 h 777240"/>
                  <a:gd name="connsiteX8" fmla="*/ 495276 w 777240"/>
                  <a:gd name="connsiteY8" fmla="*/ 281964 h 777240"/>
                  <a:gd name="connsiteX9" fmla="*/ 741687 w 777240"/>
                  <a:gd name="connsiteY9" fmla="*/ 281964 h 777240"/>
                  <a:gd name="connsiteX10" fmla="*/ 777240 w 777240"/>
                  <a:gd name="connsiteY10" fmla="*/ 317517 h 777240"/>
                  <a:gd name="connsiteX11" fmla="*/ 777240 w 777240"/>
                  <a:gd name="connsiteY11" fmla="*/ 459723 h 777240"/>
                  <a:gd name="connsiteX12" fmla="*/ 741687 w 777240"/>
                  <a:gd name="connsiteY12" fmla="*/ 495276 h 777240"/>
                  <a:gd name="connsiteX13" fmla="*/ 495276 w 777240"/>
                  <a:gd name="connsiteY13" fmla="*/ 495276 h 777240"/>
                  <a:gd name="connsiteX14" fmla="*/ 495276 w 777240"/>
                  <a:gd name="connsiteY14" fmla="*/ 741687 h 777240"/>
                  <a:gd name="connsiteX15" fmla="*/ 459723 w 777240"/>
                  <a:gd name="connsiteY15" fmla="*/ 777240 h 777240"/>
                  <a:gd name="connsiteX16" fmla="*/ 317517 w 777240"/>
                  <a:gd name="connsiteY16" fmla="*/ 777240 h 777240"/>
                  <a:gd name="connsiteX17" fmla="*/ 281964 w 777240"/>
                  <a:gd name="connsiteY17" fmla="*/ 741687 h 777240"/>
                  <a:gd name="connsiteX18" fmla="*/ 281964 w 777240"/>
                  <a:gd name="connsiteY18" fmla="*/ 495276 h 777240"/>
                  <a:gd name="connsiteX19" fmla="*/ 35553 w 777240"/>
                  <a:gd name="connsiteY19" fmla="*/ 495276 h 777240"/>
                  <a:gd name="connsiteX20" fmla="*/ 0 w 777240"/>
                  <a:gd name="connsiteY20" fmla="*/ 459723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7240" h="777240">
                    <a:moveTo>
                      <a:pt x="0" y="459723"/>
                    </a:moveTo>
                    <a:lnTo>
                      <a:pt x="0" y="317517"/>
                    </a:lnTo>
                    <a:cubicBezTo>
                      <a:pt x="0" y="297882"/>
                      <a:pt x="15918" y="281964"/>
                      <a:pt x="35553" y="281964"/>
                    </a:cubicBezTo>
                    <a:lnTo>
                      <a:pt x="281964" y="281964"/>
                    </a:lnTo>
                    <a:lnTo>
                      <a:pt x="281964" y="35553"/>
                    </a:lnTo>
                    <a:cubicBezTo>
                      <a:pt x="281964" y="15918"/>
                      <a:pt x="297882" y="0"/>
                      <a:pt x="317517" y="0"/>
                    </a:cubicBezTo>
                    <a:lnTo>
                      <a:pt x="459723" y="0"/>
                    </a:lnTo>
                    <a:cubicBezTo>
                      <a:pt x="479358" y="0"/>
                      <a:pt x="495276" y="15918"/>
                      <a:pt x="495276" y="35553"/>
                    </a:cubicBezTo>
                    <a:lnTo>
                      <a:pt x="495276" y="281964"/>
                    </a:lnTo>
                    <a:lnTo>
                      <a:pt x="741687" y="281964"/>
                    </a:lnTo>
                    <a:cubicBezTo>
                      <a:pt x="761322" y="281964"/>
                      <a:pt x="777240" y="297882"/>
                      <a:pt x="777240" y="317517"/>
                    </a:cubicBezTo>
                    <a:lnTo>
                      <a:pt x="777240" y="459723"/>
                    </a:lnTo>
                    <a:cubicBezTo>
                      <a:pt x="777240" y="479358"/>
                      <a:pt x="761322" y="495276"/>
                      <a:pt x="741687" y="495276"/>
                    </a:cubicBezTo>
                    <a:lnTo>
                      <a:pt x="495276" y="495276"/>
                    </a:lnTo>
                    <a:lnTo>
                      <a:pt x="495276" y="741687"/>
                    </a:lnTo>
                    <a:cubicBezTo>
                      <a:pt x="495276" y="761322"/>
                      <a:pt x="479358" y="777240"/>
                      <a:pt x="459723" y="777240"/>
                    </a:cubicBezTo>
                    <a:lnTo>
                      <a:pt x="317517" y="777240"/>
                    </a:lnTo>
                    <a:cubicBezTo>
                      <a:pt x="297882" y="777240"/>
                      <a:pt x="281964" y="761322"/>
                      <a:pt x="281964" y="741687"/>
                    </a:cubicBezTo>
                    <a:lnTo>
                      <a:pt x="281964" y="495276"/>
                    </a:lnTo>
                    <a:lnTo>
                      <a:pt x="35553" y="495276"/>
                    </a:lnTo>
                    <a:cubicBezTo>
                      <a:pt x="15918" y="495276"/>
                      <a:pt x="0" y="479358"/>
                      <a:pt x="0" y="459723"/>
                    </a:cubicBezTo>
                    <a:close/>
                  </a:path>
                </a:pathLst>
              </a:custGeom>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3" name="组合 62"/>
              <p:cNvGrpSpPr/>
              <p:nvPr/>
            </p:nvGrpSpPr>
            <p:grpSpPr>
              <a:xfrm rot="10800000">
                <a:off x="1114870" y="3420663"/>
                <a:ext cx="1919787" cy="2423165"/>
                <a:chOff x="6690716" y="708698"/>
                <a:chExt cx="1919787" cy="2423165"/>
              </a:xfrm>
            </p:grpSpPr>
            <p:sp>
              <p:nvSpPr>
                <p:cNvPr id="64" name="十字星 21"/>
                <p:cNvSpPr/>
                <p:nvPr/>
              </p:nvSpPr>
              <p:spPr>
                <a:xfrm>
                  <a:off x="8183880" y="1950817"/>
                  <a:ext cx="426623" cy="426623"/>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22B4B9"/>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十字星 21"/>
                <p:cNvSpPr/>
                <p:nvPr/>
              </p:nvSpPr>
              <p:spPr>
                <a:xfrm>
                  <a:off x="7453257" y="2705240"/>
                  <a:ext cx="426623" cy="426623"/>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934BC9"/>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任意多边形 65"/>
                <p:cNvSpPr/>
                <p:nvPr/>
              </p:nvSpPr>
              <p:spPr>
                <a:xfrm rot="5400000">
                  <a:off x="7558783" y="1135384"/>
                  <a:ext cx="373283" cy="404369"/>
                </a:xfrm>
                <a:custGeom>
                  <a:avLst/>
                  <a:gdLst>
                    <a:gd name="connsiteX0" fmla="*/ 458919 w 1482909"/>
                    <a:gd name="connsiteY0" fmla="*/ 806919 h 1606405"/>
                    <a:gd name="connsiteX1" fmla="*/ 716256 w 1482909"/>
                    <a:gd name="connsiteY1" fmla="*/ 1064256 h 1606405"/>
                    <a:gd name="connsiteX2" fmla="*/ 973593 w 1482909"/>
                    <a:gd name="connsiteY2" fmla="*/ 806919 h 1606405"/>
                    <a:gd name="connsiteX3" fmla="*/ 716256 w 1482909"/>
                    <a:gd name="connsiteY3" fmla="*/ 549582 h 1606405"/>
                    <a:gd name="connsiteX4" fmla="*/ 458919 w 1482909"/>
                    <a:gd name="connsiteY4" fmla="*/ 806919 h 1606405"/>
                    <a:gd name="connsiteX5" fmla="*/ 0 w 1482909"/>
                    <a:gd name="connsiteY5" fmla="*/ 880351 h 1606405"/>
                    <a:gd name="connsiteX6" fmla="*/ 0 w 1482909"/>
                    <a:gd name="connsiteY6" fmla="*/ 738145 h 1606405"/>
                    <a:gd name="connsiteX7" fmla="*/ 35553 w 1482909"/>
                    <a:gd name="connsiteY7" fmla="*/ 702592 h 1606405"/>
                    <a:gd name="connsiteX8" fmla="*/ 301266 w 1482909"/>
                    <a:gd name="connsiteY8" fmla="*/ 702592 h 1606405"/>
                    <a:gd name="connsiteX9" fmla="*/ 26979 w 1482909"/>
                    <a:gd name="connsiteY9" fmla="*/ 544233 h 1606405"/>
                    <a:gd name="connsiteX10" fmla="*/ 13966 w 1482909"/>
                    <a:gd name="connsiteY10" fmla="*/ 495666 h 1606405"/>
                    <a:gd name="connsiteX11" fmla="*/ 85069 w 1482909"/>
                    <a:gd name="connsiteY11" fmla="*/ 372512 h 1606405"/>
                    <a:gd name="connsiteX12" fmla="*/ 133635 w 1482909"/>
                    <a:gd name="connsiteY12" fmla="*/ 359498 h 1606405"/>
                    <a:gd name="connsiteX13" fmla="*/ 498941 w 1482909"/>
                    <a:gd name="connsiteY13" fmla="*/ 570407 h 1606405"/>
                    <a:gd name="connsiteX14" fmla="*/ 282265 w 1482909"/>
                    <a:gd name="connsiteY14" fmla="*/ 195112 h 1606405"/>
                    <a:gd name="connsiteX15" fmla="*/ 295277 w 1482909"/>
                    <a:gd name="connsiteY15" fmla="*/ 146546 h 1606405"/>
                    <a:gd name="connsiteX16" fmla="*/ 418431 w 1482909"/>
                    <a:gd name="connsiteY16" fmla="*/ 75444 h 1606405"/>
                    <a:gd name="connsiteX17" fmla="*/ 466997 w 1482909"/>
                    <a:gd name="connsiteY17" fmla="*/ 88456 h 1606405"/>
                    <a:gd name="connsiteX18" fmla="*/ 609600 w 1482909"/>
                    <a:gd name="connsiteY18" fmla="*/ 335450 h 1606405"/>
                    <a:gd name="connsiteX19" fmla="*/ 609600 w 1482909"/>
                    <a:gd name="connsiteY19" fmla="*/ 35552 h 1606405"/>
                    <a:gd name="connsiteX20" fmla="*/ 645153 w 1482909"/>
                    <a:gd name="connsiteY20" fmla="*/ 0 h 1606405"/>
                    <a:gd name="connsiteX21" fmla="*/ 787359 w 1482909"/>
                    <a:gd name="connsiteY21" fmla="*/ 0 h 1606405"/>
                    <a:gd name="connsiteX22" fmla="*/ 822912 w 1482909"/>
                    <a:gd name="connsiteY22" fmla="*/ 35552 h 1606405"/>
                    <a:gd name="connsiteX23" fmla="*/ 822912 w 1482909"/>
                    <a:gd name="connsiteY23" fmla="*/ 316841 h 1606405"/>
                    <a:gd name="connsiteX24" fmla="*/ 969156 w 1482909"/>
                    <a:gd name="connsiteY24" fmla="*/ 63540 h 1606405"/>
                    <a:gd name="connsiteX25" fmla="*/ 1017722 w 1482909"/>
                    <a:gd name="connsiteY25" fmla="*/ 50526 h 1606405"/>
                    <a:gd name="connsiteX26" fmla="*/ 1140876 w 1482909"/>
                    <a:gd name="connsiteY26" fmla="*/ 121630 h 1606405"/>
                    <a:gd name="connsiteX27" fmla="*/ 1153889 w 1482909"/>
                    <a:gd name="connsiteY27" fmla="*/ 170196 h 1606405"/>
                    <a:gd name="connsiteX28" fmla="*/ 942980 w 1482909"/>
                    <a:gd name="connsiteY28" fmla="*/ 535502 h 1606405"/>
                    <a:gd name="connsiteX29" fmla="*/ 1318275 w 1482909"/>
                    <a:gd name="connsiteY29" fmla="*/ 318825 h 1606405"/>
                    <a:gd name="connsiteX30" fmla="*/ 1366842 w 1482909"/>
                    <a:gd name="connsiteY30" fmla="*/ 331838 h 1606405"/>
                    <a:gd name="connsiteX31" fmla="*/ 1437945 w 1482909"/>
                    <a:gd name="connsiteY31" fmla="*/ 454992 h 1606405"/>
                    <a:gd name="connsiteX32" fmla="*/ 1424931 w 1482909"/>
                    <a:gd name="connsiteY32" fmla="*/ 503559 h 1606405"/>
                    <a:gd name="connsiteX33" fmla="*/ 1177936 w 1482909"/>
                    <a:gd name="connsiteY33" fmla="*/ 646161 h 1606405"/>
                    <a:gd name="connsiteX34" fmla="*/ 1447356 w 1482909"/>
                    <a:gd name="connsiteY34" fmla="*/ 646161 h 1606405"/>
                    <a:gd name="connsiteX35" fmla="*/ 1482909 w 1482909"/>
                    <a:gd name="connsiteY35" fmla="*/ 681714 h 1606405"/>
                    <a:gd name="connsiteX36" fmla="*/ 1482909 w 1482909"/>
                    <a:gd name="connsiteY36" fmla="*/ 823920 h 1606405"/>
                    <a:gd name="connsiteX37" fmla="*/ 1447356 w 1482909"/>
                    <a:gd name="connsiteY37" fmla="*/ 859473 h 1606405"/>
                    <a:gd name="connsiteX38" fmla="*/ 1092603 w 1482909"/>
                    <a:gd name="connsiteY38" fmla="*/ 859472 h 1606405"/>
                    <a:gd name="connsiteX39" fmla="*/ 1428832 w 1482909"/>
                    <a:gd name="connsiteY39" fmla="*/ 1053595 h 1606405"/>
                    <a:gd name="connsiteX40" fmla="*/ 1441846 w 1482909"/>
                    <a:gd name="connsiteY40" fmla="*/ 1102162 h 1606405"/>
                    <a:gd name="connsiteX41" fmla="*/ 1370743 w 1482909"/>
                    <a:gd name="connsiteY41" fmla="*/ 1225316 h 1606405"/>
                    <a:gd name="connsiteX42" fmla="*/ 1322176 w 1482909"/>
                    <a:gd name="connsiteY42" fmla="*/ 1238330 h 1606405"/>
                    <a:gd name="connsiteX43" fmla="*/ 956871 w 1482909"/>
                    <a:gd name="connsiteY43" fmla="*/ 1027420 h 1606405"/>
                    <a:gd name="connsiteX44" fmla="*/ 1173548 w 1482909"/>
                    <a:gd name="connsiteY44" fmla="*/ 1402716 h 1606405"/>
                    <a:gd name="connsiteX45" fmla="*/ 1160534 w 1482909"/>
                    <a:gd name="connsiteY45" fmla="*/ 1451282 h 1606405"/>
                    <a:gd name="connsiteX46" fmla="*/ 1037380 w 1482909"/>
                    <a:gd name="connsiteY46" fmla="*/ 1522385 h 1606405"/>
                    <a:gd name="connsiteX47" fmla="*/ 988814 w 1482909"/>
                    <a:gd name="connsiteY47" fmla="*/ 1509372 h 1606405"/>
                    <a:gd name="connsiteX48" fmla="*/ 854179 w 1482909"/>
                    <a:gd name="connsiteY48" fmla="*/ 1276176 h 1606405"/>
                    <a:gd name="connsiteX49" fmla="*/ 854179 w 1482909"/>
                    <a:gd name="connsiteY49" fmla="*/ 1570852 h 1606405"/>
                    <a:gd name="connsiteX50" fmla="*/ 818626 w 1482909"/>
                    <a:gd name="connsiteY50" fmla="*/ 1606405 h 1606405"/>
                    <a:gd name="connsiteX51" fmla="*/ 676420 w 1482909"/>
                    <a:gd name="connsiteY51" fmla="*/ 1606405 h 1606405"/>
                    <a:gd name="connsiteX52" fmla="*/ 640866 w 1482909"/>
                    <a:gd name="connsiteY52" fmla="*/ 1570852 h 1606405"/>
                    <a:gd name="connsiteX53" fmla="*/ 640866 w 1482909"/>
                    <a:gd name="connsiteY53" fmla="*/ 1244178 h 1606405"/>
                    <a:gd name="connsiteX54" fmla="*/ 482507 w 1482909"/>
                    <a:gd name="connsiteY54" fmla="*/ 1518466 h 1606405"/>
                    <a:gd name="connsiteX55" fmla="*/ 433940 w 1482909"/>
                    <a:gd name="connsiteY55" fmla="*/ 1531480 h 1606405"/>
                    <a:gd name="connsiteX56" fmla="*/ 310786 w 1482909"/>
                    <a:gd name="connsiteY56" fmla="*/ 1460377 h 1606405"/>
                    <a:gd name="connsiteX57" fmla="*/ 297773 w 1482909"/>
                    <a:gd name="connsiteY57" fmla="*/ 1411810 h 1606405"/>
                    <a:gd name="connsiteX58" fmla="*/ 508683 w 1482909"/>
                    <a:gd name="connsiteY58" fmla="*/ 1046504 h 1606405"/>
                    <a:gd name="connsiteX59" fmla="*/ 133386 w 1482909"/>
                    <a:gd name="connsiteY59" fmla="*/ 1263181 h 1606405"/>
                    <a:gd name="connsiteX60" fmla="*/ 84820 w 1482909"/>
                    <a:gd name="connsiteY60" fmla="*/ 1250168 h 1606405"/>
                    <a:gd name="connsiteX61" fmla="*/ 13717 w 1482909"/>
                    <a:gd name="connsiteY61" fmla="*/ 1127014 h 1606405"/>
                    <a:gd name="connsiteX62" fmla="*/ 26730 w 1482909"/>
                    <a:gd name="connsiteY62" fmla="*/ 1078448 h 1606405"/>
                    <a:gd name="connsiteX63" fmla="*/ 308264 w 1482909"/>
                    <a:gd name="connsiteY63" fmla="*/ 915904 h 1606405"/>
                    <a:gd name="connsiteX64" fmla="*/ 35554 w 1482909"/>
                    <a:gd name="connsiteY64" fmla="*/ 915904 h 1606405"/>
                    <a:gd name="connsiteX65" fmla="*/ 0 w 1482909"/>
                    <a:gd name="connsiteY65" fmla="*/ 880351 h 160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482909" h="1606405">
                      <a:moveTo>
                        <a:pt x="458919" y="806919"/>
                      </a:moveTo>
                      <a:cubicBezTo>
                        <a:pt x="458919" y="949042"/>
                        <a:pt x="574133" y="1064256"/>
                        <a:pt x="716256" y="1064256"/>
                      </a:cubicBezTo>
                      <a:cubicBezTo>
                        <a:pt x="858379" y="1064256"/>
                        <a:pt x="973593" y="949042"/>
                        <a:pt x="973593" y="806919"/>
                      </a:cubicBezTo>
                      <a:cubicBezTo>
                        <a:pt x="973593" y="664796"/>
                        <a:pt x="858379" y="549582"/>
                        <a:pt x="716256" y="549582"/>
                      </a:cubicBezTo>
                      <a:cubicBezTo>
                        <a:pt x="574133" y="549582"/>
                        <a:pt x="458919" y="664796"/>
                        <a:pt x="458919" y="806919"/>
                      </a:cubicBezTo>
                      <a:close/>
                      <a:moveTo>
                        <a:pt x="0" y="880351"/>
                      </a:moveTo>
                      <a:lnTo>
                        <a:pt x="0" y="738145"/>
                      </a:lnTo>
                      <a:cubicBezTo>
                        <a:pt x="0" y="718510"/>
                        <a:pt x="15918" y="702592"/>
                        <a:pt x="35553" y="702592"/>
                      </a:cubicBezTo>
                      <a:lnTo>
                        <a:pt x="301266" y="702592"/>
                      </a:lnTo>
                      <a:lnTo>
                        <a:pt x="26979" y="544233"/>
                      </a:lnTo>
                      <a:cubicBezTo>
                        <a:pt x="9975" y="534415"/>
                        <a:pt x="4148" y="512671"/>
                        <a:pt x="13966" y="495666"/>
                      </a:cubicBezTo>
                      <a:lnTo>
                        <a:pt x="85069" y="372512"/>
                      </a:lnTo>
                      <a:cubicBezTo>
                        <a:pt x="94887" y="355508"/>
                        <a:pt x="116631" y="349681"/>
                        <a:pt x="133635" y="359498"/>
                      </a:cubicBezTo>
                      <a:lnTo>
                        <a:pt x="498941" y="570407"/>
                      </a:lnTo>
                      <a:lnTo>
                        <a:pt x="282265" y="195112"/>
                      </a:lnTo>
                      <a:cubicBezTo>
                        <a:pt x="272446" y="178108"/>
                        <a:pt x="278273" y="156364"/>
                        <a:pt x="295277" y="146546"/>
                      </a:cubicBezTo>
                      <a:lnTo>
                        <a:pt x="418431" y="75444"/>
                      </a:lnTo>
                      <a:cubicBezTo>
                        <a:pt x="435436" y="65626"/>
                        <a:pt x="457180" y="71452"/>
                        <a:pt x="466997" y="88456"/>
                      </a:cubicBezTo>
                      <a:lnTo>
                        <a:pt x="609600" y="335450"/>
                      </a:lnTo>
                      <a:lnTo>
                        <a:pt x="609600" y="35552"/>
                      </a:lnTo>
                      <a:cubicBezTo>
                        <a:pt x="609600" y="15918"/>
                        <a:pt x="625518" y="0"/>
                        <a:pt x="645153" y="0"/>
                      </a:cubicBezTo>
                      <a:lnTo>
                        <a:pt x="787359" y="0"/>
                      </a:lnTo>
                      <a:cubicBezTo>
                        <a:pt x="806994" y="0"/>
                        <a:pt x="822912" y="15918"/>
                        <a:pt x="822912" y="35552"/>
                      </a:cubicBezTo>
                      <a:lnTo>
                        <a:pt x="822912" y="316841"/>
                      </a:lnTo>
                      <a:lnTo>
                        <a:pt x="969156" y="63540"/>
                      </a:lnTo>
                      <a:cubicBezTo>
                        <a:pt x="978973" y="46536"/>
                        <a:pt x="1000716" y="40710"/>
                        <a:pt x="1017722" y="50526"/>
                      </a:cubicBezTo>
                      <a:lnTo>
                        <a:pt x="1140876" y="121630"/>
                      </a:lnTo>
                      <a:cubicBezTo>
                        <a:pt x="1157879" y="131448"/>
                        <a:pt x="1163706" y="153192"/>
                        <a:pt x="1153889" y="170196"/>
                      </a:cubicBezTo>
                      <a:lnTo>
                        <a:pt x="942980" y="535502"/>
                      </a:lnTo>
                      <a:lnTo>
                        <a:pt x="1318275" y="318825"/>
                      </a:lnTo>
                      <a:cubicBezTo>
                        <a:pt x="1335279" y="309007"/>
                        <a:pt x="1357024" y="314834"/>
                        <a:pt x="1366842" y="331838"/>
                      </a:cubicBezTo>
                      <a:lnTo>
                        <a:pt x="1437945" y="454992"/>
                      </a:lnTo>
                      <a:cubicBezTo>
                        <a:pt x="1447762" y="471997"/>
                        <a:pt x="1441936" y="493741"/>
                        <a:pt x="1424931" y="503559"/>
                      </a:cubicBezTo>
                      <a:lnTo>
                        <a:pt x="1177936" y="646161"/>
                      </a:lnTo>
                      <a:lnTo>
                        <a:pt x="1447356" y="646161"/>
                      </a:lnTo>
                      <a:cubicBezTo>
                        <a:pt x="1466990" y="646161"/>
                        <a:pt x="1482908" y="662079"/>
                        <a:pt x="1482909" y="681714"/>
                      </a:cubicBezTo>
                      <a:lnTo>
                        <a:pt x="1482909" y="823920"/>
                      </a:lnTo>
                      <a:cubicBezTo>
                        <a:pt x="1482908" y="843555"/>
                        <a:pt x="1466990" y="859473"/>
                        <a:pt x="1447356" y="859473"/>
                      </a:cubicBezTo>
                      <a:lnTo>
                        <a:pt x="1092603" y="859472"/>
                      </a:lnTo>
                      <a:lnTo>
                        <a:pt x="1428832" y="1053595"/>
                      </a:lnTo>
                      <a:cubicBezTo>
                        <a:pt x="1445837" y="1063413"/>
                        <a:pt x="1451663" y="1085157"/>
                        <a:pt x="1441846" y="1102162"/>
                      </a:cubicBezTo>
                      <a:lnTo>
                        <a:pt x="1370743" y="1225316"/>
                      </a:lnTo>
                      <a:cubicBezTo>
                        <a:pt x="1360925" y="1242320"/>
                        <a:pt x="1339181" y="1248147"/>
                        <a:pt x="1322176" y="1238330"/>
                      </a:cubicBezTo>
                      <a:lnTo>
                        <a:pt x="956871" y="1027420"/>
                      </a:lnTo>
                      <a:lnTo>
                        <a:pt x="1173548" y="1402716"/>
                      </a:lnTo>
                      <a:cubicBezTo>
                        <a:pt x="1183365" y="1419720"/>
                        <a:pt x="1177539" y="1441464"/>
                        <a:pt x="1160534" y="1451282"/>
                      </a:cubicBezTo>
                      <a:lnTo>
                        <a:pt x="1037380" y="1522385"/>
                      </a:lnTo>
                      <a:cubicBezTo>
                        <a:pt x="1020376" y="1532202"/>
                        <a:pt x="998632" y="1526376"/>
                        <a:pt x="988814" y="1509372"/>
                      </a:cubicBezTo>
                      <a:lnTo>
                        <a:pt x="854179" y="1276176"/>
                      </a:lnTo>
                      <a:lnTo>
                        <a:pt x="854179" y="1570852"/>
                      </a:lnTo>
                      <a:cubicBezTo>
                        <a:pt x="854178" y="1590487"/>
                        <a:pt x="838260" y="1606404"/>
                        <a:pt x="818626" y="1606405"/>
                      </a:cubicBezTo>
                      <a:lnTo>
                        <a:pt x="676420" y="1606405"/>
                      </a:lnTo>
                      <a:cubicBezTo>
                        <a:pt x="656784" y="1606405"/>
                        <a:pt x="640867" y="1590487"/>
                        <a:pt x="640866" y="1570852"/>
                      </a:cubicBezTo>
                      <a:lnTo>
                        <a:pt x="640866" y="1244178"/>
                      </a:lnTo>
                      <a:lnTo>
                        <a:pt x="482507" y="1518466"/>
                      </a:lnTo>
                      <a:cubicBezTo>
                        <a:pt x="472689" y="1535471"/>
                        <a:pt x="450945" y="1541296"/>
                        <a:pt x="433940" y="1531480"/>
                      </a:cubicBezTo>
                      <a:lnTo>
                        <a:pt x="310786" y="1460377"/>
                      </a:lnTo>
                      <a:cubicBezTo>
                        <a:pt x="293782" y="1450559"/>
                        <a:pt x="287955" y="1428814"/>
                        <a:pt x="297773" y="1411810"/>
                      </a:cubicBezTo>
                      <a:lnTo>
                        <a:pt x="508683" y="1046504"/>
                      </a:lnTo>
                      <a:lnTo>
                        <a:pt x="133386" y="1263181"/>
                      </a:lnTo>
                      <a:cubicBezTo>
                        <a:pt x="116382" y="1272999"/>
                        <a:pt x="94637" y="1267172"/>
                        <a:pt x="84820" y="1250168"/>
                      </a:cubicBezTo>
                      <a:lnTo>
                        <a:pt x="13717" y="1127014"/>
                      </a:lnTo>
                      <a:cubicBezTo>
                        <a:pt x="3899" y="1110009"/>
                        <a:pt x="9726" y="1088265"/>
                        <a:pt x="26730" y="1078448"/>
                      </a:cubicBezTo>
                      <a:lnTo>
                        <a:pt x="308264" y="915904"/>
                      </a:lnTo>
                      <a:lnTo>
                        <a:pt x="35554" y="915904"/>
                      </a:lnTo>
                      <a:cubicBezTo>
                        <a:pt x="15918" y="915904"/>
                        <a:pt x="0" y="899986"/>
                        <a:pt x="0" y="880351"/>
                      </a:cubicBezTo>
                      <a:close/>
                    </a:path>
                  </a:pathLst>
                </a:custGeom>
                <a:solidFill>
                  <a:srgbClr val="7030A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66"/>
                <p:cNvSpPr/>
                <p:nvPr/>
              </p:nvSpPr>
              <p:spPr>
                <a:xfrm rot="8286032">
                  <a:off x="6690716" y="708698"/>
                  <a:ext cx="170999" cy="170999"/>
                </a:xfrm>
                <a:custGeom>
                  <a:avLst/>
                  <a:gdLst>
                    <a:gd name="connsiteX0" fmla="*/ 0 w 777240"/>
                    <a:gd name="connsiteY0" fmla="*/ 459723 h 777240"/>
                    <a:gd name="connsiteX1" fmla="*/ 0 w 777240"/>
                    <a:gd name="connsiteY1" fmla="*/ 317517 h 777240"/>
                    <a:gd name="connsiteX2" fmla="*/ 35553 w 777240"/>
                    <a:gd name="connsiteY2" fmla="*/ 281964 h 777240"/>
                    <a:gd name="connsiteX3" fmla="*/ 281964 w 777240"/>
                    <a:gd name="connsiteY3" fmla="*/ 281964 h 777240"/>
                    <a:gd name="connsiteX4" fmla="*/ 281964 w 777240"/>
                    <a:gd name="connsiteY4" fmla="*/ 35553 h 777240"/>
                    <a:gd name="connsiteX5" fmla="*/ 317517 w 777240"/>
                    <a:gd name="connsiteY5" fmla="*/ 0 h 777240"/>
                    <a:gd name="connsiteX6" fmla="*/ 459723 w 777240"/>
                    <a:gd name="connsiteY6" fmla="*/ 0 h 777240"/>
                    <a:gd name="connsiteX7" fmla="*/ 495276 w 777240"/>
                    <a:gd name="connsiteY7" fmla="*/ 35553 h 777240"/>
                    <a:gd name="connsiteX8" fmla="*/ 495276 w 777240"/>
                    <a:gd name="connsiteY8" fmla="*/ 281964 h 777240"/>
                    <a:gd name="connsiteX9" fmla="*/ 741687 w 777240"/>
                    <a:gd name="connsiteY9" fmla="*/ 281964 h 777240"/>
                    <a:gd name="connsiteX10" fmla="*/ 777240 w 777240"/>
                    <a:gd name="connsiteY10" fmla="*/ 317517 h 777240"/>
                    <a:gd name="connsiteX11" fmla="*/ 777240 w 777240"/>
                    <a:gd name="connsiteY11" fmla="*/ 459723 h 777240"/>
                    <a:gd name="connsiteX12" fmla="*/ 741687 w 777240"/>
                    <a:gd name="connsiteY12" fmla="*/ 495276 h 777240"/>
                    <a:gd name="connsiteX13" fmla="*/ 495276 w 777240"/>
                    <a:gd name="connsiteY13" fmla="*/ 495276 h 777240"/>
                    <a:gd name="connsiteX14" fmla="*/ 495276 w 777240"/>
                    <a:gd name="connsiteY14" fmla="*/ 741687 h 777240"/>
                    <a:gd name="connsiteX15" fmla="*/ 459723 w 777240"/>
                    <a:gd name="connsiteY15" fmla="*/ 777240 h 777240"/>
                    <a:gd name="connsiteX16" fmla="*/ 317517 w 777240"/>
                    <a:gd name="connsiteY16" fmla="*/ 777240 h 777240"/>
                    <a:gd name="connsiteX17" fmla="*/ 281964 w 777240"/>
                    <a:gd name="connsiteY17" fmla="*/ 741687 h 777240"/>
                    <a:gd name="connsiteX18" fmla="*/ 281964 w 777240"/>
                    <a:gd name="connsiteY18" fmla="*/ 495276 h 777240"/>
                    <a:gd name="connsiteX19" fmla="*/ 35553 w 777240"/>
                    <a:gd name="connsiteY19" fmla="*/ 495276 h 777240"/>
                    <a:gd name="connsiteX20" fmla="*/ 0 w 777240"/>
                    <a:gd name="connsiteY20" fmla="*/ 459723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7240" h="777240">
                      <a:moveTo>
                        <a:pt x="0" y="459723"/>
                      </a:moveTo>
                      <a:lnTo>
                        <a:pt x="0" y="317517"/>
                      </a:lnTo>
                      <a:cubicBezTo>
                        <a:pt x="0" y="297882"/>
                        <a:pt x="15918" y="281964"/>
                        <a:pt x="35553" y="281964"/>
                      </a:cubicBezTo>
                      <a:lnTo>
                        <a:pt x="281964" y="281964"/>
                      </a:lnTo>
                      <a:lnTo>
                        <a:pt x="281964" y="35553"/>
                      </a:lnTo>
                      <a:cubicBezTo>
                        <a:pt x="281964" y="15918"/>
                        <a:pt x="297882" y="0"/>
                        <a:pt x="317517" y="0"/>
                      </a:cubicBezTo>
                      <a:lnTo>
                        <a:pt x="459723" y="0"/>
                      </a:lnTo>
                      <a:cubicBezTo>
                        <a:pt x="479358" y="0"/>
                        <a:pt x="495276" y="15918"/>
                        <a:pt x="495276" y="35553"/>
                      </a:cubicBezTo>
                      <a:lnTo>
                        <a:pt x="495276" y="281964"/>
                      </a:lnTo>
                      <a:lnTo>
                        <a:pt x="741687" y="281964"/>
                      </a:lnTo>
                      <a:cubicBezTo>
                        <a:pt x="761322" y="281964"/>
                        <a:pt x="777240" y="297882"/>
                        <a:pt x="777240" y="317517"/>
                      </a:cubicBezTo>
                      <a:lnTo>
                        <a:pt x="777240" y="459723"/>
                      </a:lnTo>
                      <a:cubicBezTo>
                        <a:pt x="777240" y="479358"/>
                        <a:pt x="761322" y="495276"/>
                        <a:pt x="741687" y="495276"/>
                      </a:cubicBezTo>
                      <a:lnTo>
                        <a:pt x="495276" y="495276"/>
                      </a:lnTo>
                      <a:lnTo>
                        <a:pt x="495276" y="741687"/>
                      </a:lnTo>
                      <a:cubicBezTo>
                        <a:pt x="495276" y="761322"/>
                        <a:pt x="479358" y="777240"/>
                        <a:pt x="459723" y="777240"/>
                      </a:cubicBezTo>
                      <a:lnTo>
                        <a:pt x="317517" y="777240"/>
                      </a:lnTo>
                      <a:cubicBezTo>
                        <a:pt x="297882" y="777240"/>
                        <a:pt x="281964" y="761322"/>
                        <a:pt x="281964" y="741687"/>
                      </a:cubicBezTo>
                      <a:lnTo>
                        <a:pt x="281964" y="495276"/>
                      </a:lnTo>
                      <a:lnTo>
                        <a:pt x="35553" y="495276"/>
                      </a:lnTo>
                      <a:cubicBezTo>
                        <a:pt x="15918" y="495276"/>
                        <a:pt x="0" y="479358"/>
                        <a:pt x="0" y="459723"/>
                      </a:cubicBezTo>
                      <a:close/>
                    </a:path>
                  </a:pathLst>
                </a:custGeom>
                <a:solidFill>
                  <a:schemeClr val="accent2">
                    <a:lumMod val="60000"/>
                    <a:lumOff val="40000"/>
                  </a:scheme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pic>
        <p:nvPicPr>
          <p:cNvPr id="83" name="图片 82"/>
          <p:cNvPicPr>
            <a:picLocks noChangeAspect="1"/>
          </p:cNvPicPr>
          <p:nvPr/>
        </p:nvPicPr>
        <p:blipFill>
          <a:blip r:embed="rId5"/>
          <a:stretch>
            <a:fillRect/>
          </a:stretch>
        </p:blipFill>
        <p:spPr>
          <a:xfrm>
            <a:off x="-529" y="5013875"/>
            <a:ext cx="12193057" cy="1950889"/>
          </a:xfrm>
          <a:prstGeom prst="rect">
            <a:avLst/>
          </a:prstGeom>
        </p:spPr>
      </p:pic>
      <p:pic>
        <p:nvPicPr>
          <p:cNvPr id="85" name="图片 84"/>
          <p:cNvPicPr>
            <a:picLocks noChangeAspect="1"/>
          </p:cNvPicPr>
          <p:nvPr/>
        </p:nvPicPr>
        <p:blipFill>
          <a:blip r:embed="rId6"/>
          <a:stretch>
            <a:fillRect/>
          </a:stretch>
        </p:blipFill>
        <p:spPr>
          <a:xfrm>
            <a:off x="11052978" y="-72"/>
            <a:ext cx="1139022" cy="1292507"/>
          </a:xfrm>
          <a:prstGeom prst="rect">
            <a:avLst/>
          </a:prstGeom>
        </p:spPr>
      </p:pic>
      <p:pic>
        <p:nvPicPr>
          <p:cNvPr id="86" name="图片 85"/>
          <p:cNvPicPr>
            <a:picLocks noChangeAspect="1"/>
          </p:cNvPicPr>
          <p:nvPr/>
        </p:nvPicPr>
        <p:blipFill>
          <a:blip r:embed="rId7"/>
          <a:stretch>
            <a:fillRect/>
          </a:stretch>
        </p:blipFill>
        <p:spPr>
          <a:xfrm>
            <a:off x="535012" y="-72"/>
            <a:ext cx="1719221" cy="1676545"/>
          </a:xfrm>
          <a:prstGeom prst="rect">
            <a:avLst/>
          </a:prstGeom>
        </p:spPr>
      </p:pic>
      <p:sp>
        <p:nvSpPr>
          <p:cNvPr id="2" name="日期版面配置區 1">
            <a:extLst>
              <a:ext uri="{FF2B5EF4-FFF2-40B4-BE49-F238E27FC236}">
                <a16:creationId xmlns:a16="http://schemas.microsoft.com/office/drawing/2014/main" id="{D0E984ED-56A7-4A7F-978D-B7FDE834FDF4}"/>
              </a:ext>
            </a:extLst>
          </p:cNvPr>
          <p:cNvSpPr>
            <a:spLocks noGrp="1"/>
          </p:cNvSpPr>
          <p:nvPr>
            <p:ph type="dt" sz="half" idx="10"/>
          </p:nvPr>
        </p:nvSpPr>
        <p:spPr/>
        <p:txBody>
          <a:bodyPr/>
          <a:lstStyle/>
          <a:p>
            <a:fld id="{354298E4-A600-4130-8EF2-92053DBB89FE}" type="datetime3">
              <a:rPr lang="zh-CN" altLang="en-US" smtClean="0"/>
              <a:t>2024年5月25日星期六</a:t>
            </a:fld>
            <a:endParaRPr lang="zh-CN" altLang="en-US"/>
          </a:p>
        </p:txBody>
      </p:sp>
      <p:sp>
        <p:nvSpPr>
          <p:cNvPr id="3" name="投影片編號版面配置區 2">
            <a:extLst>
              <a:ext uri="{FF2B5EF4-FFF2-40B4-BE49-F238E27FC236}">
                <a16:creationId xmlns:a16="http://schemas.microsoft.com/office/drawing/2014/main" id="{7686891B-F9F1-4427-B2C1-BFFBC2B01453}"/>
              </a:ext>
            </a:extLst>
          </p:cNvPr>
          <p:cNvSpPr>
            <a:spLocks noGrp="1"/>
          </p:cNvSpPr>
          <p:nvPr>
            <p:ph type="sldNum" sz="quarter" idx="12"/>
          </p:nvPr>
        </p:nvSpPr>
        <p:spPr/>
        <p:txBody>
          <a:bodyPr/>
          <a:lstStyle/>
          <a:p>
            <a:fld id="{4F2C8810-9F3D-4F9A-81B8-042C148954C9}" type="slidenum">
              <a:rPr lang="zh-CN" altLang="en-US" smtClean="0"/>
              <a:t>15</a:t>
            </a:fld>
            <a:endParaRPr lang="zh-CN" altLang="en-US"/>
          </a:p>
        </p:txBody>
      </p:sp>
    </p:spTree>
    <p:extLst>
      <p:ext uri="{BB962C8B-B14F-4D97-AF65-F5344CB8AC3E}">
        <p14:creationId xmlns:p14="http://schemas.microsoft.com/office/powerpoint/2010/main" val="934600904"/>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additive="base">
                                        <p:cTn id="7" dur="500" fill="hold"/>
                                        <p:tgtEl>
                                          <p:spTgt spid="85"/>
                                        </p:tgtEl>
                                        <p:attrNameLst>
                                          <p:attrName>ppt_x</p:attrName>
                                        </p:attrNameLst>
                                      </p:cBhvr>
                                      <p:tavLst>
                                        <p:tav tm="0">
                                          <p:val>
                                            <p:strVal val="1+#ppt_w/2"/>
                                          </p:val>
                                        </p:tav>
                                        <p:tav tm="100000">
                                          <p:val>
                                            <p:strVal val="#ppt_x"/>
                                          </p:val>
                                        </p:tav>
                                      </p:tavLst>
                                    </p:anim>
                                    <p:anim calcmode="lin" valueType="num">
                                      <p:cBhvr additive="base">
                                        <p:cTn id="8" dur="500" fill="hold"/>
                                        <p:tgtEl>
                                          <p:spTgt spid="85"/>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86"/>
                                        </p:tgtEl>
                                        <p:attrNameLst>
                                          <p:attrName>style.visibility</p:attrName>
                                        </p:attrNameLst>
                                      </p:cBhvr>
                                      <p:to>
                                        <p:strVal val="visible"/>
                                      </p:to>
                                    </p:set>
                                    <p:anim calcmode="lin" valueType="num">
                                      <p:cBhvr additive="base">
                                        <p:cTn id="11" dur="500" fill="hold"/>
                                        <p:tgtEl>
                                          <p:spTgt spid="86"/>
                                        </p:tgtEl>
                                        <p:attrNameLst>
                                          <p:attrName>ppt_x</p:attrName>
                                        </p:attrNameLst>
                                      </p:cBhvr>
                                      <p:tavLst>
                                        <p:tav tm="0">
                                          <p:val>
                                            <p:strVal val="0-#ppt_w/2"/>
                                          </p:val>
                                        </p:tav>
                                        <p:tav tm="100000">
                                          <p:val>
                                            <p:strVal val="#ppt_x"/>
                                          </p:val>
                                        </p:tav>
                                      </p:tavLst>
                                    </p:anim>
                                    <p:anim calcmode="lin" valueType="num">
                                      <p:cBhvr additive="base">
                                        <p:cTn id="12" dur="500" fill="hold"/>
                                        <p:tgtEl>
                                          <p:spTgt spid="86"/>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83"/>
                                        </p:tgtEl>
                                        <p:attrNameLst>
                                          <p:attrName>style.visibility</p:attrName>
                                        </p:attrNameLst>
                                      </p:cBhvr>
                                      <p:to>
                                        <p:strVal val="visible"/>
                                      </p:to>
                                    </p:set>
                                    <p:anim calcmode="lin" valueType="num">
                                      <p:cBhvr>
                                        <p:cTn id="16" dur="500" fill="hold"/>
                                        <p:tgtEl>
                                          <p:spTgt spid="83"/>
                                        </p:tgtEl>
                                        <p:attrNameLst>
                                          <p:attrName>ppt_w</p:attrName>
                                        </p:attrNameLst>
                                      </p:cBhvr>
                                      <p:tavLst>
                                        <p:tav tm="0">
                                          <p:val>
                                            <p:fltVal val="0"/>
                                          </p:val>
                                        </p:tav>
                                        <p:tav tm="100000">
                                          <p:val>
                                            <p:strVal val="#ppt_w"/>
                                          </p:val>
                                        </p:tav>
                                      </p:tavLst>
                                    </p:anim>
                                    <p:anim calcmode="lin" valueType="num">
                                      <p:cBhvr>
                                        <p:cTn id="17" dur="500" fill="hold"/>
                                        <p:tgtEl>
                                          <p:spTgt spid="83"/>
                                        </p:tgtEl>
                                        <p:attrNameLst>
                                          <p:attrName>ppt_h</p:attrName>
                                        </p:attrNameLst>
                                      </p:cBhvr>
                                      <p:tavLst>
                                        <p:tav tm="0">
                                          <p:val>
                                            <p:fltVal val="0"/>
                                          </p:val>
                                        </p:tav>
                                        <p:tav tm="100000">
                                          <p:val>
                                            <p:strVal val="#ppt_h"/>
                                          </p:val>
                                        </p:tav>
                                      </p:tavLst>
                                    </p:anim>
                                    <p:animEffect transition="in" filter="fade">
                                      <p:cBhvr>
                                        <p:cTn id="18" dur="500"/>
                                        <p:tgtEl>
                                          <p:spTgt spid="83"/>
                                        </p:tgtEl>
                                      </p:cBhvr>
                                    </p:animEffect>
                                  </p:childTnLst>
                                </p:cTn>
                              </p:par>
                            </p:childTnLst>
                          </p:cTn>
                        </p:par>
                        <p:par>
                          <p:cTn id="19" fill="hold">
                            <p:stCondLst>
                              <p:cond delay="1000"/>
                            </p:stCondLst>
                            <p:childTnLst>
                              <p:par>
                                <p:cTn id="20" presetID="42"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组合 49"/>
          <p:cNvGrpSpPr/>
          <p:nvPr/>
        </p:nvGrpSpPr>
        <p:grpSpPr>
          <a:xfrm>
            <a:off x="3580848" y="150461"/>
            <a:ext cx="5413609" cy="1573320"/>
            <a:chOff x="3580848" y="-78139"/>
            <a:chExt cx="5413609" cy="1573320"/>
          </a:xfrm>
        </p:grpSpPr>
        <p:grpSp>
          <p:nvGrpSpPr>
            <p:cNvPr id="31" name="组合 30"/>
            <p:cNvGrpSpPr/>
            <p:nvPr/>
          </p:nvGrpSpPr>
          <p:grpSpPr>
            <a:xfrm>
              <a:off x="3580848" y="-78139"/>
              <a:ext cx="5413609" cy="1573320"/>
              <a:chOff x="3580848" y="-78139"/>
              <a:chExt cx="5413609" cy="1573320"/>
            </a:xfrm>
          </p:grpSpPr>
          <p:pic>
            <p:nvPicPr>
              <p:cNvPr id="6" name="图片 5"/>
              <p:cNvPicPr>
                <a:picLocks noChangeAspect="1"/>
              </p:cNvPicPr>
              <p:nvPr/>
            </p:nvPicPr>
            <p:blipFill>
              <a:blip r:embed="rId3"/>
              <a:stretch>
                <a:fillRect/>
              </a:stretch>
            </p:blipFill>
            <p:spPr>
              <a:xfrm>
                <a:off x="3580848" y="70030"/>
                <a:ext cx="1461428" cy="1425151"/>
              </a:xfrm>
              <a:prstGeom prst="rect">
                <a:avLst/>
              </a:prstGeom>
            </p:spPr>
          </p:pic>
          <p:pic>
            <p:nvPicPr>
              <p:cNvPr id="20" name="图片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96112" y="-78139"/>
                <a:ext cx="1998345" cy="1408939"/>
              </a:xfrm>
              <a:prstGeom prst="rect">
                <a:avLst/>
              </a:prstGeom>
            </p:spPr>
          </p:pic>
        </p:grpSp>
        <p:grpSp>
          <p:nvGrpSpPr>
            <p:cNvPr id="49" name="组合 48"/>
            <p:cNvGrpSpPr/>
            <p:nvPr/>
          </p:nvGrpSpPr>
          <p:grpSpPr>
            <a:xfrm>
              <a:off x="4800928" y="309946"/>
              <a:ext cx="2835887" cy="789045"/>
              <a:chOff x="4618048" y="1578948"/>
              <a:chExt cx="2835887" cy="789045"/>
            </a:xfrm>
          </p:grpSpPr>
          <p:grpSp>
            <p:nvGrpSpPr>
              <p:cNvPr id="48" name="组合 47"/>
              <p:cNvGrpSpPr/>
              <p:nvPr/>
            </p:nvGrpSpPr>
            <p:grpSpPr>
              <a:xfrm>
                <a:off x="4691062" y="1578948"/>
                <a:ext cx="2579370" cy="789045"/>
                <a:chOff x="5055870" y="2121795"/>
                <a:chExt cx="2579370" cy="789045"/>
              </a:xfrm>
            </p:grpSpPr>
            <p:sp>
              <p:nvSpPr>
                <p:cNvPr id="32" name="流程图: 终止 31"/>
                <p:cNvSpPr/>
                <p:nvPr/>
              </p:nvSpPr>
              <p:spPr>
                <a:xfrm>
                  <a:off x="5204460" y="2278070"/>
                  <a:ext cx="2430780" cy="632770"/>
                </a:xfrm>
                <a:prstGeom prst="flowChartTerminator">
                  <a:avLst/>
                </a:prstGeom>
                <a:solidFill>
                  <a:srgbClr val="22B4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7" name="组合 46"/>
                <p:cNvGrpSpPr/>
                <p:nvPr/>
              </p:nvGrpSpPr>
              <p:grpSpPr>
                <a:xfrm>
                  <a:off x="5055870" y="2121795"/>
                  <a:ext cx="2430780" cy="632770"/>
                  <a:chOff x="5055870" y="2121795"/>
                  <a:chExt cx="2430780" cy="632770"/>
                </a:xfrm>
              </p:grpSpPr>
              <p:grpSp>
                <p:nvGrpSpPr>
                  <p:cNvPr id="42" name="组合 41"/>
                  <p:cNvGrpSpPr/>
                  <p:nvPr/>
                </p:nvGrpSpPr>
                <p:grpSpPr>
                  <a:xfrm>
                    <a:off x="5055870" y="2121795"/>
                    <a:ext cx="2430780" cy="632770"/>
                    <a:chOff x="5055870" y="2121795"/>
                    <a:chExt cx="2430780" cy="632770"/>
                  </a:xfrm>
                </p:grpSpPr>
                <p:sp>
                  <p:nvSpPr>
                    <p:cNvPr id="39" name="任意多边形 38"/>
                    <p:cNvSpPr/>
                    <p:nvPr/>
                  </p:nvSpPr>
                  <p:spPr>
                    <a:xfrm>
                      <a:off x="5055870" y="2121795"/>
                      <a:ext cx="1344930" cy="632770"/>
                    </a:xfrm>
                    <a:custGeom>
                      <a:avLst/>
                      <a:gdLst>
                        <a:gd name="connsiteX0" fmla="*/ 391063 w 1344930"/>
                        <a:gd name="connsiteY0" fmla="*/ 0 h 632770"/>
                        <a:gd name="connsiteX1" fmla="*/ 1344930 w 1344930"/>
                        <a:gd name="connsiteY1" fmla="*/ 0 h 632770"/>
                        <a:gd name="connsiteX2" fmla="*/ 1344930 w 1344930"/>
                        <a:gd name="connsiteY2" fmla="*/ 632770 h 632770"/>
                        <a:gd name="connsiteX3" fmla="*/ 391063 w 1344930"/>
                        <a:gd name="connsiteY3" fmla="*/ 632770 h 632770"/>
                        <a:gd name="connsiteX4" fmla="*/ 0 w 1344930"/>
                        <a:gd name="connsiteY4" fmla="*/ 316385 h 632770"/>
                        <a:gd name="connsiteX5" fmla="*/ 391063 w 1344930"/>
                        <a:gd name="connsiteY5" fmla="*/ 0 h 632770"/>
                        <a:gd name="connsiteX0" fmla="*/ 1344930 w 1436370"/>
                        <a:gd name="connsiteY0" fmla="*/ 632770 h 724210"/>
                        <a:gd name="connsiteX1" fmla="*/ 391063 w 1436370"/>
                        <a:gd name="connsiteY1" fmla="*/ 632770 h 724210"/>
                        <a:gd name="connsiteX2" fmla="*/ 0 w 1436370"/>
                        <a:gd name="connsiteY2" fmla="*/ 316385 h 724210"/>
                        <a:gd name="connsiteX3" fmla="*/ 391063 w 1436370"/>
                        <a:gd name="connsiteY3" fmla="*/ 0 h 724210"/>
                        <a:gd name="connsiteX4" fmla="*/ 1344930 w 1436370"/>
                        <a:gd name="connsiteY4" fmla="*/ 0 h 724210"/>
                        <a:gd name="connsiteX5" fmla="*/ 1436370 w 1436370"/>
                        <a:gd name="connsiteY5" fmla="*/ 724210 h 724210"/>
                        <a:gd name="connsiteX0" fmla="*/ 1344930 w 1344930"/>
                        <a:gd name="connsiteY0" fmla="*/ 632770 h 632770"/>
                        <a:gd name="connsiteX1" fmla="*/ 391063 w 1344930"/>
                        <a:gd name="connsiteY1" fmla="*/ 632770 h 632770"/>
                        <a:gd name="connsiteX2" fmla="*/ 0 w 1344930"/>
                        <a:gd name="connsiteY2" fmla="*/ 316385 h 632770"/>
                        <a:gd name="connsiteX3" fmla="*/ 391063 w 1344930"/>
                        <a:gd name="connsiteY3" fmla="*/ 0 h 632770"/>
                        <a:gd name="connsiteX4" fmla="*/ 1344930 w 1344930"/>
                        <a:gd name="connsiteY4" fmla="*/ 0 h 632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4930" h="632770">
                          <a:moveTo>
                            <a:pt x="1344930" y="632770"/>
                          </a:moveTo>
                          <a:lnTo>
                            <a:pt x="391063" y="632770"/>
                          </a:lnTo>
                          <a:cubicBezTo>
                            <a:pt x="175106" y="632770"/>
                            <a:pt x="0" y="491129"/>
                            <a:pt x="0" y="316385"/>
                          </a:cubicBezTo>
                          <a:cubicBezTo>
                            <a:pt x="0" y="141641"/>
                            <a:pt x="175106" y="0"/>
                            <a:pt x="391063" y="0"/>
                          </a:cubicBezTo>
                          <a:lnTo>
                            <a:pt x="1344930" y="0"/>
                          </a:lnTo>
                        </a:path>
                      </a:pathLst>
                    </a:custGeom>
                    <a:noFill/>
                    <a:ln w="38100">
                      <a:solidFill>
                        <a:srgbClr val="2730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8" name="任意多边形 37"/>
                    <p:cNvSpPr/>
                    <p:nvPr/>
                  </p:nvSpPr>
                  <p:spPr>
                    <a:xfrm>
                      <a:off x="6842760" y="2121795"/>
                      <a:ext cx="643890" cy="632770"/>
                    </a:xfrm>
                    <a:custGeom>
                      <a:avLst/>
                      <a:gdLst>
                        <a:gd name="connsiteX0" fmla="*/ 0 w 643890"/>
                        <a:gd name="connsiteY0" fmla="*/ 0 h 632770"/>
                        <a:gd name="connsiteX1" fmla="*/ 252827 w 643890"/>
                        <a:gd name="connsiteY1" fmla="*/ 0 h 632770"/>
                        <a:gd name="connsiteX2" fmla="*/ 643890 w 643890"/>
                        <a:gd name="connsiteY2" fmla="*/ 316385 h 632770"/>
                        <a:gd name="connsiteX3" fmla="*/ 252827 w 643890"/>
                        <a:gd name="connsiteY3" fmla="*/ 632770 h 632770"/>
                        <a:gd name="connsiteX4" fmla="*/ 0 w 643890"/>
                        <a:gd name="connsiteY4" fmla="*/ 632770 h 632770"/>
                        <a:gd name="connsiteX5" fmla="*/ 0 w 643890"/>
                        <a:gd name="connsiteY5" fmla="*/ 0 h 632770"/>
                        <a:gd name="connsiteX0" fmla="*/ 0 w 643890"/>
                        <a:gd name="connsiteY0" fmla="*/ 632770 h 724210"/>
                        <a:gd name="connsiteX1" fmla="*/ 0 w 643890"/>
                        <a:gd name="connsiteY1" fmla="*/ 0 h 724210"/>
                        <a:gd name="connsiteX2" fmla="*/ 252827 w 643890"/>
                        <a:gd name="connsiteY2" fmla="*/ 0 h 724210"/>
                        <a:gd name="connsiteX3" fmla="*/ 643890 w 643890"/>
                        <a:gd name="connsiteY3" fmla="*/ 316385 h 724210"/>
                        <a:gd name="connsiteX4" fmla="*/ 252827 w 643890"/>
                        <a:gd name="connsiteY4" fmla="*/ 632770 h 724210"/>
                        <a:gd name="connsiteX5" fmla="*/ 91440 w 643890"/>
                        <a:gd name="connsiteY5" fmla="*/ 724210 h 724210"/>
                        <a:gd name="connsiteX0" fmla="*/ 0 w 643890"/>
                        <a:gd name="connsiteY0" fmla="*/ 632770 h 632770"/>
                        <a:gd name="connsiteX1" fmla="*/ 0 w 643890"/>
                        <a:gd name="connsiteY1" fmla="*/ 0 h 632770"/>
                        <a:gd name="connsiteX2" fmla="*/ 252827 w 643890"/>
                        <a:gd name="connsiteY2" fmla="*/ 0 h 632770"/>
                        <a:gd name="connsiteX3" fmla="*/ 643890 w 643890"/>
                        <a:gd name="connsiteY3" fmla="*/ 316385 h 632770"/>
                        <a:gd name="connsiteX4" fmla="*/ 252827 w 643890"/>
                        <a:gd name="connsiteY4" fmla="*/ 632770 h 632770"/>
                        <a:gd name="connsiteX0" fmla="*/ 0 w 643890"/>
                        <a:gd name="connsiteY0" fmla="*/ 0 h 632770"/>
                        <a:gd name="connsiteX1" fmla="*/ 252827 w 643890"/>
                        <a:gd name="connsiteY1" fmla="*/ 0 h 632770"/>
                        <a:gd name="connsiteX2" fmla="*/ 643890 w 643890"/>
                        <a:gd name="connsiteY2" fmla="*/ 316385 h 632770"/>
                        <a:gd name="connsiteX3" fmla="*/ 252827 w 643890"/>
                        <a:gd name="connsiteY3" fmla="*/ 632770 h 632770"/>
                      </a:gdLst>
                      <a:ahLst/>
                      <a:cxnLst>
                        <a:cxn ang="0">
                          <a:pos x="connsiteX0" y="connsiteY0"/>
                        </a:cxn>
                        <a:cxn ang="0">
                          <a:pos x="connsiteX1" y="connsiteY1"/>
                        </a:cxn>
                        <a:cxn ang="0">
                          <a:pos x="connsiteX2" y="connsiteY2"/>
                        </a:cxn>
                        <a:cxn ang="0">
                          <a:pos x="connsiteX3" y="connsiteY3"/>
                        </a:cxn>
                      </a:cxnLst>
                      <a:rect l="l" t="t" r="r" b="b"/>
                      <a:pathLst>
                        <a:path w="643890" h="632770">
                          <a:moveTo>
                            <a:pt x="0" y="0"/>
                          </a:moveTo>
                          <a:lnTo>
                            <a:pt x="252827" y="0"/>
                          </a:lnTo>
                          <a:cubicBezTo>
                            <a:pt x="468784" y="0"/>
                            <a:pt x="643890" y="141641"/>
                            <a:pt x="643890" y="316385"/>
                          </a:cubicBezTo>
                          <a:cubicBezTo>
                            <a:pt x="643890" y="491129"/>
                            <a:pt x="468784" y="632770"/>
                            <a:pt x="252827" y="632770"/>
                          </a:cubicBezTo>
                        </a:path>
                      </a:pathLst>
                    </a:custGeom>
                    <a:noFill/>
                    <a:ln w="38100">
                      <a:solidFill>
                        <a:srgbClr val="2730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cxnSp>
                <p:nvCxnSpPr>
                  <p:cNvPr id="43" name="直接连接符 42"/>
                  <p:cNvCxnSpPr/>
                  <p:nvPr/>
                </p:nvCxnSpPr>
                <p:spPr>
                  <a:xfrm>
                    <a:off x="6480881" y="2121795"/>
                    <a:ext cx="255199" cy="0"/>
                  </a:xfrm>
                  <a:prstGeom prst="line">
                    <a:avLst/>
                  </a:prstGeom>
                  <a:ln w="38100" cap="rnd">
                    <a:solidFill>
                      <a:srgbClr val="2A3364"/>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6526601" y="2754565"/>
                    <a:ext cx="514279" cy="0"/>
                  </a:xfrm>
                  <a:prstGeom prst="line">
                    <a:avLst/>
                  </a:prstGeom>
                  <a:ln w="38100" cap="rnd">
                    <a:solidFill>
                      <a:srgbClr val="2A3364"/>
                    </a:solidFill>
                  </a:ln>
                </p:spPr>
                <p:style>
                  <a:lnRef idx="1">
                    <a:schemeClr val="accent1"/>
                  </a:lnRef>
                  <a:fillRef idx="0">
                    <a:schemeClr val="accent1"/>
                  </a:fillRef>
                  <a:effectRef idx="0">
                    <a:schemeClr val="accent1"/>
                  </a:effectRef>
                  <a:fontRef idx="minor">
                    <a:schemeClr val="tx1"/>
                  </a:fontRef>
                </p:style>
              </p:cxnSp>
            </p:grpSp>
          </p:grpSp>
          <p:sp>
            <p:nvSpPr>
              <p:cNvPr id="30" name="文本框 29"/>
              <p:cNvSpPr txBox="1"/>
              <p:nvPr/>
            </p:nvSpPr>
            <p:spPr>
              <a:xfrm>
                <a:off x="4618048" y="1653010"/>
                <a:ext cx="2835887" cy="584775"/>
              </a:xfrm>
              <a:prstGeom prst="rect">
                <a:avLst/>
              </a:prstGeom>
              <a:noFill/>
            </p:spPr>
            <p:txBody>
              <a:bodyPr wrap="square" rtlCol="0">
                <a:spAutoFit/>
              </a:bodyPr>
              <a:lstStyle/>
              <a:p>
                <a:pPr algn="ctr"/>
                <a:r>
                  <a:rPr lang="zh-TW" altLang="en-US" sz="3200" dirty="0">
                    <a:solidFill>
                      <a:schemeClr val="bg1"/>
                    </a:solidFill>
                    <a:latin typeface="印品粗朗体" panose="02000000000000000000" pitchFamily="2" charset="-122"/>
                    <a:ea typeface="印品粗朗体" panose="02000000000000000000" pitchFamily="2" charset="-122"/>
                  </a:rPr>
                  <a:t>教學進度</a:t>
                </a:r>
                <a:endParaRPr lang="zh-CN" altLang="en-US" sz="3200" dirty="0">
                  <a:solidFill>
                    <a:schemeClr val="bg1"/>
                  </a:solidFill>
                  <a:latin typeface="印品粗朗体" panose="02000000000000000000" pitchFamily="2" charset="-122"/>
                  <a:ea typeface="印品粗朗体" panose="02000000000000000000" pitchFamily="2" charset="-122"/>
                </a:endParaRPr>
              </a:p>
            </p:txBody>
          </p:sp>
        </p:grpSp>
      </p:grpSp>
      <p:grpSp>
        <p:nvGrpSpPr>
          <p:cNvPr id="29" name="组合 28"/>
          <p:cNvGrpSpPr/>
          <p:nvPr/>
        </p:nvGrpSpPr>
        <p:grpSpPr>
          <a:xfrm>
            <a:off x="2923480" y="2683522"/>
            <a:ext cx="7261344" cy="3195035"/>
            <a:chOff x="1463988" y="1647774"/>
            <a:chExt cx="7261344" cy="3195035"/>
          </a:xfrm>
        </p:grpSpPr>
        <p:grpSp>
          <p:nvGrpSpPr>
            <p:cNvPr id="27" name="组合 26"/>
            <p:cNvGrpSpPr/>
            <p:nvPr/>
          </p:nvGrpSpPr>
          <p:grpSpPr>
            <a:xfrm>
              <a:off x="1463988" y="3251918"/>
              <a:ext cx="2757492" cy="1590891"/>
              <a:chOff x="1463988" y="3251918"/>
              <a:chExt cx="2757492" cy="1590891"/>
            </a:xfrm>
          </p:grpSpPr>
          <p:grpSp>
            <p:nvGrpSpPr>
              <p:cNvPr id="18" name="组合 17"/>
              <p:cNvGrpSpPr/>
              <p:nvPr/>
            </p:nvGrpSpPr>
            <p:grpSpPr>
              <a:xfrm>
                <a:off x="1463988" y="3251918"/>
                <a:ext cx="2544132" cy="1000042"/>
                <a:chOff x="1479228" y="4410158"/>
                <a:chExt cx="1900844" cy="1000042"/>
              </a:xfrm>
            </p:grpSpPr>
            <p:cxnSp>
              <p:nvCxnSpPr>
                <p:cNvPr id="25" name="直接连接符 24"/>
                <p:cNvCxnSpPr/>
                <p:nvPr/>
              </p:nvCxnSpPr>
              <p:spPr>
                <a:xfrm>
                  <a:off x="1481754" y="4410158"/>
                  <a:ext cx="331237" cy="0"/>
                </a:xfrm>
                <a:prstGeom prst="line">
                  <a:avLst/>
                </a:prstGeom>
                <a:ln w="38100" cap="rnd">
                  <a:solidFill>
                    <a:srgbClr val="55678F"/>
                  </a:solidFill>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1479228" y="4410158"/>
                  <a:ext cx="1900844" cy="1000042"/>
                  <a:chOff x="1479228" y="4410158"/>
                  <a:chExt cx="1584011" cy="833355"/>
                </a:xfrm>
              </p:grpSpPr>
              <p:sp>
                <p:nvSpPr>
                  <p:cNvPr id="3" name="L 形 2"/>
                  <p:cNvSpPr/>
                  <p:nvPr/>
                </p:nvSpPr>
                <p:spPr>
                  <a:xfrm rot="5400000">
                    <a:off x="2025966" y="4206241"/>
                    <a:ext cx="672465" cy="1402080"/>
                  </a:xfrm>
                  <a:prstGeom prst="corner">
                    <a:avLst>
                      <a:gd name="adj1" fmla="val 50000"/>
                      <a:gd name="adj2" fmla="val 45468"/>
                    </a:avLst>
                  </a:prstGeom>
                  <a:solidFill>
                    <a:srgbClr val="22B4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L 形 20"/>
                  <p:cNvSpPr/>
                  <p:nvPr/>
                </p:nvSpPr>
                <p:spPr>
                  <a:xfrm rot="5400000">
                    <a:off x="1841562" y="4047824"/>
                    <a:ext cx="677411" cy="1402080"/>
                  </a:xfrm>
                  <a:custGeom>
                    <a:avLst/>
                    <a:gdLst>
                      <a:gd name="connsiteX0" fmla="*/ 0 w 672465"/>
                      <a:gd name="connsiteY0" fmla="*/ 0 h 1402080"/>
                      <a:gd name="connsiteX1" fmla="*/ 305756 w 672465"/>
                      <a:gd name="connsiteY1" fmla="*/ 0 h 1402080"/>
                      <a:gd name="connsiteX2" fmla="*/ 305756 w 672465"/>
                      <a:gd name="connsiteY2" fmla="*/ 1065848 h 1402080"/>
                      <a:gd name="connsiteX3" fmla="*/ 672465 w 672465"/>
                      <a:gd name="connsiteY3" fmla="*/ 1065848 h 1402080"/>
                      <a:gd name="connsiteX4" fmla="*/ 672465 w 672465"/>
                      <a:gd name="connsiteY4" fmla="*/ 1402080 h 1402080"/>
                      <a:gd name="connsiteX5" fmla="*/ 0 w 672465"/>
                      <a:gd name="connsiteY5" fmla="*/ 1402080 h 1402080"/>
                      <a:gd name="connsiteX6" fmla="*/ 0 w 672465"/>
                      <a:gd name="connsiteY6" fmla="*/ 0 h 1402080"/>
                      <a:gd name="connsiteX0" fmla="*/ 0 w 672465"/>
                      <a:gd name="connsiteY0" fmla="*/ 0 h 1402080"/>
                      <a:gd name="connsiteX1" fmla="*/ 305756 w 672465"/>
                      <a:gd name="connsiteY1" fmla="*/ 0 h 1402080"/>
                      <a:gd name="connsiteX2" fmla="*/ 305756 w 672465"/>
                      <a:gd name="connsiteY2" fmla="*/ 1065848 h 1402080"/>
                      <a:gd name="connsiteX3" fmla="*/ 672465 w 672465"/>
                      <a:gd name="connsiteY3" fmla="*/ 1065848 h 1402080"/>
                      <a:gd name="connsiteX4" fmla="*/ 672465 w 672465"/>
                      <a:gd name="connsiteY4" fmla="*/ 1402080 h 1402080"/>
                      <a:gd name="connsiteX5" fmla="*/ 0 w 672465"/>
                      <a:gd name="connsiteY5" fmla="*/ 1402080 h 1402080"/>
                      <a:gd name="connsiteX6" fmla="*/ 3147 w 672465"/>
                      <a:gd name="connsiteY6" fmla="*/ 429421 h 1402080"/>
                      <a:gd name="connsiteX7" fmla="*/ 0 w 672465"/>
                      <a:gd name="connsiteY7" fmla="*/ 0 h 1402080"/>
                      <a:gd name="connsiteX0" fmla="*/ 4946 w 677411"/>
                      <a:gd name="connsiteY0" fmla="*/ 0 h 1402080"/>
                      <a:gd name="connsiteX1" fmla="*/ 310702 w 677411"/>
                      <a:gd name="connsiteY1" fmla="*/ 0 h 1402080"/>
                      <a:gd name="connsiteX2" fmla="*/ 310702 w 677411"/>
                      <a:gd name="connsiteY2" fmla="*/ 1065848 h 1402080"/>
                      <a:gd name="connsiteX3" fmla="*/ 677411 w 677411"/>
                      <a:gd name="connsiteY3" fmla="*/ 1065848 h 1402080"/>
                      <a:gd name="connsiteX4" fmla="*/ 677411 w 677411"/>
                      <a:gd name="connsiteY4" fmla="*/ 1402080 h 1402080"/>
                      <a:gd name="connsiteX5" fmla="*/ 4946 w 677411"/>
                      <a:gd name="connsiteY5" fmla="*/ 1402080 h 1402080"/>
                      <a:gd name="connsiteX6" fmla="*/ 0 w 677411"/>
                      <a:gd name="connsiteY6" fmla="*/ 947311 h 1402080"/>
                      <a:gd name="connsiteX7" fmla="*/ 8093 w 677411"/>
                      <a:gd name="connsiteY7" fmla="*/ 429421 h 1402080"/>
                      <a:gd name="connsiteX8" fmla="*/ 4946 w 677411"/>
                      <a:gd name="connsiteY8" fmla="*/ 0 h 1402080"/>
                      <a:gd name="connsiteX0" fmla="*/ 0 w 677411"/>
                      <a:gd name="connsiteY0" fmla="*/ 947311 h 1402080"/>
                      <a:gd name="connsiteX1" fmla="*/ 8093 w 677411"/>
                      <a:gd name="connsiteY1" fmla="*/ 429421 h 1402080"/>
                      <a:gd name="connsiteX2" fmla="*/ 4946 w 677411"/>
                      <a:gd name="connsiteY2" fmla="*/ 0 h 1402080"/>
                      <a:gd name="connsiteX3" fmla="*/ 310702 w 677411"/>
                      <a:gd name="connsiteY3" fmla="*/ 0 h 1402080"/>
                      <a:gd name="connsiteX4" fmla="*/ 310702 w 677411"/>
                      <a:gd name="connsiteY4" fmla="*/ 1065848 h 1402080"/>
                      <a:gd name="connsiteX5" fmla="*/ 677411 w 677411"/>
                      <a:gd name="connsiteY5" fmla="*/ 1065848 h 1402080"/>
                      <a:gd name="connsiteX6" fmla="*/ 677411 w 677411"/>
                      <a:gd name="connsiteY6" fmla="*/ 1402080 h 1402080"/>
                      <a:gd name="connsiteX7" fmla="*/ 4946 w 677411"/>
                      <a:gd name="connsiteY7" fmla="*/ 1402080 h 1402080"/>
                      <a:gd name="connsiteX8" fmla="*/ 91440 w 677411"/>
                      <a:gd name="connsiteY8" fmla="*/ 1038751 h 1402080"/>
                      <a:gd name="connsiteX0" fmla="*/ 0 w 677411"/>
                      <a:gd name="connsiteY0" fmla="*/ 947311 h 1402080"/>
                      <a:gd name="connsiteX1" fmla="*/ 8093 w 677411"/>
                      <a:gd name="connsiteY1" fmla="*/ 429421 h 1402080"/>
                      <a:gd name="connsiteX2" fmla="*/ 4946 w 677411"/>
                      <a:gd name="connsiteY2" fmla="*/ 0 h 1402080"/>
                      <a:gd name="connsiteX3" fmla="*/ 310702 w 677411"/>
                      <a:gd name="connsiteY3" fmla="*/ 0 h 1402080"/>
                      <a:gd name="connsiteX4" fmla="*/ 310702 w 677411"/>
                      <a:gd name="connsiteY4" fmla="*/ 1065848 h 1402080"/>
                      <a:gd name="connsiteX5" fmla="*/ 677411 w 677411"/>
                      <a:gd name="connsiteY5" fmla="*/ 1065848 h 1402080"/>
                      <a:gd name="connsiteX6" fmla="*/ 677411 w 677411"/>
                      <a:gd name="connsiteY6" fmla="*/ 1402080 h 1402080"/>
                      <a:gd name="connsiteX7" fmla="*/ 4946 w 677411"/>
                      <a:gd name="connsiteY7" fmla="*/ 1402080 h 1402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7411" h="1402080">
                        <a:moveTo>
                          <a:pt x="0" y="947311"/>
                        </a:moveTo>
                        <a:lnTo>
                          <a:pt x="8093" y="429421"/>
                        </a:lnTo>
                        <a:lnTo>
                          <a:pt x="4946" y="0"/>
                        </a:lnTo>
                        <a:lnTo>
                          <a:pt x="310702" y="0"/>
                        </a:lnTo>
                        <a:lnTo>
                          <a:pt x="310702" y="1065848"/>
                        </a:lnTo>
                        <a:lnTo>
                          <a:pt x="677411" y="1065848"/>
                        </a:lnTo>
                        <a:lnTo>
                          <a:pt x="677411" y="1402080"/>
                        </a:lnTo>
                        <a:lnTo>
                          <a:pt x="4946" y="1402080"/>
                        </a:lnTo>
                      </a:path>
                    </a:pathLst>
                  </a:custGeom>
                  <a:noFill/>
                  <a:ln w="38100">
                    <a:solidFill>
                      <a:srgbClr val="5567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58" name="文本框 57"/>
              <p:cNvSpPr txBox="1"/>
              <p:nvPr/>
            </p:nvSpPr>
            <p:spPr>
              <a:xfrm>
                <a:off x="2026260" y="3860681"/>
                <a:ext cx="1981859" cy="523220"/>
              </a:xfrm>
              <a:prstGeom prst="rect">
                <a:avLst/>
              </a:prstGeom>
              <a:noFill/>
            </p:spPr>
            <p:txBody>
              <a:bodyPr wrap="square" rtlCol="0">
                <a:spAutoFit/>
              </a:bodyPr>
              <a:lstStyle/>
              <a:p>
                <a:pPr algn="ctr"/>
                <a:r>
                  <a:rPr lang="en-US" altLang="zh-CN" sz="2800" dirty="0">
                    <a:solidFill>
                      <a:srgbClr val="22B4B9"/>
                    </a:solidFill>
                    <a:latin typeface="印品粗朗体" panose="02000000000000000000" pitchFamily="2" charset="-122"/>
                    <a:ea typeface="印品粗朗体" panose="02000000000000000000" pitchFamily="2" charset="-122"/>
                  </a:rPr>
                  <a:t>2/</a:t>
                </a:r>
                <a:r>
                  <a:rPr lang="en-US" altLang="zh-TW" sz="2800" dirty="0">
                    <a:solidFill>
                      <a:srgbClr val="22B4B9"/>
                    </a:solidFill>
                    <a:latin typeface="印品粗朗体" panose="02000000000000000000" pitchFamily="2" charset="-122"/>
                    <a:ea typeface="印品粗朗体" panose="02000000000000000000" pitchFamily="2" charset="-122"/>
                  </a:rPr>
                  <a:t>16</a:t>
                </a:r>
                <a:endParaRPr lang="zh-CN" altLang="en-US" sz="2800" dirty="0">
                  <a:solidFill>
                    <a:srgbClr val="22B4B9"/>
                  </a:solidFill>
                  <a:latin typeface="印品粗朗体" panose="02000000000000000000" pitchFamily="2" charset="-122"/>
                  <a:ea typeface="印品粗朗体" panose="02000000000000000000" pitchFamily="2" charset="-122"/>
                </a:endParaRPr>
              </a:p>
            </p:txBody>
          </p:sp>
          <p:sp>
            <p:nvSpPr>
              <p:cNvPr id="59" name="矩形 58"/>
              <p:cNvSpPr/>
              <p:nvPr/>
            </p:nvSpPr>
            <p:spPr>
              <a:xfrm>
                <a:off x="1756192" y="4383901"/>
                <a:ext cx="2465288" cy="458908"/>
              </a:xfrm>
              <a:prstGeom prst="rect">
                <a:avLst/>
              </a:prstGeom>
            </p:spPr>
            <p:txBody>
              <a:bodyPr wrap="square">
                <a:spAutoFit/>
              </a:bodyPr>
              <a:lstStyle/>
              <a:p>
                <a:pPr algn="just" fontAlgn="base">
                  <a:lnSpc>
                    <a:spcPct val="150000"/>
                  </a:lnSpc>
                  <a:spcBef>
                    <a:spcPct val="0"/>
                  </a:spcBef>
                  <a:spcAft>
                    <a:spcPct val="0"/>
                  </a:spcAft>
                </a:pPr>
                <a:r>
                  <a:rPr lang="zh-TW" altLang="en-US" dirty="0">
                    <a:solidFill>
                      <a:srgbClr val="273062"/>
                    </a:solidFill>
                    <a:latin typeface="印品天逸黑" panose="02000500000000000000" pitchFamily="2" charset="-122"/>
                    <a:ea typeface="印品天逸黑" panose="02000500000000000000" pitchFamily="2" charset="-122"/>
                    <a:cs typeface="+mn-ea"/>
                    <a:sym typeface="+mn-lt"/>
                  </a:rPr>
                  <a:t>盒球逃脫、增值神袋</a:t>
                </a:r>
              </a:p>
            </p:txBody>
          </p:sp>
        </p:grpSp>
        <p:grpSp>
          <p:nvGrpSpPr>
            <p:cNvPr id="60" name="组合 59"/>
            <p:cNvGrpSpPr/>
            <p:nvPr/>
          </p:nvGrpSpPr>
          <p:grpSpPr>
            <a:xfrm>
              <a:off x="3715914" y="2456153"/>
              <a:ext cx="2814197" cy="2006390"/>
              <a:chOff x="1463988" y="3251918"/>
              <a:chExt cx="2814197" cy="2006390"/>
            </a:xfrm>
          </p:grpSpPr>
          <p:grpSp>
            <p:nvGrpSpPr>
              <p:cNvPr id="61" name="组合 60"/>
              <p:cNvGrpSpPr/>
              <p:nvPr/>
            </p:nvGrpSpPr>
            <p:grpSpPr>
              <a:xfrm>
                <a:off x="1463988" y="3251918"/>
                <a:ext cx="2544132" cy="1000042"/>
                <a:chOff x="1479228" y="4410158"/>
                <a:chExt cx="1900844" cy="1000042"/>
              </a:xfrm>
            </p:grpSpPr>
            <p:cxnSp>
              <p:nvCxnSpPr>
                <p:cNvPr id="64" name="直接连接符 63"/>
                <p:cNvCxnSpPr/>
                <p:nvPr/>
              </p:nvCxnSpPr>
              <p:spPr>
                <a:xfrm>
                  <a:off x="1481754" y="4410158"/>
                  <a:ext cx="331237" cy="0"/>
                </a:xfrm>
                <a:prstGeom prst="line">
                  <a:avLst/>
                </a:prstGeom>
                <a:ln w="38100" cap="rnd">
                  <a:solidFill>
                    <a:srgbClr val="55678F"/>
                  </a:solidFill>
                </a:ln>
              </p:spPr>
              <p:style>
                <a:lnRef idx="1">
                  <a:schemeClr val="accent1"/>
                </a:lnRef>
                <a:fillRef idx="0">
                  <a:schemeClr val="accent1"/>
                </a:fillRef>
                <a:effectRef idx="0">
                  <a:schemeClr val="accent1"/>
                </a:effectRef>
                <a:fontRef idx="minor">
                  <a:schemeClr val="tx1"/>
                </a:fontRef>
              </p:style>
            </p:cxnSp>
            <p:grpSp>
              <p:nvGrpSpPr>
                <p:cNvPr id="65" name="组合 64"/>
                <p:cNvGrpSpPr/>
                <p:nvPr/>
              </p:nvGrpSpPr>
              <p:grpSpPr>
                <a:xfrm>
                  <a:off x="1479228" y="4410158"/>
                  <a:ext cx="1900844" cy="1000042"/>
                  <a:chOff x="1479228" y="4410158"/>
                  <a:chExt cx="1584011" cy="833355"/>
                </a:xfrm>
              </p:grpSpPr>
              <p:sp>
                <p:nvSpPr>
                  <p:cNvPr id="66" name="L 形 65"/>
                  <p:cNvSpPr/>
                  <p:nvPr/>
                </p:nvSpPr>
                <p:spPr>
                  <a:xfrm rot="5400000">
                    <a:off x="2025966" y="4206241"/>
                    <a:ext cx="672465" cy="1402080"/>
                  </a:xfrm>
                  <a:prstGeom prst="corner">
                    <a:avLst>
                      <a:gd name="adj1" fmla="val 50000"/>
                      <a:gd name="adj2" fmla="val 45468"/>
                    </a:avLst>
                  </a:prstGeom>
                  <a:solidFill>
                    <a:srgbClr val="FD8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L 形 20"/>
                  <p:cNvSpPr/>
                  <p:nvPr/>
                </p:nvSpPr>
                <p:spPr>
                  <a:xfrm rot="5400000">
                    <a:off x="1841562" y="4047824"/>
                    <a:ext cx="677411" cy="1402080"/>
                  </a:xfrm>
                  <a:custGeom>
                    <a:avLst/>
                    <a:gdLst>
                      <a:gd name="connsiteX0" fmla="*/ 0 w 672465"/>
                      <a:gd name="connsiteY0" fmla="*/ 0 h 1402080"/>
                      <a:gd name="connsiteX1" fmla="*/ 305756 w 672465"/>
                      <a:gd name="connsiteY1" fmla="*/ 0 h 1402080"/>
                      <a:gd name="connsiteX2" fmla="*/ 305756 w 672465"/>
                      <a:gd name="connsiteY2" fmla="*/ 1065848 h 1402080"/>
                      <a:gd name="connsiteX3" fmla="*/ 672465 w 672465"/>
                      <a:gd name="connsiteY3" fmla="*/ 1065848 h 1402080"/>
                      <a:gd name="connsiteX4" fmla="*/ 672465 w 672465"/>
                      <a:gd name="connsiteY4" fmla="*/ 1402080 h 1402080"/>
                      <a:gd name="connsiteX5" fmla="*/ 0 w 672465"/>
                      <a:gd name="connsiteY5" fmla="*/ 1402080 h 1402080"/>
                      <a:gd name="connsiteX6" fmla="*/ 0 w 672465"/>
                      <a:gd name="connsiteY6" fmla="*/ 0 h 1402080"/>
                      <a:gd name="connsiteX0" fmla="*/ 0 w 672465"/>
                      <a:gd name="connsiteY0" fmla="*/ 0 h 1402080"/>
                      <a:gd name="connsiteX1" fmla="*/ 305756 w 672465"/>
                      <a:gd name="connsiteY1" fmla="*/ 0 h 1402080"/>
                      <a:gd name="connsiteX2" fmla="*/ 305756 w 672465"/>
                      <a:gd name="connsiteY2" fmla="*/ 1065848 h 1402080"/>
                      <a:gd name="connsiteX3" fmla="*/ 672465 w 672465"/>
                      <a:gd name="connsiteY3" fmla="*/ 1065848 h 1402080"/>
                      <a:gd name="connsiteX4" fmla="*/ 672465 w 672465"/>
                      <a:gd name="connsiteY4" fmla="*/ 1402080 h 1402080"/>
                      <a:gd name="connsiteX5" fmla="*/ 0 w 672465"/>
                      <a:gd name="connsiteY5" fmla="*/ 1402080 h 1402080"/>
                      <a:gd name="connsiteX6" fmla="*/ 3147 w 672465"/>
                      <a:gd name="connsiteY6" fmla="*/ 429421 h 1402080"/>
                      <a:gd name="connsiteX7" fmla="*/ 0 w 672465"/>
                      <a:gd name="connsiteY7" fmla="*/ 0 h 1402080"/>
                      <a:gd name="connsiteX0" fmla="*/ 4946 w 677411"/>
                      <a:gd name="connsiteY0" fmla="*/ 0 h 1402080"/>
                      <a:gd name="connsiteX1" fmla="*/ 310702 w 677411"/>
                      <a:gd name="connsiteY1" fmla="*/ 0 h 1402080"/>
                      <a:gd name="connsiteX2" fmla="*/ 310702 w 677411"/>
                      <a:gd name="connsiteY2" fmla="*/ 1065848 h 1402080"/>
                      <a:gd name="connsiteX3" fmla="*/ 677411 w 677411"/>
                      <a:gd name="connsiteY3" fmla="*/ 1065848 h 1402080"/>
                      <a:gd name="connsiteX4" fmla="*/ 677411 w 677411"/>
                      <a:gd name="connsiteY4" fmla="*/ 1402080 h 1402080"/>
                      <a:gd name="connsiteX5" fmla="*/ 4946 w 677411"/>
                      <a:gd name="connsiteY5" fmla="*/ 1402080 h 1402080"/>
                      <a:gd name="connsiteX6" fmla="*/ 0 w 677411"/>
                      <a:gd name="connsiteY6" fmla="*/ 947311 h 1402080"/>
                      <a:gd name="connsiteX7" fmla="*/ 8093 w 677411"/>
                      <a:gd name="connsiteY7" fmla="*/ 429421 h 1402080"/>
                      <a:gd name="connsiteX8" fmla="*/ 4946 w 677411"/>
                      <a:gd name="connsiteY8" fmla="*/ 0 h 1402080"/>
                      <a:gd name="connsiteX0" fmla="*/ 0 w 677411"/>
                      <a:gd name="connsiteY0" fmla="*/ 947311 h 1402080"/>
                      <a:gd name="connsiteX1" fmla="*/ 8093 w 677411"/>
                      <a:gd name="connsiteY1" fmla="*/ 429421 h 1402080"/>
                      <a:gd name="connsiteX2" fmla="*/ 4946 w 677411"/>
                      <a:gd name="connsiteY2" fmla="*/ 0 h 1402080"/>
                      <a:gd name="connsiteX3" fmla="*/ 310702 w 677411"/>
                      <a:gd name="connsiteY3" fmla="*/ 0 h 1402080"/>
                      <a:gd name="connsiteX4" fmla="*/ 310702 w 677411"/>
                      <a:gd name="connsiteY4" fmla="*/ 1065848 h 1402080"/>
                      <a:gd name="connsiteX5" fmla="*/ 677411 w 677411"/>
                      <a:gd name="connsiteY5" fmla="*/ 1065848 h 1402080"/>
                      <a:gd name="connsiteX6" fmla="*/ 677411 w 677411"/>
                      <a:gd name="connsiteY6" fmla="*/ 1402080 h 1402080"/>
                      <a:gd name="connsiteX7" fmla="*/ 4946 w 677411"/>
                      <a:gd name="connsiteY7" fmla="*/ 1402080 h 1402080"/>
                      <a:gd name="connsiteX8" fmla="*/ 91440 w 677411"/>
                      <a:gd name="connsiteY8" fmla="*/ 1038751 h 1402080"/>
                      <a:gd name="connsiteX0" fmla="*/ 0 w 677411"/>
                      <a:gd name="connsiteY0" fmla="*/ 947311 h 1402080"/>
                      <a:gd name="connsiteX1" fmla="*/ 8093 w 677411"/>
                      <a:gd name="connsiteY1" fmla="*/ 429421 h 1402080"/>
                      <a:gd name="connsiteX2" fmla="*/ 4946 w 677411"/>
                      <a:gd name="connsiteY2" fmla="*/ 0 h 1402080"/>
                      <a:gd name="connsiteX3" fmla="*/ 310702 w 677411"/>
                      <a:gd name="connsiteY3" fmla="*/ 0 h 1402080"/>
                      <a:gd name="connsiteX4" fmla="*/ 310702 w 677411"/>
                      <a:gd name="connsiteY4" fmla="*/ 1065848 h 1402080"/>
                      <a:gd name="connsiteX5" fmla="*/ 677411 w 677411"/>
                      <a:gd name="connsiteY5" fmla="*/ 1065848 h 1402080"/>
                      <a:gd name="connsiteX6" fmla="*/ 677411 w 677411"/>
                      <a:gd name="connsiteY6" fmla="*/ 1402080 h 1402080"/>
                      <a:gd name="connsiteX7" fmla="*/ 4946 w 677411"/>
                      <a:gd name="connsiteY7" fmla="*/ 1402080 h 1402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7411" h="1402080">
                        <a:moveTo>
                          <a:pt x="0" y="947311"/>
                        </a:moveTo>
                        <a:lnTo>
                          <a:pt x="8093" y="429421"/>
                        </a:lnTo>
                        <a:lnTo>
                          <a:pt x="4946" y="0"/>
                        </a:lnTo>
                        <a:lnTo>
                          <a:pt x="310702" y="0"/>
                        </a:lnTo>
                        <a:lnTo>
                          <a:pt x="310702" y="1065848"/>
                        </a:lnTo>
                        <a:lnTo>
                          <a:pt x="677411" y="1065848"/>
                        </a:lnTo>
                        <a:lnTo>
                          <a:pt x="677411" y="1402080"/>
                        </a:lnTo>
                        <a:lnTo>
                          <a:pt x="4946" y="1402080"/>
                        </a:lnTo>
                      </a:path>
                    </a:pathLst>
                  </a:custGeom>
                  <a:noFill/>
                  <a:ln w="38100">
                    <a:solidFill>
                      <a:srgbClr val="5567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62" name="文本框 61"/>
              <p:cNvSpPr txBox="1"/>
              <p:nvPr/>
            </p:nvSpPr>
            <p:spPr>
              <a:xfrm>
                <a:off x="2026260" y="3860681"/>
                <a:ext cx="1981859" cy="523220"/>
              </a:xfrm>
              <a:prstGeom prst="rect">
                <a:avLst/>
              </a:prstGeom>
              <a:noFill/>
            </p:spPr>
            <p:txBody>
              <a:bodyPr wrap="square" rtlCol="0">
                <a:spAutoFit/>
              </a:bodyPr>
              <a:lstStyle/>
              <a:p>
                <a:pPr algn="ctr"/>
                <a:r>
                  <a:rPr lang="en-US" altLang="zh-CN" sz="2800" dirty="0">
                    <a:solidFill>
                      <a:srgbClr val="22B4B9"/>
                    </a:solidFill>
                    <a:latin typeface="印品粗朗体" panose="02000000000000000000" pitchFamily="2" charset="-122"/>
                    <a:ea typeface="印品粗朗体" panose="02000000000000000000" pitchFamily="2" charset="-122"/>
                  </a:rPr>
                  <a:t>3/</a:t>
                </a:r>
                <a:r>
                  <a:rPr lang="en-US" altLang="zh-TW" sz="2800" dirty="0">
                    <a:solidFill>
                      <a:srgbClr val="22B4B9"/>
                    </a:solidFill>
                    <a:latin typeface="印品粗朗体" panose="02000000000000000000" pitchFamily="2" charset="-122"/>
                    <a:ea typeface="印品粗朗体" panose="02000000000000000000" pitchFamily="2" charset="-122"/>
                  </a:rPr>
                  <a:t>1</a:t>
                </a:r>
                <a:endParaRPr lang="zh-CN" altLang="en-US" sz="2800" dirty="0">
                  <a:solidFill>
                    <a:srgbClr val="22B4B9"/>
                  </a:solidFill>
                  <a:latin typeface="印品粗朗体" panose="02000000000000000000" pitchFamily="2" charset="-122"/>
                  <a:ea typeface="印品粗朗体" panose="02000000000000000000" pitchFamily="2" charset="-122"/>
                </a:endParaRPr>
              </a:p>
            </p:txBody>
          </p:sp>
          <p:sp>
            <p:nvSpPr>
              <p:cNvPr id="63" name="矩形 62"/>
              <p:cNvSpPr/>
              <p:nvPr/>
            </p:nvSpPr>
            <p:spPr>
              <a:xfrm>
                <a:off x="2026260" y="4383901"/>
                <a:ext cx="2251925" cy="874407"/>
              </a:xfrm>
              <a:prstGeom prst="rect">
                <a:avLst/>
              </a:prstGeom>
            </p:spPr>
            <p:txBody>
              <a:bodyPr wrap="square">
                <a:spAutoFit/>
              </a:bodyPr>
              <a:lstStyle/>
              <a:p>
                <a:pPr algn="ctr" fontAlgn="base">
                  <a:lnSpc>
                    <a:spcPct val="150000"/>
                  </a:lnSpc>
                  <a:spcBef>
                    <a:spcPct val="0"/>
                  </a:spcBef>
                  <a:spcAft>
                    <a:spcPct val="0"/>
                  </a:spcAft>
                </a:pPr>
                <a:r>
                  <a:rPr lang="zh-TW" altLang="en-US" dirty="0">
                    <a:solidFill>
                      <a:srgbClr val="273062"/>
                    </a:solidFill>
                    <a:latin typeface="印品天逸黑" panose="02000500000000000000" pitchFamily="2" charset="-122"/>
                    <a:ea typeface="印品天逸黑" panose="02000500000000000000" pitchFamily="2" charset="-122"/>
                    <a:cs typeface="+mn-ea"/>
                    <a:sym typeface="+mn-lt"/>
                  </a:rPr>
                  <a:t>投石車、三色木乃伊、請客魔術	</a:t>
                </a:r>
              </a:p>
            </p:txBody>
          </p:sp>
        </p:grpSp>
        <p:grpSp>
          <p:nvGrpSpPr>
            <p:cNvPr id="68" name="组合 67"/>
            <p:cNvGrpSpPr/>
            <p:nvPr/>
          </p:nvGrpSpPr>
          <p:grpSpPr>
            <a:xfrm>
              <a:off x="5967840" y="1647774"/>
              <a:ext cx="2757492" cy="2006390"/>
              <a:chOff x="1463988" y="3251918"/>
              <a:chExt cx="2757492" cy="2006390"/>
            </a:xfrm>
          </p:grpSpPr>
          <p:grpSp>
            <p:nvGrpSpPr>
              <p:cNvPr id="69" name="组合 68"/>
              <p:cNvGrpSpPr/>
              <p:nvPr/>
            </p:nvGrpSpPr>
            <p:grpSpPr>
              <a:xfrm>
                <a:off x="1463988" y="3251918"/>
                <a:ext cx="2544132" cy="1000042"/>
                <a:chOff x="1479228" y="4410158"/>
                <a:chExt cx="1900844" cy="1000042"/>
              </a:xfrm>
            </p:grpSpPr>
            <p:cxnSp>
              <p:nvCxnSpPr>
                <p:cNvPr id="72" name="直接连接符 71"/>
                <p:cNvCxnSpPr/>
                <p:nvPr/>
              </p:nvCxnSpPr>
              <p:spPr>
                <a:xfrm>
                  <a:off x="1481754" y="4410158"/>
                  <a:ext cx="331237" cy="0"/>
                </a:xfrm>
                <a:prstGeom prst="line">
                  <a:avLst/>
                </a:prstGeom>
                <a:ln w="38100" cap="rnd">
                  <a:solidFill>
                    <a:srgbClr val="55678F"/>
                  </a:solidFill>
                </a:ln>
              </p:spPr>
              <p:style>
                <a:lnRef idx="1">
                  <a:schemeClr val="accent1"/>
                </a:lnRef>
                <a:fillRef idx="0">
                  <a:schemeClr val="accent1"/>
                </a:fillRef>
                <a:effectRef idx="0">
                  <a:schemeClr val="accent1"/>
                </a:effectRef>
                <a:fontRef idx="minor">
                  <a:schemeClr val="tx1"/>
                </a:fontRef>
              </p:style>
            </p:cxnSp>
            <p:grpSp>
              <p:nvGrpSpPr>
                <p:cNvPr id="73" name="组合 72"/>
                <p:cNvGrpSpPr/>
                <p:nvPr/>
              </p:nvGrpSpPr>
              <p:grpSpPr>
                <a:xfrm>
                  <a:off x="1479228" y="4410158"/>
                  <a:ext cx="1900844" cy="1000042"/>
                  <a:chOff x="1479228" y="4410158"/>
                  <a:chExt cx="1584011" cy="833355"/>
                </a:xfrm>
              </p:grpSpPr>
              <p:sp>
                <p:nvSpPr>
                  <p:cNvPr id="74" name="L 形 73"/>
                  <p:cNvSpPr/>
                  <p:nvPr/>
                </p:nvSpPr>
                <p:spPr>
                  <a:xfrm rot="5400000">
                    <a:off x="2025966" y="4206241"/>
                    <a:ext cx="672465" cy="1402080"/>
                  </a:xfrm>
                  <a:prstGeom prst="corner">
                    <a:avLst>
                      <a:gd name="adj1" fmla="val 50000"/>
                      <a:gd name="adj2" fmla="val 45468"/>
                    </a:avLst>
                  </a:prstGeom>
                  <a:solidFill>
                    <a:srgbClr val="55BE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L 形 20"/>
                  <p:cNvSpPr/>
                  <p:nvPr/>
                </p:nvSpPr>
                <p:spPr>
                  <a:xfrm rot="5400000">
                    <a:off x="1841562" y="4047824"/>
                    <a:ext cx="677411" cy="1402080"/>
                  </a:xfrm>
                  <a:custGeom>
                    <a:avLst/>
                    <a:gdLst>
                      <a:gd name="connsiteX0" fmla="*/ 0 w 672465"/>
                      <a:gd name="connsiteY0" fmla="*/ 0 h 1402080"/>
                      <a:gd name="connsiteX1" fmla="*/ 305756 w 672465"/>
                      <a:gd name="connsiteY1" fmla="*/ 0 h 1402080"/>
                      <a:gd name="connsiteX2" fmla="*/ 305756 w 672465"/>
                      <a:gd name="connsiteY2" fmla="*/ 1065848 h 1402080"/>
                      <a:gd name="connsiteX3" fmla="*/ 672465 w 672465"/>
                      <a:gd name="connsiteY3" fmla="*/ 1065848 h 1402080"/>
                      <a:gd name="connsiteX4" fmla="*/ 672465 w 672465"/>
                      <a:gd name="connsiteY4" fmla="*/ 1402080 h 1402080"/>
                      <a:gd name="connsiteX5" fmla="*/ 0 w 672465"/>
                      <a:gd name="connsiteY5" fmla="*/ 1402080 h 1402080"/>
                      <a:gd name="connsiteX6" fmla="*/ 0 w 672465"/>
                      <a:gd name="connsiteY6" fmla="*/ 0 h 1402080"/>
                      <a:gd name="connsiteX0" fmla="*/ 0 w 672465"/>
                      <a:gd name="connsiteY0" fmla="*/ 0 h 1402080"/>
                      <a:gd name="connsiteX1" fmla="*/ 305756 w 672465"/>
                      <a:gd name="connsiteY1" fmla="*/ 0 h 1402080"/>
                      <a:gd name="connsiteX2" fmla="*/ 305756 w 672465"/>
                      <a:gd name="connsiteY2" fmla="*/ 1065848 h 1402080"/>
                      <a:gd name="connsiteX3" fmla="*/ 672465 w 672465"/>
                      <a:gd name="connsiteY3" fmla="*/ 1065848 h 1402080"/>
                      <a:gd name="connsiteX4" fmla="*/ 672465 w 672465"/>
                      <a:gd name="connsiteY4" fmla="*/ 1402080 h 1402080"/>
                      <a:gd name="connsiteX5" fmla="*/ 0 w 672465"/>
                      <a:gd name="connsiteY5" fmla="*/ 1402080 h 1402080"/>
                      <a:gd name="connsiteX6" fmla="*/ 3147 w 672465"/>
                      <a:gd name="connsiteY6" fmla="*/ 429421 h 1402080"/>
                      <a:gd name="connsiteX7" fmla="*/ 0 w 672465"/>
                      <a:gd name="connsiteY7" fmla="*/ 0 h 1402080"/>
                      <a:gd name="connsiteX0" fmla="*/ 4946 w 677411"/>
                      <a:gd name="connsiteY0" fmla="*/ 0 h 1402080"/>
                      <a:gd name="connsiteX1" fmla="*/ 310702 w 677411"/>
                      <a:gd name="connsiteY1" fmla="*/ 0 h 1402080"/>
                      <a:gd name="connsiteX2" fmla="*/ 310702 w 677411"/>
                      <a:gd name="connsiteY2" fmla="*/ 1065848 h 1402080"/>
                      <a:gd name="connsiteX3" fmla="*/ 677411 w 677411"/>
                      <a:gd name="connsiteY3" fmla="*/ 1065848 h 1402080"/>
                      <a:gd name="connsiteX4" fmla="*/ 677411 w 677411"/>
                      <a:gd name="connsiteY4" fmla="*/ 1402080 h 1402080"/>
                      <a:gd name="connsiteX5" fmla="*/ 4946 w 677411"/>
                      <a:gd name="connsiteY5" fmla="*/ 1402080 h 1402080"/>
                      <a:gd name="connsiteX6" fmla="*/ 0 w 677411"/>
                      <a:gd name="connsiteY6" fmla="*/ 947311 h 1402080"/>
                      <a:gd name="connsiteX7" fmla="*/ 8093 w 677411"/>
                      <a:gd name="connsiteY7" fmla="*/ 429421 h 1402080"/>
                      <a:gd name="connsiteX8" fmla="*/ 4946 w 677411"/>
                      <a:gd name="connsiteY8" fmla="*/ 0 h 1402080"/>
                      <a:gd name="connsiteX0" fmla="*/ 0 w 677411"/>
                      <a:gd name="connsiteY0" fmla="*/ 947311 h 1402080"/>
                      <a:gd name="connsiteX1" fmla="*/ 8093 w 677411"/>
                      <a:gd name="connsiteY1" fmla="*/ 429421 h 1402080"/>
                      <a:gd name="connsiteX2" fmla="*/ 4946 w 677411"/>
                      <a:gd name="connsiteY2" fmla="*/ 0 h 1402080"/>
                      <a:gd name="connsiteX3" fmla="*/ 310702 w 677411"/>
                      <a:gd name="connsiteY3" fmla="*/ 0 h 1402080"/>
                      <a:gd name="connsiteX4" fmla="*/ 310702 w 677411"/>
                      <a:gd name="connsiteY4" fmla="*/ 1065848 h 1402080"/>
                      <a:gd name="connsiteX5" fmla="*/ 677411 w 677411"/>
                      <a:gd name="connsiteY5" fmla="*/ 1065848 h 1402080"/>
                      <a:gd name="connsiteX6" fmla="*/ 677411 w 677411"/>
                      <a:gd name="connsiteY6" fmla="*/ 1402080 h 1402080"/>
                      <a:gd name="connsiteX7" fmla="*/ 4946 w 677411"/>
                      <a:gd name="connsiteY7" fmla="*/ 1402080 h 1402080"/>
                      <a:gd name="connsiteX8" fmla="*/ 91440 w 677411"/>
                      <a:gd name="connsiteY8" fmla="*/ 1038751 h 1402080"/>
                      <a:gd name="connsiteX0" fmla="*/ 0 w 677411"/>
                      <a:gd name="connsiteY0" fmla="*/ 947311 h 1402080"/>
                      <a:gd name="connsiteX1" fmla="*/ 8093 w 677411"/>
                      <a:gd name="connsiteY1" fmla="*/ 429421 h 1402080"/>
                      <a:gd name="connsiteX2" fmla="*/ 4946 w 677411"/>
                      <a:gd name="connsiteY2" fmla="*/ 0 h 1402080"/>
                      <a:gd name="connsiteX3" fmla="*/ 310702 w 677411"/>
                      <a:gd name="connsiteY3" fmla="*/ 0 h 1402080"/>
                      <a:gd name="connsiteX4" fmla="*/ 310702 w 677411"/>
                      <a:gd name="connsiteY4" fmla="*/ 1065848 h 1402080"/>
                      <a:gd name="connsiteX5" fmla="*/ 677411 w 677411"/>
                      <a:gd name="connsiteY5" fmla="*/ 1065848 h 1402080"/>
                      <a:gd name="connsiteX6" fmla="*/ 677411 w 677411"/>
                      <a:gd name="connsiteY6" fmla="*/ 1402080 h 1402080"/>
                      <a:gd name="connsiteX7" fmla="*/ 4946 w 677411"/>
                      <a:gd name="connsiteY7" fmla="*/ 1402080 h 1402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7411" h="1402080">
                        <a:moveTo>
                          <a:pt x="0" y="947311"/>
                        </a:moveTo>
                        <a:lnTo>
                          <a:pt x="8093" y="429421"/>
                        </a:lnTo>
                        <a:lnTo>
                          <a:pt x="4946" y="0"/>
                        </a:lnTo>
                        <a:lnTo>
                          <a:pt x="310702" y="0"/>
                        </a:lnTo>
                        <a:lnTo>
                          <a:pt x="310702" y="1065848"/>
                        </a:lnTo>
                        <a:lnTo>
                          <a:pt x="677411" y="1065848"/>
                        </a:lnTo>
                        <a:lnTo>
                          <a:pt x="677411" y="1402080"/>
                        </a:lnTo>
                        <a:lnTo>
                          <a:pt x="4946" y="1402080"/>
                        </a:lnTo>
                      </a:path>
                    </a:pathLst>
                  </a:custGeom>
                  <a:noFill/>
                  <a:ln w="38100">
                    <a:solidFill>
                      <a:srgbClr val="5567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70" name="文本框 69"/>
              <p:cNvSpPr txBox="1"/>
              <p:nvPr/>
            </p:nvSpPr>
            <p:spPr>
              <a:xfrm>
                <a:off x="2026260" y="3860681"/>
                <a:ext cx="1981859" cy="523220"/>
              </a:xfrm>
              <a:prstGeom prst="rect">
                <a:avLst/>
              </a:prstGeom>
              <a:noFill/>
            </p:spPr>
            <p:txBody>
              <a:bodyPr wrap="square" rtlCol="0">
                <a:spAutoFit/>
              </a:bodyPr>
              <a:lstStyle/>
              <a:p>
                <a:pPr algn="ctr"/>
                <a:r>
                  <a:rPr lang="en-US" altLang="zh-CN" sz="2800" dirty="0">
                    <a:solidFill>
                      <a:srgbClr val="22B4B9"/>
                    </a:solidFill>
                    <a:latin typeface="印品粗朗体" panose="02000000000000000000" pitchFamily="2" charset="-122"/>
                    <a:ea typeface="印品粗朗体" panose="02000000000000000000" pitchFamily="2" charset="-122"/>
                  </a:rPr>
                  <a:t>3/15</a:t>
                </a:r>
                <a:endParaRPr lang="zh-CN" altLang="en-US" sz="2800" dirty="0">
                  <a:solidFill>
                    <a:srgbClr val="22B4B9"/>
                  </a:solidFill>
                  <a:latin typeface="印品粗朗体" panose="02000000000000000000" pitchFamily="2" charset="-122"/>
                  <a:ea typeface="印品粗朗体" panose="02000000000000000000" pitchFamily="2" charset="-122"/>
                </a:endParaRPr>
              </a:p>
            </p:txBody>
          </p:sp>
          <p:sp>
            <p:nvSpPr>
              <p:cNvPr id="71" name="矩形 70"/>
              <p:cNvSpPr/>
              <p:nvPr/>
            </p:nvSpPr>
            <p:spPr>
              <a:xfrm>
                <a:off x="2026260" y="4383901"/>
                <a:ext cx="2195220" cy="874407"/>
              </a:xfrm>
              <a:prstGeom prst="rect">
                <a:avLst/>
              </a:prstGeom>
            </p:spPr>
            <p:txBody>
              <a:bodyPr wrap="square">
                <a:spAutoFit/>
              </a:bodyPr>
              <a:lstStyle/>
              <a:p>
                <a:pPr algn="ctr" fontAlgn="base">
                  <a:lnSpc>
                    <a:spcPct val="150000"/>
                  </a:lnSpc>
                  <a:spcBef>
                    <a:spcPct val="0"/>
                  </a:spcBef>
                  <a:spcAft>
                    <a:spcPct val="0"/>
                  </a:spcAft>
                </a:pPr>
                <a:r>
                  <a:rPr lang="zh-TW" altLang="en-US" dirty="0">
                    <a:solidFill>
                      <a:srgbClr val="273062"/>
                    </a:solidFill>
                    <a:latin typeface="印品天逸黑" panose="02000500000000000000" pitchFamily="2" charset="-122"/>
                    <a:ea typeface="印品天逸黑" panose="02000500000000000000" pitchFamily="2" charset="-122"/>
                    <a:cs typeface="+mn-ea"/>
                    <a:sym typeface="+mn-lt"/>
                  </a:rPr>
                  <a:t>空氣噴射車、</a:t>
                </a:r>
                <a:endParaRPr lang="en-US" altLang="zh-TW" dirty="0">
                  <a:solidFill>
                    <a:srgbClr val="273062"/>
                  </a:solidFill>
                  <a:latin typeface="印品天逸黑" panose="02000500000000000000" pitchFamily="2" charset="-122"/>
                  <a:ea typeface="印品天逸黑" panose="02000500000000000000" pitchFamily="2" charset="-122"/>
                  <a:cs typeface="+mn-ea"/>
                  <a:sym typeface="+mn-lt"/>
                </a:endParaRPr>
              </a:p>
              <a:p>
                <a:pPr algn="ctr" fontAlgn="base">
                  <a:lnSpc>
                    <a:spcPct val="150000"/>
                  </a:lnSpc>
                  <a:spcBef>
                    <a:spcPct val="0"/>
                  </a:spcBef>
                  <a:spcAft>
                    <a:spcPct val="0"/>
                  </a:spcAft>
                </a:pPr>
                <a:r>
                  <a:rPr lang="zh-TW" altLang="en-US" dirty="0">
                    <a:solidFill>
                      <a:srgbClr val="273062"/>
                    </a:solidFill>
                    <a:latin typeface="印品天逸黑" panose="02000500000000000000" pitchFamily="2" charset="-122"/>
                    <a:ea typeface="印品天逸黑" panose="02000500000000000000" pitchFamily="2" charset="-122"/>
                    <a:cs typeface="+mn-ea"/>
                    <a:sym typeface="+mn-lt"/>
                  </a:rPr>
                  <a:t>微笑骰、洗一條龍</a:t>
                </a:r>
              </a:p>
            </p:txBody>
          </p:sp>
        </p:grpSp>
      </p:grpSp>
      <p:grpSp>
        <p:nvGrpSpPr>
          <p:cNvPr id="35" name="组合 34"/>
          <p:cNvGrpSpPr/>
          <p:nvPr/>
        </p:nvGrpSpPr>
        <p:grpSpPr>
          <a:xfrm>
            <a:off x="2764480" y="1633461"/>
            <a:ext cx="2426682" cy="2926081"/>
            <a:chOff x="1429038" y="1554479"/>
            <a:chExt cx="2426682" cy="2926081"/>
          </a:xfrm>
        </p:grpSpPr>
        <p:pic>
          <p:nvPicPr>
            <p:cNvPr id="34" name="图片 33"/>
            <p:cNvPicPr>
              <a:picLocks noChangeAspect="1"/>
            </p:cNvPicPr>
            <p:nvPr/>
          </p:nvPicPr>
          <p:blipFill rotWithShape="1">
            <a:blip r:embed="rId5"/>
            <a:srcRect l="35928" t="14435" r="21402" b="20880"/>
            <a:stretch/>
          </p:blipFill>
          <p:spPr>
            <a:xfrm>
              <a:off x="1920240" y="1554479"/>
              <a:ext cx="1935480" cy="2926081"/>
            </a:xfrm>
            <a:prstGeom prst="rect">
              <a:avLst/>
            </a:prstGeom>
          </p:spPr>
        </p:pic>
        <p:sp>
          <p:nvSpPr>
            <p:cNvPr id="85" name="十字星 21"/>
            <p:cNvSpPr/>
            <p:nvPr/>
          </p:nvSpPr>
          <p:spPr>
            <a:xfrm>
              <a:off x="1429038" y="3114346"/>
              <a:ext cx="342927" cy="342927"/>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FFC000"/>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任意多边形 85"/>
            <p:cNvSpPr/>
            <p:nvPr/>
          </p:nvSpPr>
          <p:spPr>
            <a:xfrm rot="5400000">
              <a:off x="3478600" y="3254043"/>
              <a:ext cx="289560" cy="313674"/>
            </a:xfrm>
            <a:custGeom>
              <a:avLst/>
              <a:gdLst>
                <a:gd name="connsiteX0" fmla="*/ 458919 w 1482909"/>
                <a:gd name="connsiteY0" fmla="*/ 806919 h 1606405"/>
                <a:gd name="connsiteX1" fmla="*/ 716256 w 1482909"/>
                <a:gd name="connsiteY1" fmla="*/ 1064256 h 1606405"/>
                <a:gd name="connsiteX2" fmla="*/ 973593 w 1482909"/>
                <a:gd name="connsiteY2" fmla="*/ 806919 h 1606405"/>
                <a:gd name="connsiteX3" fmla="*/ 716256 w 1482909"/>
                <a:gd name="connsiteY3" fmla="*/ 549582 h 1606405"/>
                <a:gd name="connsiteX4" fmla="*/ 458919 w 1482909"/>
                <a:gd name="connsiteY4" fmla="*/ 806919 h 1606405"/>
                <a:gd name="connsiteX5" fmla="*/ 0 w 1482909"/>
                <a:gd name="connsiteY5" fmla="*/ 880351 h 1606405"/>
                <a:gd name="connsiteX6" fmla="*/ 0 w 1482909"/>
                <a:gd name="connsiteY6" fmla="*/ 738145 h 1606405"/>
                <a:gd name="connsiteX7" fmla="*/ 35553 w 1482909"/>
                <a:gd name="connsiteY7" fmla="*/ 702592 h 1606405"/>
                <a:gd name="connsiteX8" fmla="*/ 301266 w 1482909"/>
                <a:gd name="connsiteY8" fmla="*/ 702592 h 1606405"/>
                <a:gd name="connsiteX9" fmla="*/ 26979 w 1482909"/>
                <a:gd name="connsiteY9" fmla="*/ 544233 h 1606405"/>
                <a:gd name="connsiteX10" fmla="*/ 13966 w 1482909"/>
                <a:gd name="connsiteY10" fmla="*/ 495666 h 1606405"/>
                <a:gd name="connsiteX11" fmla="*/ 85069 w 1482909"/>
                <a:gd name="connsiteY11" fmla="*/ 372512 h 1606405"/>
                <a:gd name="connsiteX12" fmla="*/ 133635 w 1482909"/>
                <a:gd name="connsiteY12" fmla="*/ 359498 h 1606405"/>
                <a:gd name="connsiteX13" fmla="*/ 498941 w 1482909"/>
                <a:gd name="connsiteY13" fmla="*/ 570407 h 1606405"/>
                <a:gd name="connsiteX14" fmla="*/ 282265 w 1482909"/>
                <a:gd name="connsiteY14" fmla="*/ 195112 h 1606405"/>
                <a:gd name="connsiteX15" fmla="*/ 295277 w 1482909"/>
                <a:gd name="connsiteY15" fmla="*/ 146546 h 1606405"/>
                <a:gd name="connsiteX16" fmla="*/ 418431 w 1482909"/>
                <a:gd name="connsiteY16" fmla="*/ 75444 h 1606405"/>
                <a:gd name="connsiteX17" fmla="*/ 466997 w 1482909"/>
                <a:gd name="connsiteY17" fmla="*/ 88456 h 1606405"/>
                <a:gd name="connsiteX18" fmla="*/ 609600 w 1482909"/>
                <a:gd name="connsiteY18" fmla="*/ 335450 h 1606405"/>
                <a:gd name="connsiteX19" fmla="*/ 609600 w 1482909"/>
                <a:gd name="connsiteY19" fmla="*/ 35552 h 1606405"/>
                <a:gd name="connsiteX20" fmla="*/ 645153 w 1482909"/>
                <a:gd name="connsiteY20" fmla="*/ 0 h 1606405"/>
                <a:gd name="connsiteX21" fmla="*/ 787359 w 1482909"/>
                <a:gd name="connsiteY21" fmla="*/ 0 h 1606405"/>
                <a:gd name="connsiteX22" fmla="*/ 822912 w 1482909"/>
                <a:gd name="connsiteY22" fmla="*/ 35552 h 1606405"/>
                <a:gd name="connsiteX23" fmla="*/ 822912 w 1482909"/>
                <a:gd name="connsiteY23" fmla="*/ 316841 h 1606405"/>
                <a:gd name="connsiteX24" fmla="*/ 969156 w 1482909"/>
                <a:gd name="connsiteY24" fmla="*/ 63540 h 1606405"/>
                <a:gd name="connsiteX25" fmla="*/ 1017722 w 1482909"/>
                <a:gd name="connsiteY25" fmla="*/ 50526 h 1606405"/>
                <a:gd name="connsiteX26" fmla="*/ 1140876 w 1482909"/>
                <a:gd name="connsiteY26" fmla="*/ 121630 h 1606405"/>
                <a:gd name="connsiteX27" fmla="*/ 1153889 w 1482909"/>
                <a:gd name="connsiteY27" fmla="*/ 170196 h 1606405"/>
                <a:gd name="connsiteX28" fmla="*/ 942980 w 1482909"/>
                <a:gd name="connsiteY28" fmla="*/ 535502 h 1606405"/>
                <a:gd name="connsiteX29" fmla="*/ 1318275 w 1482909"/>
                <a:gd name="connsiteY29" fmla="*/ 318825 h 1606405"/>
                <a:gd name="connsiteX30" fmla="*/ 1366842 w 1482909"/>
                <a:gd name="connsiteY30" fmla="*/ 331838 h 1606405"/>
                <a:gd name="connsiteX31" fmla="*/ 1437945 w 1482909"/>
                <a:gd name="connsiteY31" fmla="*/ 454992 h 1606405"/>
                <a:gd name="connsiteX32" fmla="*/ 1424931 w 1482909"/>
                <a:gd name="connsiteY32" fmla="*/ 503559 h 1606405"/>
                <a:gd name="connsiteX33" fmla="*/ 1177936 w 1482909"/>
                <a:gd name="connsiteY33" fmla="*/ 646161 h 1606405"/>
                <a:gd name="connsiteX34" fmla="*/ 1447356 w 1482909"/>
                <a:gd name="connsiteY34" fmla="*/ 646161 h 1606405"/>
                <a:gd name="connsiteX35" fmla="*/ 1482909 w 1482909"/>
                <a:gd name="connsiteY35" fmla="*/ 681714 h 1606405"/>
                <a:gd name="connsiteX36" fmla="*/ 1482909 w 1482909"/>
                <a:gd name="connsiteY36" fmla="*/ 823920 h 1606405"/>
                <a:gd name="connsiteX37" fmla="*/ 1447356 w 1482909"/>
                <a:gd name="connsiteY37" fmla="*/ 859473 h 1606405"/>
                <a:gd name="connsiteX38" fmla="*/ 1092603 w 1482909"/>
                <a:gd name="connsiteY38" fmla="*/ 859472 h 1606405"/>
                <a:gd name="connsiteX39" fmla="*/ 1428832 w 1482909"/>
                <a:gd name="connsiteY39" fmla="*/ 1053595 h 1606405"/>
                <a:gd name="connsiteX40" fmla="*/ 1441846 w 1482909"/>
                <a:gd name="connsiteY40" fmla="*/ 1102162 h 1606405"/>
                <a:gd name="connsiteX41" fmla="*/ 1370743 w 1482909"/>
                <a:gd name="connsiteY41" fmla="*/ 1225316 h 1606405"/>
                <a:gd name="connsiteX42" fmla="*/ 1322176 w 1482909"/>
                <a:gd name="connsiteY42" fmla="*/ 1238330 h 1606405"/>
                <a:gd name="connsiteX43" fmla="*/ 956871 w 1482909"/>
                <a:gd name="connsiteY43" fmla="*/ 1027420 h 1606405"/>
                <a:gd name="connsiteX44" fmla="*/ 1173548 w 1482909"/>
                <a:gd name="connsiteY44" fmla="*/ 1402716 h 1606405"/>
                <a:gd name="connsiteX45" fmla="*/ 1160534 w 1482909"/>
                <a:gd name="connsiteY45" fmla="*/ 1451282 h 1606405"/>
                <a:gd name="connsiteX46" fmla="*/ 1037380 w 1482909"/>
                <a:gd name="connsiteY46" fmla="*/ 1522385 h 1606405"/>
                <a:gd name="connsiteX47" fmla="*/ 988814 w 1482909"/>
                <a:gd name="connsiteY47" fmla="*/ 1509372 h 1606405"/>
                <a:gd name="connsiteX48" fmla="*/ 854179 w 1482909"/>
                <a:gd name="connsiteY48" fmla="*/ 1276176 h 1606405"/>
                <a:gd name="connsiteX49" fmla="*/ 854179 w 1482909"/>
                <a:gd name="connsiteY49" fmla="*/ 1570852 h 1606405"/>
                <a:gd name="connsiteX50" fmla="*/ 818626 w 1482909"/>
                <a:gd name="connsiteY50" fmla="*/ 1606405 h 1606405"/>
                <a:gd name="connsiteX51" fmla="*/ 676420 w 1482909"/>
                <a:gd name="connsiteY51" fmla="*/ 1606405 h 1606405"/>
                <a:gd name="connsiteX52" fmla="*/ 640866 w 1482909"/>
                <a:gd name="connsiteY52" fmla="*/ 1570852 h 1606405"/>
                <a:gd name="connsiteX53" fmla="*/ 640866 w 1482909"/>
                <a:gd name="connsiteY53" fmla="*/ 1244178 h 1606405"/>
                <a:gd name="connsiteX54" fmla="*/ 482507 w 1482909"/>
                <a:gd name="connsiteY54" fmla="*/ 1518466 h 1606405"/>
                <a:gd name="connsiteX55" fmla="*/ 433940 w 1482909"/>
                <a:gd name="connsiteY55" fmla="*/ 1531480 h 1606405"/>
                <a:gd name="connsiteX56" fmla="*/ 310786 w 1482909"/>
                <a:gd name="connsiteY56" fmla="*/ 1460377 h 1606405"/>
                <a:gd name="connsiteX57" fmla="*/ 297773 w 1482909"/>
                <a:gd name="connsiteY57" fmla="*/ 1411810 h 1606405"/>
                <a:gd name="connsiteX58" fmla="*/ 508683 w 1482909"/>
                <a:gd name="connsiteY58" fmla="*/ 1046504 h 1606405"/>
                <a:gd name="connsiteX59" fmla="*/ 133386 w 1482909"/>
                <a:gd name="connsiteY59" fmla="*/ 1263181 h 1606405"/>
                <a:gd name="connsiteX60" fmla="*/ 84820 w 1482909"/>
                <a:gd name="connsiteY60" fmla="*/ 1250168 h 1606405"/>
                <a:gd name="connsiteX61" fmla="*/ 13717 w 1482909"/>
                <a:gd name="connsiteY61" fmla="*/ 1127014 h 1606405"/>
                <a:gd name="connsiteX62" fmla="*/ 26730 w 1482909"/>
                <a:gd name="connsiteY62" fmla="*/ 1078448 h 1606405"/>
                <a:gd name="connsiteX63" fmla="*/ 308264 w 1482909"/>
                <a:gd name="connsiteY63" fmla="*/ 915904 h 1606405"/>
                <a:gd name="connsiteX64" fmla="*/ 35554 w 1482909"/>
                <a:gd name="connsiteY64" fmla="*/ 915904 h 1606405"/>
                <a:gd name="connsiteX65" fmla="*/ 0 w 1482909"/>
                <a:gd name="connsiteY65" fmla="*/ 880351 h 160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482909" h="1606405">
                  <a:moveTo>
                    <a:pt x="458919" y="806919"/>
                  </a:moveTo>
                  <a:cubicBezTo>
                    <a:pt x="458919" y="949042"/>
                    <a:pt x="574133" y="1064256"/>
                    <a:pt x="716256" y="1064256"/>
                  </a:cubicBezTo>
                  <a:cubicBezTo>
                    <a:pt x="858379" y="1064256"/>
                    <a:pt x="973593" y="949042"/>
                    <a:pt x="973593" y="806919"/>
                  </a:cubicBezTo>
                  <a:cubicBezTo>
                    <a:pt x="973593" y="664796"/>
                    <a:pt x="858379" y="549582"/>
                    <a:pt x="716256" y="549582"/>
                  </a:cubicBezTo>
                  <a:cubicBezTo>
                    <a:pt x="574133" y="549582"/>
                    <a:pt x="458919" y="664796"/>
                    <a:pt x="458919" y="806919"/>
                  </a:cubicBezTo>
                  <a:close/>
                  <a:moveTo>
                    <a:pt x="0" y="880351"/>
                  </a:moveTo>
                  <a:lnTo>
                    <a:pt x="0" y="738145"/>
                  </a:lnTo>
                  <a:cubicBezTo>
                    <a:pt x="0" y="718510"/>
                    <a:pt x="15918" y="702592"/>
                    <a:pt x="35553" y="702592"/>
                  </a:cubicBezTo>
                  <a:lnTo>
                    <a:pt x="301266" y="702592"/>
                  </a:lnTo>
                  <a:lnTo>
                    <a:pt x="26979" y="544233"/>
                  </a:lnTo>
                  <a:cubicBezTo>
                    <a:pt x="9975" y="534415"/>
                    <a:pt x="4148" y="512671"/>
                    <a:pt x="13966" y="495666"/>
                  </a:cubicBezTo>
                  <a:lnTo>
                    <a:pt x="85069" y="372512"/>
                  </a:lnTo>
                  <a:cubicBezTo>
                    <a:pt x="94887" y="355508"/>
                    <a:pt x="116631" y="349681"/>
                    <a:pt x="133635" y="359498"/>
                  </a:cubicBezTo>
                  <a:lnTo>
                    <a:pt x="498941" y="570407"/>
                  </a:lnTo>
                  <a:lnTo>
                    <a:pt x="282265" y="195112"/>
                  </a:lnTo>
                  <a:cubicBezTo>
                    <a:pt x="272446" y="178108"/>
                    <a:pt x="278273" y="156364"/>
                    <a:pt x="295277" y="146546"/>
                  </a:cubicBezTo>
                  <a:lnTo>
                    <a:pt x="418431" y="75444"/>
                  </a:lnTo>
                  <a:cubicBezTo>
                    <a:pt x="435436" y="65626"/>
                    <a:pt x="457180" y="71452"/>
                    <a:pt x="466997" y="88456"/>
                  </a:cubicBezTo>
                  <a:lnTo>
                    <a:pt x="609600" y="335450"/>
                  </a:lnTo>
                  <a:lnTo>
                    <a:pt x="609600" y="35552"/>
                  </a:lnTo>
                  <a:cubicBezTo>
                    <a:pt x="609600" y="15918"/>
                    <a:pt x="625518" y="0"/>
                    <a:pt x="645153" y="0"/>
                  </a:cubicBezTo>
                  <a:lnTo>
                    <a:pt x="787359" y="0"/>
                  </a:lnTo>
                  <a:cubicBezTo>
                    <a:pt x="806994" y="0"/>
                    <a:pt x="822912" y="15918"/>
                    <a:pt x="822912" y="35552"/>
                  </a:cubicBezTo>
                  <a:lnTo>
                    <a:pt x="822912" y="316841"/>
                  </a:lnTo>
                  <a:lnTo>
                    <a:pt x="969156" y="63540"/>
                  </a:lnTo>
                  <a:cubicBezTo>
                    <a:pt x="978973" y="46536"/>
                    <a:pt x="1000716" y="40710"/>
                    <a:pt x="1017722" y="50526"/>
                  </a:cubicBezTo>
                  <a:lnTo>
                    <a:pt x="1140876" y="121630"/>
                  </a:lnTo>
                  <a:cubicBezTo>
                    <a:pt x="1157879" y="131448"/>
                    <a:pt x="1163706" y="153192"/>
                    <a:pt x="1153889" y="170196"/>
                  </a:cubicBezTo>
                  <a:lnTo>
                    <a:pt x="942980" y="535502"/>
                  </a:lnTo>
                  <a:lnTo>
                    <a:pt x="1318275" y="318825"/>
                  </a:lnTo>
                  <a:cubicBezTo>
                    <a:pt x="1335279" y="309007"/>
                    <a:pt x="1357024" y="314834"/>
                    <a:pt x="1366842" y="331838"/>
                  </a:cubicBezTo>
                  <a:lnTo>
                    <a:pt x="1437945" y="454992"/>
                  </a:lnTo>
                  <a:cubicBezTo>
                    <a:pt x="1447762" y="471997"/>
                    <a:pt x="1441936" y="493741"/>
                    <a:pt x="1424931" y="503559"/>
                  </a:cubicBezTo>
                  <a:lnTo>
                    <a:pt x="1177936" y="646161"/>
                  </a:lnTo>
                  <a:lnTo>
                    <a:pt x="1447356" y="646161"/>
                  </a:lnTo>
                  <a:cubicBezTo>
                    <a:pt x="1466990" y="646161"/>
                    <a:pt x="1482908" y="662079"/>
                    <a:pt x="1482909" y="681714"/>
                  </a:cubicBezTo>
                  <a:lnTo>
                    <a:pt x="1482909" y="823920"/>
                  </a:lnTo>
                  <a:cubicBezTo>
                    <a:pt x="1482908" y="843555"/>
                    <a:pt x="1466990" y="859473"/>
                    <a:pt x="1447356" y="859473"/>
                  </a:cubicBezTo>
                  <a:lnTo>
                    <a:pt x="1092603" y="859472"/>
                  </a:lnTo>
                  <a:lnTo>
                    <a:pt x="1428832" y="1053595"/>
                  </a:lnTo>
                  <a:cubicBezTo>
                    <a:pt x="1445837" y="1063413"/>
                    <a:pt x="1451663" y="1085157"/>
                    <a:pt x="1441846" y="1102162"/>
                  </a:cubicBezTo>
                  <a:lnTo>
                    <a:pt x="1370743" y="1225316"/>
                  </a:lnTo>
                  <a:cubicBezTo>
                    <a:pt x="1360925" y="1242320"/>
                    <a:pt x="1339181" y="1248147"/>
                    <a:pt x="1322176" y="1238330"/>
                  </a:cubicBezTo>
                  <a:lnTo>
                    <a:pt x="956871" y="1027420"/>
                  </a:lnTo>
                  <a:lnTo>
                    <a:pt x="1173548" y="1402716"/>
                  </a:lnTo>
                  <a:cubicBezTo>
                    <a:pt x="1183365" y="1419720"/>
                    <a:pt x="1177539" y="1441464"/>
                    <a:pt x="1160534" y="1451282"/>
                  </a:cubicBezTo>
                  <a:lnTo>
                    <a:pt x="1037380" y="1522385"/>
                  </a:lnTo>
                  <a:cubicBezTo>
                    <a:pt x="1020376" y="1532202"/>
                    <a:pt x="998632" y="1526376"/>
                    <a:pt x="988814" y="1509372"/>
                  </a:cubicBezTo>
                  <a:lnTo>
                    <a:pt x="854179" y="1276176"/>
                  </a:lnTo>
                  <a:lnTo>
                    <a:pt x="854179" y="1570852"/>
                  </a:lnTo>
                  <a:cubicBezTo>
                    <a:pt x="854178" y="1590487"/>
                    <a:pt x="838260" y="1606404"/>
                    <a:pt x="818626" y="1606405"/>
                  </a:cubicBezTo>
                  <a:lnTo>
                    <a:pt x="676420" y="1606405"/>
                  </a:lnTo>
                  <a:cubicBezTo>
                    <a:pt x="656784" y="1606405"/>
                    <a:pt x="640867" y="1590487"/>
                    <a:pt x="640866" y="1570852"/>
                  </a:cubicBezTo>
                  <a:lnTo>
                    <a:pt x="640866" y="1244178"/>
                  </a:lnTo>
                  <a:lnTo>
                    <a:pt x="482507" y="1518466"/>
                  </a:lnTo>
                  <a:cubicBezTo>
                    <a:pt x="472689" y="1535471"/>
                    <a:pt x="450945" y="1541296"/>
                    <a:pt x="433940" y="1531480"/>
                  </a:cubicBezTo>
                  <a:lnTo>
                    <a:pt x="310786" y="1460377"/>
                  </a:lnTo>
                  <a:cubicBezTo>
                    <a:pt x="293782" y="1450559"/>
                    <a:pt x="287955" y="1428814"/>
                    <a:pt x="297773" y="1411810"/>
                  </a:cubicBezTo>
                  <a:lnTo>
                    <a:pt x="508683" y="1046504"/>
                  </a:lnTo>
                  <a:lnTo>
                    <a:pt x="133386" y="1263181"/>
                  </a:lnTo>
                  <a:cubicBezTo>
                    <a:pt x="116382" y="1272999"/>
                    <a:pt x="94637" y="1267172"/>
                    <a:pt x="84820" y="1250168"/>
                  </a:cubicBezTo>
                  <a:lnTo>
                    <a:pt x="13717" y="1127014"/>
                  </a:lnTo>
                  <a:cubicBezTo>
                    <a:pt x="3899" y="1110009"/>
                    <a:pt x="9726" y="1088265"/>
                    <a:pt x="26730" y="1078448"/>
                  </a:cubicBezTo>
                  <a:lnTo>
                    <a:pt x="308264" y="915904"/>
                  </a:lnTo>
                  <a:lnTo>
                    <a:pt x="35554" y="915904"/>
                  </a:lnTo>
                  <a:cubicBezTo>
                    <a:pt x="15918" y="915904"/>
                    <a:pt x="0" y="899986"/>
                    <a:pt x="0" y="880351"/>
                  </a:cubicBezTo>
                  <a:close/>
                </a:path>
              </a:pathLst>
            </a:custGeom>
            <a:solidFill>
              <a:srgbClr val="22B4B9"/>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任意多边形 86"/>
            <p:cNvSpPr/>
            <p:nvPr/>
          </p:nvSpPr>
          <p:spPr>
            <a:xfrm rot="8286032">
              <a:off x="1714495" y="2589772"/>
              <a:ext cx="312138" cy="312138"/>
            </a:xfrm>
            <a:custGeom>
              <a:avLst/>
              <a:gdLst>
                <a:gd name="connsiteX0" fmla="*/ 0 w 777240"/>
                <a:gd name="connsiteY0" fmla="*/ 459723 h 777240"/>
                <a:gd name="connsiteX1" fmla="*/ 0 w 777240"/>
                <a:gd name="connsiteY1" fmla="*/ 317517 h 777240"/>
                <a:gd name="connsiteX2" fmla="*/ 35553 w 777240"/>
                <a:gd name="connsiteY2" fmla="*/ 281964 h 777240"/>
                <a:gd name="connsiteX3" fmla="*/ 281964 w 777240"/>
                <a:gd name="connsiteY3" fmla="*/ 281964 h 777240"/>
                <a:gd name="connsiteX4" fmla="*/ 281964 w 777240"/>
                <a:gd name="connsiteY4" fmla="*/ 35553 h 777240"/>
                <a:gd name="connsiteX5" fmla="*/ 317517 w 777240"/>
                <a:gd name="connsiteY5" fmla="*/ 0 h 777240"/>
                <a:gd name="connsiteX6" fmla="*/ 459723 w 777240"/>
                <a:gd name="connsiteY6" fmla="*/ 0 h 777240"/>
                <a:gd name="connsiteX7" fmla="*/ 495276 w 777240"/>
                <a:gd name="connsiteY7" fmla="*/ 35553 h 777240"/>
                <a:gd name="connsiteX8" fmla="*/ 495276 w 777240"/>
                <a:gd name="connsiteY8" fmla="*/ 281964 h 777240"/>
                <a:gd name="connsiteX9" fmla="*/ 741687 w 777240"/>
                <a:gd name="connsiteY9" fmla="*/ 281964 h 777240"/>
                <a:gd name="connsiteX10" fmla="*/ 777240 w 777240"/>
                <a:gd name="connsiteY10" fmla="*/ 317517 h 777240"/>
                <a:gd name="connsiteX11" fmla="*/ 777240 w 777240"/>
                <a:gd name="connsiteY11" fmla="*/ 459723 h 777240"/>
                <a:gd name="connsiteX12" fmla="*/ 741687 w 777240"/>
                <a:gd name="connsiteY12" fmla="*/ 495276 h 777240"/>
                <a:gd name="connsiteX13" fmla="*/ 495276 w 777240"/>
                <a:gd name="connsiteY13" fmla="*/ 495276 h 777240"/>
                <a:gd name="connsiteX14" fmla="*/ 495276 w 777240"/>
                <a:gd name="connsiteY14" fmla="*/ 741687 h 777240"/>
                <a:gd name="connsiteX15" fmla="*/ 459723 w 777240"/>
                <a:gd name="connsiteY15" fmla="*/ 777240 h 777240"/>
                <a:gd name="connsiteX16" fmla="*/ 317517 w 777240"/>
                <a:gd name="connsiteY16" fmla="*/ 777240 h 777240"/>
                <a:gd name="connsiteX17" fmla="*/ 281964 w 777240"/>
                <a:gd name="connsiteY17" fmla="*/ 741687 h 777240"/>
                <a:gd name="connsiteX18" fmla="*/ 281964 w 777240"/>
                <a:gd name="connsiteY18" fmla="*/ 495276 h 777240"/>
                <a:gd name="connsiteX19" fmla="*/ 35553 w 777240"/>
                <a:gd name="connsiteY19" fmla="*/ 495276 h 777240"/>
                <a:gd name="connsiteX20" fmla="*/ 0 w 777240"/>
                <a:gd name="connsiteY20" fmla="*/ 459723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7240" h="777240">
                  <a:moveTo>
                    <a:pt x="0" y="459723"/>
                  </a:moveTo>
                  <a:lnTo>
                    <a:pt x="0" y="317517"/>
                  </a:lnTo>
                  <a:cubicBezTo>
                    <a:pt x="0" y="297882"/>
                    <a:pt x="15918" y="281964"/>
                    <a:pt x="35553" y="281964"/>
                  </a:cubicBezTo>
                  <a:lnTo>
                    <a:pt x="281964" y="281964"/>
                  </a:lnTo>
                  <a:lnTo>
                    <a:pt x="281964" y="35553"/>
                  </a:lnTo>
                  <a:cubicBezTo>
                    <a:pt x="281964" y="15918"/>
                    <a:pt x="297882" y="0"/>
                    <a:pt x="317517" y="0"/>
                  </a:cubicBezTo>
                  <a:lnTo>
                    <a:pt x="459723" y="0"/>
                  </a:lnTo>
                  <a:cubicBezTo>
                    <a:pt x="479358" y="0"/>
                    <a:pt x="495276" y="15918"/>
                    <a:pt x="495276" y="35553"/>
                  </a:cubicBezTo>
                  <a:lnTo>
                    <a:pt x="495276" y="281964"/>
                  </a:lnTo>
                  <a:lnTo>
                    <a:pt x="741687" y="281964"/>
                  </a:lnTo>
                  <a:cubicBezTo>
                    <a:pt x="761322" y="281964"/>
                    <a:pt x="777240" y="297882"/>
                    <a:pt x="777240" y="317517"/>
                  </a:cubicBezTo>
                  <a:lnTo>
                    <a:pt x="777240" y="459723"/>
                  </a:lnTo>
                  <a:cubicBezTo>
                    <a:pt x="777240" y="479358"/>
                    <a:pt x="761322" y="495276"/>
                    <a:pt x="741687" y="495276"/>
                  </a:cubicBezTo>
                  <a:lnTo>
                    <a:pt x="495276" y="495276"/>
                  </a:lnTo>
                  <a:lnTo>
                    <a:pt x="495276" y="741687"/>
                  </a:lnTo>
                  <a:cubicBezTo>
                    <a:pt x="495276" y="761322"/>
                    <a:pt x="479358" y="777240"/>
                    <a:pt x="459723" y="777240"/>
                  </a:cubicBezTo>
                  <a:lnTo>
                    <a:pt x="317517" y="777240"/>
                  </a:lnTo>
                  <a:cubicBezTo>
                    <a:pt x="297882" y="777240"/>
                    <a:pt x="281964" y="761322"/>
                    <a:pt x="281964" y="741687"/>
                  </a:cubicBezTo>
                  <a:lnTo>
                    <a:pt x="281964" y="495276"/>
                  </a:lnTo>
                  <a:lnTo>
                    <a:pt x="35553" y="495276"/>
                  </a:lnTo>
                  <a:cubicBezTo>
                    <a:pt x="15918" y="495276"/>
                    <a:pt x="0" y="479358"/>
                    <a:pt x="0" y="459723"/>
                  </a:cubicBezTo>
                  <a:close/>
                </a:path>
              </a:pathLst>
            </a:custGeom>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椭圆 87"/>
            <p:cNvSpPr/>
            <p:nvPr/>
          </p:nvSpPr>
          <p:spPr>
            <a:xfrm>
              <a:off x="2162822" y="3768076"/>
              <a:ext cx="275180" cy="275180"/>
            </a:xfrm>
            <a:prstGeom prst="ellipse">
              <a:avLst/>
            </a:prstGeom>
            <a:noFill/>
            <a:ln w="57150">
              <a:solidFill>
                <a:srgbClr val="FD88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十字星 21"/>
            <p:cNvSpPr/>
            <p:nvPr/>
          </p:nvSpPr>
          <p:spPr>
            <a:xfrm>
              <a:off x="2861437" y="3752079"/>
              <a:ext cx="245568" cy="245568"/>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7030A0"/>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任意多边形 89"/>
            <p:cNvSpPr/>
            <p:nvPr/>
          </p:nvSpPr>
          <p:spPr>
            <a:xfrm rot="8286032">
              <a:off x="3263854" y="1953532"/>
              <a:ext cx="312138" cy="312138"/>
            </a:xfrm>
            <a:custGeom>
              <a:avLst/>
              <a:gdLst>
                <a:gd name="connsiteX0" fmla="*/ 0 w 777240"/>
                <a:gd name="connsiteY0" fmla="*/ 459723 h 777240"/>
                <a:gd name="connsiteX1" fmla="*/ 0 w 777240"/>
                <a:gd name="connsiteY1" fmla="*/ 317517 h 777240"/>
                <a:gd name="connsiteX2" fmla="*/ 35553 w 777240"/>
                <a:gd name="connsiteY2" fmla="*/ 281964 h 777240"/>
                <a:gd name="connsiteX3" fmla="*/ 281964 w 777240"/>
                <a:gd name="connsiteY3" fmla="*/ 281964 h 777240"/>
                <a:gd name="connsiteX4" fmla="*/ 281964 w 777240"/>
                <a:gd name="connsiteY4" fmla="*/ 35553 h 777240"/>
                <a:gd name="connsiteX5" fmla="*/ 317517 w 777240"/>
                <a:gd name="connsiteY5" fmla="*/ 0 h 777240"/>
                <a:gd name="connsiteX6" fmla="*/ 459723 w 777240"/>
                <a:gd name="connsiteY6" fmla="*/ 0 h 777240"/>
                <a:gd name="connsiteX7" fmla="*/ 495276 w 777240"/>
                <a:gd name="connsiteY7" fmla="*/ 35553 h 777240"/>
                <a:gd name="connsiteX8" fmla="*/ 495276 w 777240"/>
                <a:gd name="connsiteY8" fmla="*/ 281964 h 777240"/>
                <a:gd name="connsiteX9" fmla="*/ 741687 w 777240"/>
                <a:gd name="connsiteY9" fmla="*/ 281964 h 777240"/>
                <a:gd name="connsiteX10" fmla="*/ 777240 w 777240"/>
                <a:gd name="connsiteY10" fmla="*/ 317517 h 777240"/>
                <a:gd name="connsiteX11" fmla="*/ 777240 w 777240"/>
                <a:gd name="connsiteY11" fmla="*/ 459723 h 777240"/>
                <a:gd name="connsiteX12" fmla="*/ 741687 w 777240"/>
                <a:gd name="connsiteY12" fmla="*/ 495276 h 777240"/>
                <a:gd name="connsiteX13" fmla="*/ 495276 w 777240"/>
                <a:gd name="connsiteY13" fmla="*/ 495276 h 777240"/>
                <a:gd name="connsiteX14" fmla="*/ 495276 w 777240"/>
                <a:gd name="connsiteY14" fmla="*/ 741687 h 777240"/>
                <a:gd name="connsiteX15" fmla="*/ 459723 w 777240"/>
                <a:gd name="connsiteY15" fmla="*/ 777240 h 777240"/>
                <a:gd name="connsiteX16" fmla="*/ 317517 w 777240"/>
                <a:gd name="connsiteY16" fmla="*/ 777240 h 777240"/>
                <a:gd name="connsiteX17" fmla="*/ 281964 w 777240"/>
                <a:gd name="connsiteY17" fmla="*/ 741687 h 777240"/>
                <a:gd name="connsiteX18" fmla="*/ 281964 w 777240"/>
                <a:gd name="connsiteY18" fmla="*/ 495276 h 777240"/>
                <a:gd name="connsiteX19" fmla="*/ 35553 w 777240"/>
                <a:gd name="connsiteY19" fmla="*/ 495276 h 777240"/>
                <a:gd name="connsiteX20" fmla="*/ 0 w 777240"/>
                <a:gd name="connsiteY20" fmla="*/ 459723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7240" h="777240">
                  <a:moveTo>
                    <a:pt x="0" y="459723"/>
                  </a:moveTo>
                  <a:lnTo>
                    <a:pt x="0" y="317517"/>
                  </a:lnTo>
                  <a:cubicBezTo>
                    <a:pt x="0" y="297882"/>
                    <a:pt x="15918" y="281964"/>
                    <a:pt x="35553" y="281964"/>
                  </a:cubicBezTo>
                  <a:lnTo>
                    <a:pt x="281964" y="281964"/>
                  </a:lnTo>
                  <a:lnTo>
                    <a:pt x="281964" y="35553"/>
                  </a:lnTo>
                  <a:cubicBezTo>
                    <a:pt x="281964" y="15918"/>
                    <a:pt x="297882" y="0"/>
                    <a:pt x="317517" y="0"/>
                  </a:cubicBezTo>
                  <a:lnTo>
                    <a:pt x="459723" y="0"/>
                  </a:lnTo>
                  <a:cubicBezTo>
                    <a:pt x="479358" y="0"/>
                    <a:pt x="495276" y="15918"/>
                    <a:pt x="495276" y="35553"/>
                  </a:cubicBezTo>
                  <a:lnTo>
                    <a:pt x="495276" y="281964"/>
                  </a:lnTo>
                  <a:lnTo>
                    <a:pt x="741687" y="281964"/>
                  </a:lnTo>
                  <a:cubicBezTo>
                    <a:pt x="761322" y="281964"/>
                    <a:pt x="777240" y="297882"/>
                    <a:pt x="777240" y="317517"/>
                  </a:cubicBezTo>
                  <a:lnTo>
                    <a:pt x="777240" y="459723"/>
                  </a:lnTo>
                  <a:cubicBezTo>
                    <a:pt x="777240" y="479358"/>
                    <a:pt x="761322" y="495276"/>
                    <a:pt x="741687" y="495276"/>
                  </a:cubicBezTo>
                  <a:lnTo>
                    <a:pt x="495276" y="495276"/>
                  </a:lnTo>
                  <a:lnTo>
                    <a:pt x="495276" y="741687"/>
                  </a:lnTo>
                  <a:cubicBezTo>
                    <a:pt x="495276" y="761322"/>
                    <a:pt x="479358" y="777240"/>
                    <a:pt x="459723" y="777240"/>
                  </a:cubicBezTo>
                  <a:lnTo>
                    <a:pt x="317517" y="777240"/>
                  </a:lnTo>
                  <a:cubicBezTo>
                    <a:pt x="297882" y="777240"/>
                    <a:pt x="281964" y="761322"/>
                    <a:pt x="281964" y="741687"/>
                  </a:cubicBezTo>
                  <a:lnTo>
                    <a:pt x="281964" y="495276"/>
                  </a:lnTo>
                  <a:lnTo>
                    <a:pt x="35553" y="495276"/>
                  </a:lnTo>
                  <a:cubicBezTo>
                    <a:pt x="15918" y="495276"/>
                    <a:pt x="0" y="479358"/>
                    <a:pt x="0" y="459723"/>
                  </a:cubicBezTo>
                  <a:close/>
                </a:path>
              </a:pathLst>
            </a:custGeom>
            <a:solidFill>
              <a:srgbClr val="934BC9"/>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日期版面配置區 1">
            <a:extLst>
              <a:ext uri="{FF2B5EF4-FFF2-40B4-BE49-F238E27FC236}">
                <a16:creationId xmlns:a16="http://schemas.microsoft.com/office/drawing/2014/main" id="{941A646A-4EA1-4686-A196-7FA7B398CC64}"/>
              </a:ext>
            </a:extLst>
          </p:cNvPr>
          <p:cNvSpPr>
            <a:spLocks noGrp="1"/>
          </p:cNvSpPr>
          <p:nvPr>
            <p:ph type="dt" sz="half" idx="10"/>
          </p:nvPr>
        </p:nvSpPr>
        <p:spPr/>
        <p:txBody>
          <a:bodyPr/>
          <a:lstStyle/>
          <a:p>
            <a:fld id="{18EFEDF5-899D-4236-A62F-068B2350CBF6}" type="datetime3">
              <a:rPr lang="zh-CN" altLang="en-US" smtClean="0"/>
              <a:t>2024年5月25日星期六</a:t>
            </a:fld>
            <a:endParaRPr lang="zh-CN" altLang="en-US"/>
          </a:p>
        </p:txBody>
      </p:sp>
      <p:sp>
        <p:nvSpPr>
          <p:cNvPr id="4" name="投影片編號版面配置區 3">
            <a:extLst>
              <a:ext uri="{FF2B5EF4-FFF2-40B4-BE49-F238E27FC236}">
                <a16:creationId xmlns:a16="http://schemas.microsoft.com/office/drawing/2014/main" id="{EFB3837B-1F03-401E-B929-1154BE530B6B}"/>
              </a:ext>
            </a:extLst>
          </p:cNvPr>
          <p:cNvSpPr>
            <a:spLocks noGrp="1"/>
          </p:cNvSpPr>
          <p:nvPr>
            <p:ph type="sldNum" sz="quarter" idx="12"/>
          </p:nvPr>
        </p:nvSpPr>
        <p:spPr/>
        <p:txBody>
          <a:bodyPr/>
          <a:lstStyle/>
          <a:p>
            <a:fld id="{4F2C8810-9F3D-4F9A-81B8-042C148954C9}" type="slidenum">
              <a:rPr lang="zh-CN" altLang="en-US" smtClean="0"/>
              <a:t>16</a:t>
            </a:fld>
            <a:endParaRPr lang="zh-CN" altLang="en-US"/>
          </a:p>
        </p:txBody>
      </p:sp>
    </p:spTree>
    <p:extLst>
      <p:ext uri="{BB962C8B-B14F-4D97-AF65-F5344CB8AC3E}">
        <p14:creationId xmlns:p14="http://schemas.microsoft.com/office/powerpoint/2010/main" val="207624224"/>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900" fill="hold"/>
                                        <p:tgtEl>
                                          <p:spTgt spid="35"/>
                                        </p:tgtEl>
                                        <p:attrNameLst>
                                          <p:attrName>ppt_w</p:attrName>
                                        </p:attrNameLst>
                                      </p:cBhvr>
                                      <p:tavLst>
                                        <p:tav tm="0">
                                          <p:val>
                                            <p:fltVal val="0"/>
                                          </p:val>
                                        </p:tav>
                                        <p:tav tm="100000">
                                          <p:val>
                                            <p:strVal val="#ppt_w"/>
                                          </p:val>
                                        </p:tav>
                                      </p:tavLst>
                                    </p:anim>
                                    <p:anim calcmode="lin" valueType="num">
                                      <p:cBhvr>
                                        <p:cTn id="8" dur="900" fill="hold"/>
                                        <p:tgtEl>
                                          <p:spTgt spid="35"/>
                                        </p:tgtEl>
                                        <p:attrNameLst>
                                          <p:attrName>ppt_h</p:attrName>
                                        </p:attrNameLst>
                                      </p:cBhvr>
                                      <p:tavLst>
                                        <p:tav tm="0">
                                          <p:val>
                                            <p:fltVal val="0"/>
                                          </p:val>
                                        </p:tav>
                                        <p:tav tm="100000">
                                          <p:val>
                                            <p:strVal val="#ppt_h"/>
                                          </p:val>
                                        </p:tav>
                                      </p:tavLst>
                                    </p:anim>
                                    <p:animEffect transition="in" filter="fade">
                                      <p:cBhvr>
                                        <p:cTn id="9" dur="900"/>
                                        <p:tgtEl>
                                          <p:spTgt spid="35"/>
                                        </p:tgtEl>
                                      </p:cBhvr>
                                    </p:animEffect>
                                  </p:childTnLst>
                                </p:cTn>
                              </p:par>
                            </p:childTnLst>
                          </p:cTn>
                        </p:par>
                        <p:par>
                          <p:cTn id="10" fill="hold">
                            <p:stCondLst>
                              <p:cond delay="900"/>
                            </p:stCondLst>
                            <p:childTnLst>
                              <p:par>
                                <p:cTn id="11" presetID="53" presetClass="entr" presetSubtype="16" fill="hold" nodeType="after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p:cTn id="13" dur="900" fill="hold"/>
                                        <p:tgtEl>
                                          <p:spTgt spid="29"/>
                                        </p:tgtEl>
                                        <p:attrNameLst>
                                          <p:attrName>ppt_w</p:attrName>
                                        </p:attrNameLst>
                                      </p:cBhvr>
                                      <p:tavLst>
                                        <p:tav tm="0">
                                          <p:val>
                                            <p:fltVal val="0"/>
                                          </p:val>
                                        </p:tav>
                                        <p:tav tm="100000">
                                          <p:val>
                                            <p:strVal val="#ppt_w"/>
                                          </p:val>
                                        </p:tav>
                                      </p:tavLst>
                                    </p:anim>
                                    <p:anim calcmode="lin" valueType="num">
                                      <p:cBhvr>
                                        <p:cTn id="14" dur="900" fill="hold"/>
                                        <p:tgtEl>
                                          <p:spTgt spid="29"/>
                                        </p:tgtEl>
                                        <p:attrNameLst>
                                          <p:attrName>ppt_h</p:attrName>
                                        </p:attrNameLst>
                                      </p:cBhvr>
                                      <p:tavLst>
                                        <p:tav tm="0">
                                          <p:val>
                                            <p:fltVal val="0"/>
                                          </p:val>
                                        </p:tav>
                                        <p:tav tm="100000">
                                          <p:val>
                                            <p:strVal val="#ppt_h"/>
                                          </p:val>
                                        </p:tav>
                                      </p:tavLst>
                                    </p:anim>
                                    <p:animEffect transition="in" filter="fade">
                                      <p:cBhvr>
                                        <p:cTn id="15" dur="9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组合 49"/>
          <p:cNvGrpSpPr/>
          <p:nvPr/>
        </p:nvGrpSpPr>
        <p:grpSpPr>
          <a:xfrm>
            <a:off x="3580848" y="150461"/>
            <a:ext cx="5413609" cy="1573320"/>
            <a:chOff x="3580848" y="-78139"/>
            <a:chExt cx="5413609" cy="1573320"/>
          </a:xfrm>
        </p:grpSpPr>
        <p:grpSp>
          <p:nvGrpSpPr>
            <p:cNvPr id="31" name="组合 30"/>
            <p:cNvGrpSpPr/>
            <p:nvPr/>
          </p:nvGrpSpPr>
          <p:grpSpPr>
            <a:xfrm>
              <a:off x="3580848" y="-78139"/>
              <a:ext cx="5413609" cy="1573320"/>
              <a:chOff x="3580848" y="-78139"/>
              <a:chExt cx="5413609" cy="1573320"/>
            </a:xfrm>
          </p:grpSpPr>
          <p:pic>
            <p:nvPicPr>
              <p:cNvPr id="6" name="图片 5"/>
              <p:cNvPicPr>
                <a:picLocks noChangeAspect="1"/>
              </p:cNvPicPr>
              <p:nvPr/>
            </p:nvPicPr>
            <p:blipFill>
              <a:blip r:embed="rId3"/>
              <a:stretch>
                <a:fillRect/>
              </a:stretch>
            </p:blipFill>
            <p:spPr>
              <a:xfrm>
                <a:off x="3580848" y="70030"/>
                <a:ext cx="1461428" cy="1425151"/>
              </a:xfrm>
              <a:prstGeom prst="rect">
                <a:avLst/>
              </a:prstGeom>
            </p:spPr>
          </p:pic>
          <p:pic>
            <p:nvPicPr>
              <p:cNvPr id="20" name="图片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96112" y="-78139"/>
                <a:ext cx="1998345" cy="1408939"/>
              </a:xfrm>
              <a:prstGeom prst="rect">
                <a:avLst/>
              </a:prstGeom>
            </p:spPr>
          </p:pic>
        </p:grpSp>
        <p:grpSp>
          <p:nvGrpSpPr>
            <p:cNvPr id="49" name="组合 48"/>
            <p:cNvGrpSpPr/>
            <p:nvPr/>
          </p:nvGrpSpPr>
          <p:grpSpPr>
            <a:xfrm>
              <a:off x="4800928" y="309946"/>
              <a:ext cx="2835887" cy="789045"/>
              <a:chOff x="4618048" y="1578948"/>
              <a:chExt cx="2835887" cy="789045"/>
            </a:xfrm>
          </p:grpSpPr>
          <p:grpSp>
            <p:nvGrpSpPr>
              <p:cNvPr id="48" name="组合 47"/>
              <p:cNvGrpSpPr/>
              <p:nvPr/>
            </p:nvGrpSpPr>
            <p:grpSpPr>
              <a:xfrm>
                <a:off x="4691062" y="1578948"/>
                <a:ext cx="2579370" cy="789045"/>
                <a:chOff x="5055870" y="2121795"/>
                <a:chExt cx="2579370" cy="789045"/>
              </a:xfrm>
            </p:grpSpPr>
            <p:sp>
              <p:nvSpPr>
                <p:cNvPr id="32" name="流程图: 终止 31"/>
                <p:cNvSpPr/>
                <p:nvPr/>
              </p:nvSpPr>
              <p:spPr>
                <a:xfrm>
                  <a:off x="5204460" y="2278070"/>
                  <a:ext cx="2430780" cy="632770"/>
                </a:xfrm>
                <a:prstGeom prst="flowChartTerminator">
                  <a:avLst/>
                </a:prstGeom>
                <a:solidFill>
                  <a:srgbClr val="22B4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7" name="组合 46"/>
                <p:cNvGrpSpPr/>
                <p:nvPr/>
              </p:nvGrpSpPr>
              <p:grpSpPr>
                <a:xfrm>
                  <a:off x="5055870" y="2121795"/>
                  <a:ext cx="2430780" cy="632770"/>
                  <a:chOff x="5055870" y="2121795"/>
                  <a:chExt cx="2430780" cy="632770"/>
                </a:xfrm>
              </p:grpSpPr>
              <p:grpSp>
                <p:nvGrpSpPr>
                  <p:cNvPr id="42" name="组合 41"/>
                  <p:cNvGrpSpPr/>
                  <p:nvPr/>
                </p:nvGrpSpPr>
                <p:grpSpPr>
                  <a:xfrm>
                    <a:off x="5055870" y="2121795"/>
                    <a:ext cx="2430780" cy="632770"/>
                    <a:chOff x="5055870" y="2121795"/>
                    <a:chExt cx="2430780" cy="632770"/>
                  </a:xfrm>
                </p:grpSpPr>
                <p:sp>
                  <p:nvSpPr>
                    <p:cNvPr id="39" name="任意多边形 38"/>
                    <p:cNvSpPr/>
                    <p:nvPr/>
                  </p:nvSpPr>
                  <p:spPr>
                    <a:xfrm>
                      <a:off x="5055870" y="2121795"/>
                      <a:ext cx="1344930" cy="632770"/>
                    </a:xfrm>
                    <a:custGeom>
                      <a:avLst/>
                      <a:gdLst>
                        <a:gd name="connsiteX0" fmla="*/ 391063 w 1344930"/>
                        <a:gd name="connsiteY0" fmla="*/ 0 h 632770"/>
                        <a:gd name="connsiteX1" fmla="*/ 1344930 w 1344930"/>
                        <a:gd name="connsiteY1" fmla="*/ 0 h 632770"/>
                        <a:gd name="connsiteX2" fmla="*/ 1344930 w 1344930"/>
                        <a:gd name="connsiteY2" fmla="*/ 632770 h 632770"/>
                        <a:gd name="connsiteX3" fmla="*/ 391063 w 1344930"/>
                        <a:gd name="connsiteY3" fmla="*/ 632770 h 632770"/>
                        <a:gd name="connsiteX4" fmla="*/ 0 w 1344930"/>
                        <a:gd name="connsiteY4" fmla="*/ 316385 h 632770"/>
                        <a:gd name="connsiteX5" fmla="*/ 391063 w 1344930"/>
                        <a:gd name="connsiteY5" fmla="*/ 0 h 632770"/>
                        <a:gd name="connsiteX0" fmla="*/ 1344930 w 1436370"/>
                        <a:gd name="connsiteY0" fmla="*/ 632770 h 724210"/>
                        <a:gd name="connsiteX1" fmla="*/ 391063 w 1436370"/>
                        <a:gd name="connsiteY1" fmla="*/ 632770 h 724210"/>
                        <a:gd name="connsiteX2" fmla="*/ 0 w 1436370"/>
                        <a:gd name="connsiteY2" fmla="*/ 316385 h 724210"/>
                        <a:gd name="connsiteX3" fmla="*/ 391063 w 1436370"/>
                        <a:gd name="connsiteY3" fmla="*/ 0 h 724210"/>
                        <a:gd name="connsiteX4" fmla="*/ 1344930 w 1436370"/>
                        <a:gd name="connsiteY4" fmla="*/ 0 h 724210"/>
                        <a:gd name="connsiteX5" fmla="*/ 1436370 w 1436370"/>
                        <a:gd name="connsiteY5" fmla="*/ 724210 h 724210"/>
                        <a:gd name="connsiteX0" fmla="*/ 1344930 w 1344930"/>
                        <a:gd name="connsiteY0" fmla="*/ 632770 h 632770"/>
                        <a:gd name="connsiteX1" fmla="*/ 391063 w 1344930"/>
                        <a:gd name="connsiteY1" fmla="*/ 632770 h 632770"/>
                        <a:gd name="connsiteX2" fmla="*/ 0 w 1344930"/>
                        <a:gd name="connsiteY2" fmla="*/ 316385 h 632770"/>
                        <a:gd name="connsiteX3" fmla="*/ 391063 w 1344930"/>
                        <a:gd name="connsiteY3" fmla="*/ 0 h 632770"/>
                        <a:gd name="connsiteX4" fmla="*/ 1344930 w 1344930"/>
                        <a:gd name="connsiteY4" fmla="*/ 0 h 632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4930" h="632770">
                          <a:moveTo>
                            <a:pt x="1344930" y="632770"/>
                          </a:moveTo>
                          <a:lnTo>
                            <a:pt x="391063" y="632770"/>
                          </a:lnTo>
                          <a:cubicBezTo>
                            <a:pt x="175106" y="632770"/>
                            <a:pt x="0" y="491129"/>
                            <a:pt x="0" y="316385"/>
                          </a:cubicBezTo>
                          <a:cubicBezTo>
                            <a:pt x="0" y="141641"/>
                            <a:pt x="175106" y="0"/>
                            <a:pt x="391063" y="0"/>
                          </a:cubicBezTo>
                          <a:lnTo>
                            <a:pt x="1344930" y="0"/>
                          </a:lnTo>
                        </a:path>
                      </a:pathLst>
                    </a:custGeom>
                    <a:noFill/>
                    <a:ln w="38100">
                      <a:solidFill>
                        <a:srgbClr val="2730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8" name="任意多边形 37"/>
                    <p:cNvSpPr/>
                    <p:nvPr/>
                  </p:nvSpPr>
                  <p:spPr>
                    <a:xfrm>
                      <a:off x="6842760" y="2121795"/>
                      <a:ext cx="643890" cy="632770"/>
                    </a:xfrm>
                    <a:custGeom>
                      <a:avLst/>
                      <a:gdLst>
                        <a:gd name="connsiteX0" fmla="*/ 0 w 643890"/>
                        <a:gd name="connsiteY0" fmla="*/ 0 h 632770"/>
                        <a:gd name="connsiteX1" fmla="*/ 252827 w 643890"/>
                        <a:gd name="connsiteY1" fmla="*/ 0 h 632770"/>
                        <a:gd name="connsiteX2" fmla="*/ 643890 w 643890"/>
                        <a:gd name="connsiteY2" fmla="*/ 316385 h 632770"/>
                        <a:gd name="connsiteX3" fmla="*/ 252827 w 643890"/>
                        <a:gd name="connsiteY3" fmla="*/ 632770 h 632770"/>
                        <a:gd name="connsiteX4" fmla="*/ 0 w 643890"/>
                        <a:gd name="connsiteY4" fmla="*/ 632770 h 632770"/>
                        <a:gd name="connsiteX5" fmla="*/ 0 w 643890"/>
                        <a:gd name="connsiteY5" fmla="*/ 0 h 632770"/>
                        <a:gd name="connsiteX0" fmla="*/ 0 w 643890"/>
                        <a:gd name="connsiteY0" fmla="*/ 632770 h 724210"/>
                        <a:gd name="connsiteX1" fmla="*/ 0 w 643890"/>
                        <a:gd name="connsiteY1" fmla="*/ 0 h 724210"/>
                        <a:gd name="connsiteX2" fmla="*/ 252827 w 643890"/>
                        <a:gd name="connsiteY2" fmla="*/ 0 h 724210"/>
                        <a:gd name="connsiteX3" fmla="*/ 643890 w 643890"/>
                        <a:gd name="connsiteY3" fmla="*/ 316385 h 724210"/>
                        <a:gd name="connsiteX4" fmla="*/ 252827 w 643890"/>
                        <a:gd name="connsiteY4" fmla="*/ 632770 h 724210"/>
                        <a:gd name="connsiteX5" fmla="*/ 91440 w 643890"/>
                        <a:gd name="connsiteY5" fmla="*/ 724210 h 724210"/>
                        <a:gd name="connsiteX0" fmla="*/ 0 w 643890"/>
                        <a:gd name="connsiteY0" fmla="*/ 632770 h 632770"/>
                        <a:gd name="connsiteX1" fmla="*/ 0 w 643890"/>
                        <a:gd name="connsiteY1" fmla="*/ 0 h 632770"/>
                        <a:gd name="connsiteX2" fmla="*/ 252827 w 643890"/>
                        <a:gd name="connsiteY2" fmla="*/ 0 h 632770"/>
                        <a:gd name="connsiteX3" fmla="*/ 643890 w 643890"/>
                        <a:gd name="connsiteY3" fmla="*/ 316385 h 632770"/>
                        <a:gd name="connsiteX4" fmla="*/ 252827 w 643890"/>
                        <a:gd name="connsiteY4" fmla="*/ 632770 h 632770"/>
                        <a:gd name="connsiteX0" fmla="*/ 0 w 643890"/>
                        <a:gd name="connsiteY0" fmla="*/ 0 h 632770"/>
                        <a:gd name="connsiteX1" fmla="*/ 252827 w 643890"/>
                        <a:gd name="connsiteY1" fmla="*/ 0 h 632770"/>
                        <a:gd name="connsiteX2" fmla="*/ 643890 w 643890"/>
                        <a:gd name="connsiteY2" fmla="*/ 316385 h 632770"/>
                        <a:gd name="connsiteX3" fmla="*/ 252827 w 643890"/>
                        <a:gd name="connsiteY3" fmla="*/ 632770 h 632770"/>
                      </a:gdLst>
                      <a:ahLst/>
                      <a:cxnLst>
                        <a:cxn ang="0">
                          <a:pos x="connsiteX0" y="connsiteY0"/>
                        </a:cxn>
                        <a:cxn ang="0">
                          <a:pos x="connsiteX1" y="connsiteY1"/>
                        </a:cxn>
                        <a:cxn ang="0">
                          <a:pos x="connsiteX2" y="connsiteY2"/>
                        </a:cxn>
                        <a:cxn ang="0">
                          <a:pos x="connsiteX3" y="connsiteY3"/>
                        </a:cxn>
                      </a:cxnLst>
                      <a:rect l="l" t="t" r="r" b="b"/>
                      <a:pathLst>
                        <a:path w="643890" h="632770">
                          <a:moveTo>
                            <a:pt x="0" y="0"/>
                          </a:moveTo>
                          <a:lnTo>
                            <a:pt x="252827" y="0"/>
                          </a:lnTo>
                          <a:cubicBezTo>
                            <a:pt x="468784" y="0"/>
                            <a:pt x="643890" y="141641"/>
                            <a:pt x="643890" y="316385"/>
                          </a:cubicBezTo>
                          <a:cubicBezTo>
                            <a:pt x="643890" y="491129"/>
                            <a:pt x="468784" y="632770"/>
                            <a:pt x="252827" y="632770"/>
                          </a:cubicBezTo>
                        </a:path>
                      </a:pathLst>
                    </a:custGeom>
                    <a:noFill/>
                    <a:ln w="38100">
                      <a:solidFill>
                        <a:srgbClr val="2730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cxnSp>
                <p:nvCxnSpPr>
                  <p:cNvPr id="43" name="直接连接符 42"/>
                  <p:cNvCxnSpPr/>
                  <p:nvPr/>
                </p:nvCxnSpPr>
                <p:spPr>
                  <a:xfrm>
                    <a:off x="6480881" y="2121795"/>
                    <a:ext cx="255199" cy="0"/>
                  </a:xfrm>
                  <a:prstGeom prst="line">
                    <a:avLst/>
                  </a:prstGeom>
                  <a:ln w="38100" cap="rnd">
                    <a:solidFill>
                      <a:srgbClr val="2A3364"/>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6526601" y="2754565"/>
                    <a:ext cx="514279" cy="0"/>
                  </a:xfrm>
                  <a:prstGeom prst="line">
                    <a:avLst/>
                  </a:prstGeom>
                  <a:ln w="38100" cap="rnd">
                    <a:solidFill>
                      <a:srgbClr val="2A3364"/>
                    </a:solidFill>
                  </a:ln>
                </p:spPr>
                <p:style>
                  <a:lnRef idx="1">
                    <a:schemeClr val="accent1"/>
                  </a:lnRef>
                  <a:fillRef idx="0">
                    <a:schemeClr val="accent1"/>
                  </a:fillRef>
                  <a:effectRef idx="0">
                    <a:schemeClr val="accent1"/>
                  </a:effectRef>
                  <a:fontRef idx="minor">
                    <a:schemeClr val="tx1"/>
                  </a:fontRef>
                </p:style>
              </p:cxnSp>
            </p:grpSp>
          </p:grpSp>
          <p:sp>
            <p:nvSpPr>
              <p:cNvPr id="30" name="文本框 29"/>
              <p:cNvSpPr txBox="1"/>
              <p:nvPr/>
            </p:nvSpPr>
            <p:spPr>
              <a:xfrm>
                <a:off x="4618048" y="1653010"/>
                <a:ext cx="2835887" cy="584775"/>
              </a:xfrm>
              <a:prstGeom prst="rect">
                <a:avLst/>
              </a:prstGeom>
              <a:noFill/>
            </p:spPr>
            <p:txBody>
              <a:bodyPr wrap="square" rtlCol="0">
                <a:spAutoFit/>
              </a:bodyPr>
              <a:lstStyle/>
              <a:p>
                <a:pPr algn="ctr"/>
                <a:r>
                  <a:rPr lang="zh-TW" altLang="en-US" sz="3200" dirty="0">
                    <a:solidFill>
                      <a:schemeClr val="bg1"/>
                    </a:solidFill>
                    <a:latin typeface="印品粗朗体" panose="02000000000000000000" pitchFamily="2" charset="-122"/>
                    <a:ea typeface="印品粗朗体" panose="02000000000000000000" pitchFamily="2" charset="-122"/>
                  </a:rPr>
                  <a:t>教學進度</a:t>
                </a:r>
                <a:endParaRPr lang="zh-CN" altLang="en-US" sz="3200" dirty="0">
                  <a:solidFill>
                    <a:schemeClr val="bg1"/>
                  </a:solidFill>
                  <a:latin typeface="印品粗朗体" panose="02000000000000000000" pitchFamily="2" charset="-122"/>
                  <a:ea typeface="印品粗朗体" panose="02000000000000000000" pitchFamily="2" charset="-122"/>
                </a:endParaRPr>
              </a:p>
            </p:txBody>
          </p:sp>
        </p:grpSp>
      </p:grpSp>
      <p:grpSp>
        <p:nvGrpSpPr>
          <p:cNvPr id="29" name="组合 28"/>
          <p:cNvGrpSpPr/>
          <p:nvPr/>
        </p:nvGrpSpPr>
        <p:grpSpPr>
          <a:xfrm>
            <a:off x="3030159" y="2857861"/>
            <a:ext cx="7829190" cy="3610534"/>
            <a:chOff x="3715913" y="852009"/>
            <a:chExt cx="7829190" cy="3610534"/>
          </a:xfrm>
        </p:grpSpPr>
        <p:grpSp>
          <p:nvGrpSpPr>
            <p:cNvPr id="60" name="组合 59"/>
            <p:cNvGrpSpPr/>
            <p:nvPr/>
          </p:nvGrpSpPr>
          <p:grpSpPr>
            <a:xfrm>
              <a:off x="3715913" y="2456153"/>
              <a:ext cx="2757493" cy="2006390"/>
              <a:chOff x="1463987" y="3251918"/>
              <a:chExt cx="2757493" cy="2006390"/>
            </a:xfrm>
          </p:grpSpPr>
          <p:grpSp>
            <p:nvGrpSpPr>
              <p:cNvPr id="61" name="组合 60"/>
              <p:cNvGrpSpPr/>
              <p:nvPr/>
            </p:nvGrpSpPr>
            <p:grpSpPr>
              <a:xfrm>
                <a:off x="1463987" y="3251918"/>
                <a:ext cx="2544132" cy="1000042"/>
                <a:chOff x="1479228" y="4410158"/>
                <a:chExt cx="1900844" cy="1000042"/>
              </a:xfrm>
            </p:grpSpPr>
            <p:cxnSp>
              <p:nvCxnSpPr>
                <p:cNvPr id="64" name="直接连接符 63"/>
                <p:cNvCxnSpPr/>
                <p:nvPr/>
              </p:nvCxnSpPr>
              <p:spPr>
                <a:xfrm>
                  <a:off x="1481754" y="4410158"/>
                  <a:ext cx="331237" cy="0"/>
                </a:xfrm>
                <a:prstGeom prst="line">
                  <a:avLst/>
                </a:prstGeom>
                <a:ln w="38100" cap="rnd">
                  <a:solidFill>
                    <a:srgbClr val="55678F"/>
                  </a:solidFill>
                </a:ln>
              </p:spPr>
              <p:style>
                <a:lnRef idx="1">
                  <a:schemeClr val="accent1"/>
                </a:lnRef>
                <a:fillRef idx="0">
                  <a:schemeClr val="accent1"/>
                </a:fillRef>
                <a:effectRef idx="0">
                  <a:schemeClr val="accent1"/>
                </a:effectRef>
                <a:fontRef idx="minor">
                  <a:schemeClr val="tx1"/>
                </a:fontRef>
              </p:style>
            </p:cxnSp>
            <p:grpSp>
              <p:nvGrpSpPr>
                <p:cNvPr id="65" name="组合 64"/>
                <p:cNvGrpSpPr/>
                <p:nvPr/>
              </p:nvGrpSpPr>
              <p:grpSpPr>
                <a:xfrm>
                  <a:off x="1479228" y="4410158"/>
                  <a:ext cx="1900844" cy="1000042"/>
                  <a:chOff x="1479228" y="4410158"/>
                  <a:chExt cx="1584011" cy="833355"/>
                </a:xfrm>
              </p:grpSpPr>
              <p:sp>
                <p:nvSpPr>
                  <p:cNvPr id="66" name="L 形 65"/>
                  <p:cNvSpPr/>
                  <p:nvPr/>
                </p:nvSpPr>
                <p:spPr>
                  <a:xfrm rot="5400000">
                    <a:off x="2025966" y="4206241"/>
                    <a:ext cx="672465" cy="1402080"/>
                  </a:xfrm>
                  <a:prstGeom prst="corner">
                    <a:avLst>
                      <a:gd name="adj1" fmla="val 50000"/>
                      <a:gd name="adj2" fmla="val 45468"/>
                    </a:avLst>
                  </a:prstGeom>
                  <a:solidFill>
                    <a:srgbClr val="FD8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L 形 20"/>
                  <p:cNvSpPr/>
                  <p:nvPr/>
                </p:nvSpPr>
                <p:spPr>
                  <a:xfrm rot="5400000">
                    <a:off x="1841562" y="4047824"/>
                    <a:ext cx="677411" cy="1402080"/>
                  </a:xfrm>
                  <a:custGeom>
                    <a:avLst/>
                    <a:gdLst>
                      <a:gd name="connsiteX0" fmla="*/ 0 w 672465"/>
                      <a:gd name="connsiteY0" fmla="*/ 0 h 1402080"/>
                      <a:gd name="connsiteX1" fmla="*/ 305756 w 672465"/>
                      <a:gd name="connsiteY1" fmla="*/ 0 h 1402080"/>
                      <a:gd name="connsiteX2" fmla="*/ 305756 w 672465"/>
                      <a:gd name="connsiteY2" fmla="*/ 1065848 h 1402080"/>
                      <a:gd name="connsiteX3" fmla="*/ 672465 w 672465"/>
                      <a:gd name="connsiteY3" fmla="*/ 1065848 h 1402080"/>
                      <a:gd name="connsiteX4" fmla="*/ 672465 w 672465"/>
                      <a:gd name="connsiteY4" fmla="*/ 1402080 h 1402080"/>
                      <a:gd name="connsiteX5" fmla="*/ 0 w 672465"/>
                      <a:gd name="connsiteY5" fmla="*/ 1402080 h 1402080"/>
                      <a:gd name="connsiteX6" fmla="*/ 0 w 672465"/>
                      <a:gd name="connsiteY6" fmla="*/ 0 h 1402080"/>
                      <a:gd name="connsiteX0" fmla="*/ 0 w 672465"/>
                      <a:gd name="connsiteY0" fmla="*/ 0 h 1402080"/>
                      <a:gd name="connsiteX1" fmla="*/ 305756 w 672465"/>
                      <a:gd name="connsiteY1" fmla="*/ 0 h 1402080"/>
                      <a:gd name="connsiteX2" fmla="*/ 305756 w 672465"/>
                      <a:gd name="connsiteY2" fmla="*/ 1065848 h 1402080"/>
                      <a:gd name="connsiteX3" fmla="*/ 672465 w 672465"/>
                      <a:gd name="connsiteY3" fmla="*/ 1065848 h 1402080"/>
                      <a:gd name="connsiteX4" fmla="*/ 672465 w 672465"/>
                      <a:gd name="connsiteY4" fmla="*/ 1402080 h 1402080"/>
                      <a:gd name="connsiteX5" fmla="*/ 0 w 672465"/>
                      <a:gd name="connsiteY5" fmla="*/ 1402080 h 1402080"/>
                      <a:gd name="connsiteX6" fmla="*/ 3147 w 672465"/>
                      <a:gd name="connsiteY6" fmla="*/ 429421 h 1402080"/>
                      <a:gd name="connsiteX7" fmla="*/ 0 w 672465"/>
                      <a:gd name="connsiteY7" fmla="*/ 0 h 1402080"/>
                      <a:gd name="connsiteX0" fmla="*/ 4946 w 677411"/>
                      <a:gd name="connsiteY0" fmla="*/ 0 h 1402080"/>
                      <a:gd name="connsiteX1" fmla="*/ 310702 w 677411"/>
                      <a:gd name="connsiteY1" fmla="*/ 0 h 1402080"/>
                      <a:gd name="connsiteX2" fmla="*/ 310702 w 677411"/>
                      <a:gd name="connsiteY2" fmla="*/ 1065848 h 1402080"/>
                      <a:gd name="connsiteX3" fmla="*/ 677411 w 677411"/>
                      <a:gd name="connsiteY3" fmla="*/ 1065848 h 1402080"/>
                      <a:gd name="connsiteX4" fmla="*/ 677411 w 677411"/>
                      <a:gd name="connsiteY4" fmla="*/ 1402080 h 1402080"/>
                      <a:gd name="connsiteX5" fmla="*/ 4946 w 677411"/>
                      <a:gd name="connsiteY5" fmla="*/ 1402080 h 1402080"/>
                      <a:gd name="connsiteX6" fmla="*/ 0 w 677411"/>
                      <a:gd name="connsiteY6" fmla="*/ 947311 h 1402080"/>
                      <a:gd name="connsiteX7" fmla="*/ 8093 w 677411"/>
                      <a:gd name="connsiteY7" fmla="*/ 429421 h 1402080"/>
                      <a:gd name="connsiteX8" fmla="*/ 4946 w 677411"/>
                      <a:gd name="connsiteY8" fmla="*/ 0 h 1402080"/>
                      <a:gd name="connsiteX0" fmla="*/ 0 w 677411"/>
                      <a:gd name="connsiteY0" fmla="*/ 947311 h 1402080"/>
                      <a:gd name="connsiteX1" fmla="*/ 8093 w 677411"/>
                      <a:gd name="connsiteY1" fmla="*/ 429421 h 1402080"/>
                      <a:gd name="connsiteX2" fmla="*/ 4946 w 677411"/>
                      <a:gd name="connsiteY2" fmla="*/ 0 h 1402080"/>
                      <a:gd name="connsiteX3" fmla="*/ 310702 w 677411"/>
                      <a:gd name="connsiteY3" fmla="*/ 0 h 1402080"/>
                      <a:gd name="connsiteX4" fmla="*/ 310702 w 677411"/>
                      <a:gd name="connsiteY4" fmla="*/ 1065848 h 1402080"/>
                      <a:gd name="connsiteX5" fmla="*/ 677411 w 677411"/>
                      <a:gd name="connsiteY5" fmla="*/ 1065848 h 1402080"/>
                      <a:gd name="connsiteX6" fmla="*/ 677411 w 677411"/>
                      <a:gd name="connsiteY6" fmla="*/ 1402080 h 1402080"/>
                      <a:gd name="connsiteX7" fmla="*/ 4946 w 677411"/>
                      <a:gd name="connsiteY7" fmla="*/ 1402080 h 1402080"/>
                      <a:gd name="connsiteX8" fmla="*/ 91440 w 677411"/>
                      <a:gd name="connsiteY8" fmla="*/ 1038751 h 1402080"/>
                      <a:gd name="connsiteX0" fmla="*/ 0 w 677411"/>
                      <a:gd name="connsiteY0" fmla="*/ 947311 h 1402080"/>
                      <a:gd name="connsiteX1" fmla="*/ 8093 w 677411"/>
                      <a:gd name="connsiteY1" fmla="*/ 429421 h 1402080"/>
                      <a:gd name="connsiteX2" fmla="*/ 4946 w 677411"/>
                      <a:gd name="connsiteY2" fmla="*/ 0 h 1402080"/>
                      <a:gd name="connsiteX3" fmla="*/ 310702 w 677411"/>
                      <a:gd name="connsiteY3" fmla="*/ 0 h 1402080"/>
                      <a:gd name="connsiteX4" fmla="*/ 310702 w 677411"/>
                      <a:gd name="connsiteY4" fmla="*/ 1065848 h 1402080"/>
                      <a:gd name="connsiteX5" fmla="*/ 677411 w 677411"/>
                      <a:gd name="connsiteY5" fmla="*/ 1065848 h 1402080"/>
                      <a:gd name="connsiteX6" fmla="*/ 677411 w 677411"/>
                      <a:gd name="connsiteY6" fmla="*/ 1402080 h 1402080"/>
                      <a:gd name="connsiteX7" fmla="*/ 4946 w 677411"/>
                      <a:gd name="connsiteY7" fmla="*/ 1402080 h 1402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7411" h="1402080">
                        <a:moveTo>
                          <a:pt x="0" y="947311"/>
                        </a:moveTo>
                        <a:lnTo>
                          <a:pt x="8093" y="429421"/>
                        </a:lnTo>
                        <a:lnTo>
                          <a:pt x="4946" y="0"/>
                        </a:lnTo>
                        <a:lnTo>
                          <a:pt x="310702" y="0"/>
                        </a:lnTo>
                        <a:lnTo>
                          <a:pt x="310702" y="1065848"/>
                        </a:lnTo>
                        <a:lnTo>
                          <a:pt x="677411" y="1065848"/>
                        </a:lnTo>
                        <a:lnTo>
                          <a:pt x="677411" y="1402080"/>
                        </a:lnTo>
                        <a:lnTo>
                          <a:pt x="4946" y="1402080"/>
                        </a:lnTo>
                      </a:path>
                    </a:pathLst>
                  </a:custGeom>
                  <a:noFill/>
                  <a:ln w="38100">
                    <a:solidFill>
                      <a:srgbClr val="5567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62" name="文本框 61"/>
              <p:cNvSpPr txBox="1"/>
              <p:nvPr/>
            </p:nvSpPr>
            <p:spPr>
              <a:xfrm>
                <a:off x="2026260" y="3860681"/>
                <a:ext cx="1981859" cy="523220"/>
              </a:xfrm>
              <a:prstGeom prst="rect">
                <a:avLst/>
              </a:prstGeom>
              <a:noFill/>
            </p:spPr>
            <p:txBody>
              <a:bodyPr wrap="square" rtlCol="0">
                <a:spAutoFit/>
              </a:bodyPr>
              <a:lstStyle/>
              <a:p>
                <a:pPr algn="ctr"/>
                <a:r>
                  <a:rPr lang="en-US" altLang="zh-CN" sz="2800" dirty="0">
                    <a:solidFill>
                      <a:srgbClr val="22B4B9"/>
                    </a:solidFill>
                    <a:latin typeface="印品粗朗体" panose="02000000000000000000" pitchFamily="2" charset="-122"/>
                    <a:ea typeface="印品粗朗体" panose="02000000000000000000" pitchFamily="2" charset="-122"/>
                  </a:rPr>
                  <a:t>4/</a:t>
                </a:r>
                <a:r>
                  <a:rPr lang="en-US" altLang="zh-TW" sz="2800" dirty="0">
                    <a:solidFill>
                      <a:srgbClr val="22B4B9"/>
                    </a:solidFill>
                    <a:latin typeface="印品粗朗体" panose="02000000000000000000" pitchFamily="2" charset="-122"/>
                    <a:ea typeface="印品粗朗体" panose="02000000000000000000" pitchFamily="2" charset="-122"/>
                  </a:rPr>
                  <a:t>12</a:t>
                </a:r>
                <a:endParaRPr lang="zh-CN" altLang="en-US" sz="2800" dirty="0">
                  <a:solidFill>
                    <a:srgbClr val="22B4B9"/>
                  </a:solidFill>
                  <a:latin typeface="印品粗朗体" panose="02000000000000000000" pitchFamily="2" charset="-122"/>
                  <a:ea typeface="印品粗朗体" panose="02000000000000000000" pitchFamily="2" charset="-122"/>
                </a:endParaRPr>
              </a:p>
            </p:txBody>
          </p:sp>
          <p:sp>
            <p:nvSpPr>
              <p:cNvPr id="63" name="矩形 62"/>
              <p:cNvSpPr/>
              <p:nvPr/>
            </p:nvSpPr>
            <p:spPr>
              <a:xfrm>
                <a:off x="1910703" y="4383901"/>
                <a:ext cx="2310777" cy="874407"/>
              </a:xfrm>
              <a:prstGeom prst="rect">
                <a:avLst/>
              </a:prstGeom>
            </p:spPr>
            <p:txBody>
              <a:bodyPr wrap="square">
                <a:spAutoFit/>
              </a:bodyPr>
              <a:lstStyle/>
              <a:p>
                <a:pPr algn="ctr" fontAlgn="base">
                  <a:lnSpc>
                    <a:spcPct val="150000"/>
                  </a:lnSpc>
                  <a:spcBef>
                    <a:spcPct val="0"/>
                  </a:spcBef>
                  <a:spcAft>
                    <a:spcPct val="0"/>
                  </a:spcAft>
                </a:pPr>
                <a:r>
                  <a:rPr lang="zh-TW" altLang="en-US" dirty="0">
                    <a:solidFill>
                      <a:srgbClr val="273062"/>
                    </a:solidFill>
                    <a:latin typeface="印品天逸黑" panose="02000500000000000000" pitchFamily="2" charset="-122"/>
                    <a:ea typeface="印品天逸黑" panose="02000500000000000000" pitchFamily="2" charset="-122"/>
                    <a:cs typeface="+mn-ea"/>
                    <a:sym typeface="+mn-lt"/>
                  </a:rPr>
                  <a:t>火災警報器、緣分牌、牌比誰大	</a:t>
                </a:r>
              </a:p>
            </p:txBody>
          </p:sp>
        </p:grpSp>
        <p:grpSp>
          <p:nvGrpSpPr>
            <p:cNvPr id="68" name="组合 67"/>
            <p:cNvGrpSpPr/>
            <p:nvPr/>
          </p:nvGrpSpPr>
          <p:grpSpPr>
            <a:xfrm>
              <a:off x="5967840" y="1647774"/>
              <a:ext cx="3106404" cy="1590891"/>
              <a:chOff x="1463988" y="3251918"/>
              <a:chExt cx="3106404" cy="1590891"/>
            </a:xfrm>
          </p:grpSpPr>
          <p:grpSp>
            <p:nvGrpSpPr>
              <p:cNvPr id="69" name="组合 68"/>
              <p:cNvGrpSpPr/>
              <p:nvPr/>
            </p:nvGrpSpPr>
            <p:grpSpPr>
              <a:xfrm>
                <a:off x="1463988" y="3251918"/>
                <a:ext cx="2544132" cy="1000042"/>
                <a:chOff x="1479228" y="4410158"/>
                <a:chExt cx="1900844" cy="1000042"/>
              </a:xfrm>
            </p:grpSpPr>
            <p:cxnSp>
              <p:nvCxnSpPr>
                <p:cNvPr id="72" name="直接连接符 71"/>
                <p:cNvCxnSpPr/>
                <p:nvPr/>
              </p:nvCxnSpPr>
              <p:spPr>
                <a:xfrm>
                  <a:off x="1481754" y="4410158"/>
                  <a:ext cx="331237" cy="0"/>
                </a:xfrm>
                <a:prstGeom prst="line">
                  <a:avLst/>
                </a:prstGeom>
                <a:ln w="38100" cap="rnd">
                  <a:solidFill>
                    <a:srgbClr val="55678F"/>
                  </a:solidFill>
                </a:ln>
              </p:spPr>
              <p:style>
                <a:lnRef idx="1">
                  <a:schemeClr val="accent1"/>
                </a:lnRef>
                <a:fillRef idx="0">
                  <a:schemeClr val="accent1"/>
                </a:fillRef>
                <a:effectRef idx="0">
                  <a:schemeClr val="accent1"/>
                </a:effectRef>
                <a:fontRef idx="minor">
                  <a:schemeClr val="tx1"/>
                </a:fontRef>
              </p:style>
            </p:cxnSp>
            <p:grpSp>
              <p:nvGrpSpPr>
                <p:cNvPr id="73" name="组合 72"/>
                <p:cNvGrpSpPr/>
                <p:nvPr/>
              </p:nvGrpSpPr>
              <p:grpSpPr>
                <a:xfrm>
                  <a:off x="1479228" y="4410158"/>
                  <a:ext cx="1900844" cy="1000042"/>
                  <a:chOff x="1479228" y="4410158"/>
                  <a:chExt cx="1584011" cy="833355"/>
                </a:xfrm>
              </p:grpSpPr>
              <p:sp>
                <p:nvSpPr>
                  <p:cNvPr id="74" name="L 形 73"/>
                  <p:cNvSpPr/>
                  <p:nvPr/>
                </p:nvSpPr>
                <p:spPr>
                  <a:xfrm rot="5400000">
                    <a:off x="2025966" y="4206241"/>
                    <a:ext cx="672465" cy="1402080"/>
                  </a:xfrm>
                  <a:prstGeom prst="corner">
                    <a:avLst>
                      <a:gd name="adj1" fmla="val 50000"/>
                      <a:gd name="adj2" fmla="val 45468"/>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L 形 20"/>
                  <p:cNvSpPr/>
                  <p:nvPr/>
                </p:nvSpPr>
                <p:spPr>
                  <a:xfrm rot="5400000">
                    <a:off x="1841562" y="4047824"/>
                    <a:ext cx="677411" cy="1402080"/>
                  </a:xfrm>
                  <a:custGeom>
                    <a:avLst/>
                    <a:gdLst>
                      <a:gd name="connsiteX0" fmla="*/ 0 w 672465"/>
                      <a:gd name="connsiteY0" fmla="*/ 0 h 1402080"/>
                      <a:gd name="connsiteX1" fmla="*/ 305756 w 672465"/>
                      <a:gd name="connsiteY1" fmla="*/ 0 h 1402080"/>
                      <a:gd name="connsiteX2" fmla="*/ 305756 w 672465"/>
                      <a:gd name="connsiteY2" fmla="*/ 1065848 h 1402080"/>
                      <a:gd name="connsiteX3" fmla="*/ 672465 w 672465"/>
                      <a:gd name="connsiteY3" fmla="*/ 1065848 h 1402080"/>
                      <a:gd name="connsiteX4" fmla="*/ 672465 w 672465"/>
                      <a:gd name="connsiteY4" fmla="*/ 1402080 h 1402080"/>
                      <a:gd name="connsiteX5" fmla="*/ 0 w 672465"/>
                      <a:gd name="connsiteY5" fmla="*/ 1402080 h 1402080"/>
                      <a:gd name="connsiteX6" fmla="*/ 0 w 672465"/>
                      <a:gd name="connsiteY6" fmla="*/ 0 h 1402080"/>
                      <a:gd name="connsiteX0" fmla="*/ 0 w 672465"/>
                      <a:gd name="connsiteY0" fmla="*/ 0 h 1402080"/>
                      <a:gd name="connsiteX1" fmla="*/ 305756 w 672465"/>
                      <a:gd name="connsiteY1" fmla="*/ 0 h 1402080"/>
                      <a:gd name="connsiteX2" fmla="*/ 305756 w 672465"/>
                      <a:gd name="connsiteY2" fmla="*/ 1065848 h 1402080"/>
                      <a:gd name="connsiteX3" fmla="*/ 672465 w 672465"/>
                      <a:gd name="connsiteY3" fmla="*/ 1065848 h 1402080"/>
                      <a:gd name="connsiteX4" fmla="*/ 672465 w 672465"/>
                      <a:gd name="connsiteY4" fmla="*/ 1402080 h 1402080"/>
                      <a:gd name="connsiteX5" fmla="*/ 0 w 672465"/>
                      <a:gd name="connsiteY5" fmla="*/ 1402080 h 1402080"/>
                      <a:gd name="connsiteX6" fmla="*/ 3147 w 672465"/>
                      <a:gd name="connsiteY6" fmla="*/ 429421 h 1402080"/>
                      <a:gd name="connsiteX7" fmla="*/ 0 w 672465"/>
                      <a:gd name="connsiteY7" fmla="*/ 0 h 1402080"/>
                      <a:gd name="connsiteX0" fmla="*/ 4946 w 677411"/>
                      <a:gd name="connsiteY0" fmla="*/ 0 h 1402080"/>
                      <a:gd name="connsiteX1" fmla="*/ 310702 w 677411"/>
                      <a:gd name="connsiteY1" fmla="*/ 0 h 1402080"/>
                      <a:gd name="connsiteX2" fmla="*/ 310702 w 677411"/>
                      <a:gd name="connsiteY2" fmla="*/ 1065848 h 1402080"/>
                      <a:gd name="connsiteX3" fmla="*/ 677411 w 677411"/>
                      <a:gd name="connsiteY3" fmla="*/ 1065848 h 1402080"/>
                      <a:gd name="connsiteX4" fmla="*/ 677411 w 677411"/>
                      <a:gd name="connsiteY4" fmla="*/ 1402080 h 1402080"/>
                      <a:gd name="connsiteX5" fmla="*/ 4946 w 677411"/>
                      <a:gd name="connsiteY5" fmla="*/ 1402080 h 1402080"/>
                      <a:gd name="connsiteX6" fmla="*/ 0 w 677411"/>
                      <a:gd name="connsiteY6" fmla="*/ 947311 h 1402080"/>
                      <a:gd name="connsiteX7" fmla="*/ 8093 w 677411"/>
                      <a:gd name="connsiteY7" fmla="*/ 429421 h 1402080"/>
                      <a:gd name="connsiteX8" fmla="*/ 4946 w 677411"/>
                      <a:gd name="connsiteY8" fmla="*/ 0 h 1402080"/>
                      <a:gd name="connsiteX0" fmla="*/ 0 w 677411"/>
                      <a:gd name="connsiteY0" fmla="*/ 947311 h 1402080"/>
                      <a:gd name="connsiteX1" fmla="*/ 8093 w 677411"/>
                      <a:gd name="connsiteY1" fmla="*/ 429421 h 1402080"/>
                      <a:gd name="connsiteX2" fmla="*/ 4946 w 677411"/>
                      <a:gd name="connsiteY2" fmla="*/ 0 h 1402080"/>
                      <a:gd name="connsiteX3" fmla="*/ 310702 w 677411"/>
                      <a:gd name="connsiteY3" fmla="*/ 0 h 1402080"/>
                      <a:gd name="connsiteX4" fmla="*/ 310702 w 677411"/>
                      <a:gd name="connsiteY4" fmla="*/ 1065848 h 1402080"/>
                      <a:gd name="connsiteX5" fmla="*/ 677411 w 677411"/>
                      <a:gd name="connsiteY5" fmla="*/ 1065848 h 1402080"/>
                      <a:gd name="connsiteX6" fmla="*/ 677411 w 677411"/>
                      <a:gd name="connsiteY6" fmla="*/ 1402080 h 1402080"/>
                      <a:gd name="connsiteX7" fmla="*/ 4946 w 677411"/>
                      <a:gd name="connsiteY7" fmla="*/ 1402080 h 1402080"/>
                      <a:gd name="connsiteX8" fmla="*/ 91440 w 677411"/>
                      <a:gd name="connsiteY8" fmla="*/ 1038751 h 1402080"/>
                      <a:gd name="connsiteX0" fmla="*/ 0 w 677411"/>
                      <a:gd name="connsiteY0" fmla="*/ 947311 h 1402080"/>
                      <a:gd name="connsiteX1" fmla="*/ 8093 w 677411"/>
                      <a:gd name="connsiteY1" fmla="*/ 429421 h 1402080"/>
                      <a:gd name="connsiteX2" fmla="*/ 4946 w 677411"/>
                      <a:gd name="connsiteY2" fmla="*/ 0 h 1402080"/>
                      <a:gd name="connsiteX3" fmla="*/ 310702 w 677411"/>
                      <a:gd name="connsiteY3" fmla="*/ 0 h 1402080"/>
                      <a:gd name="connsiteX4" fmla="*/ 310702 w 677411"/>
                      <a:gd name="connsiteY4" fmla="*/ 1065848 h 1402080"/>
                      <a:gd name="connsiteX5" fmla="*/ 677411 w 677411"/>
                      <a:gd name="connsiteY5" fmla="*/ 1065848 h 1402080"/>
                      <a:gd name="connsiteX6" fmla="*/ 677411 w 677411"/>
                      <a:gd name="connsiteY6" fmla="*/ 1402080 h 1402080"/>
                      <a:gd name="connsiteX7" fmla="*/ 4946 w 677411"/>
                      <a:gd name="connsiteY7" fmla="*/ 1402080 h 1402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7411" h="1402080">
                        <a:moveTo>
                          <a:pt x="0" y="947311"/>
                        </a:moveTo>
                        <a:lnTo>
                          <a:pt x="8093" y="429421"/>
                        </a:lnTo>
                        <a:lnTo>
                          <a:pt x="4946" y="0"/>
                        </a:lnTo>
                        <a:lnTo>
                          <a:pt x="310702" y="0"/>
                        </a:lnTo>
                        <a:lnTo>
                          <a:pt x="310702" y="1065848"/>
                        </a:lnTo>
                        <a:lnTo>
                          <a:pt x="677411" y="1065848"/>
                        </a:lnTo>
                        <a:lnTo>
                          <a:pt x="677411" y="1402080"/>
                        </a:lnTo>
                        <a:lnTo>
                          <a:pt x="4946" y="1402080"/>
                        </a:lnTo>
                      </a:path>
                    </a:pathLst>
                  </a:custGeom>
                  <a:noFill/>
                  <a:ln w="38100">
                    <a:solidFill>
                      <a:srgbClr val="5567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70" name="文本框 69"/>
              <p:cNvSpPr txBox="1"/>
              <p:nvPr/>
            </p:nvSpPr>
            <p:spPr>
              <a:xfrm>
                <a:off x="2026260" y="3860681"/>
                <a:ext cx="1981859" cy="523220"/>
              </a:xfrm>
              <a:prstGeom prst="rect">
                <a:avLst/>
              </a:prstGeom>
              <a:noFill/>
            </p:spPr>
            <p:txBody>
              <a:bodyPr wrap="square" rtlCol="0">
                <a:spAutoFit/>
              </a:bodyPr>
              <a:lstStyle/>
              <a:p>
                <a:pPr algn="ctr"/>
                <a:r>
                  <a:rPr lang="en-US" altLang="zh-CN" sz="2800" dirty="0">
                    <a:solidFill>
                      <a:srgbClr val="22B4B9"/>
                    </a:solidFill>
                    <a:latin typeface="印品粗朗体" panose="02000000000000000000" pitchFamily="2" charset="-122"/>
                    <a:ea typeface="印品粗朗体" panose="02000000000000000000" pitchFamily="2" charset="-122"/>
                  </a:rPr>
                  <a:t>5/24</a:t>
                </a:r>
                <a:endParaRPr lang="zh-CN" altLang="en-US" sz="2800" dirty="0">
                  <a:solidFill>
                    <a:srgbClr val="22B4B9"/>
                  </a:solidFill>
                  <a:latin typeface="印品粗朗体" panose="02000000000000000000" pitchFamily="2" charset="-122"/>
                  <a:ea typeface="印品粗朗体" panose="02000000000000000000" pitchFamily="2" charset="-122"/>
                </a:endParaRPr>
              </a:p>
            </p:txBody>
          </p:sp>
          <p:sp>
            <p:nvSpPr>
              <p:cNvPr id="71" name="矩形 70"/>
              <p:cNvSpPr/>
              <p:nvPr/>
            </p:nvSpPr>
            <p:spPr>
              <a:xfrm>
                <a:off x="2026260" y="4383901"/>
                <a:ext cx="2544132" cy="458908"/>
              </a:xfrm>
              <a:prstGeom prst="rect">
                <a:avLst/>
              </a:prstGeom>
            </p:spPr>
            <p:txBody>
              <a:bodyPr wrap="square">
                <a:spAutoFit/>
              </a:bodyPr>
              <a:lstStyle/>
              <a:p>
                <a:pPr algn="ctr" fontAlgn="base">
                  <a:lnSpc>
                    <a:spcPct val="150000"/>
                  </a:lnSpc>
                  <a:spcBef>
                    <a:spcPct val="0"/>
                  </a:spcBef>
                  <a:spcAft>
                    <a:spcPct val="0"/>
                  </a:spcAft>
                </a:pPr>
                <a:r>
                  <a:rPr lang="zh-TW" altLang="en-US" dirty="0">
                    <a:solidFill>
                      <a:srgbClr val="273062"/>
                    </a:solidFill>
                    <a:latin typeface="印品天逸黑" panose="02000500000000000000" pitchFamily="2" charset="-122"/>
                    <a:ea typeface="印品天逸黑" panose="02000500000000000000" pitchFamily="2" charset="-122"/>
                    <a:cs typeface="+mn-ea"/>
                    <a:sym typeface="+mn-lt"/>
                  </a:rPr>
                  <a:t>聲控小車、年齡透視卡</a:t>
                </a:r>
              </a:p>
            </p:txBody>
          </p:sp>
        </p:grpSp>
        <p:grpSp>
          <p:nvGrpSpPr>
            <p:cNvPr id="76" name="组合 75"/>
            <p:cNvGrpSpPr/>
            <p:nvPr/>
          </p:nvGrpSpPr>
          <p:grpSpPr>
            <a:xfrm>
              <a:off x="8219766" y="852009"/>
              <a:ext cx="3325337" cy="1906338"/>
              <a:chOff x="1463988" y="3251918"/>
              <a:chExt cx="3325337" cy="1906338"/>
            </a:xfrm>
          </p:grpSpPr>
          <p:grpSp>
            <p:nvGrpSpPr>
              <p:cNvPr id="77" name="组合 76"/>
              <p:cNvGrpSpPr/>
              <p:nvPr/>
            </p:nvGrpSpPr>
            <p:grpSpPr>
              <a:xfrm>
                <a:off x="1463988" y="3251918"/>
                <a:ext cx="2544130" cy="1000047"/>
                <a:chOff x="1479228" y="4410158"/>
                <a:chExt cx="1900842" cy="1000047"/>
              </a:xfrm>
            </p:grpSpPr>
            <p:cxnSp>
              <p:nvCxnSpPr>
                <p:cNvPr id="80" name="直接连接符 79"/>
                <p:cNvCxnSpPr/>
                <p:nvPr/>
              </p:nvCxnSpPr>
              <p:spPr>
                <a:xfrm>
                  <a:off x="1481754" y="4410158"/>
                  <a:ext cx="331237" cy="0"/>
                </a:xfrm>
                <a:prstGeom prst="line">
                  <a:avLst/>
                </a:prstGeom>
                <a:ln w="38100" cap="rnd">
                  <a:solidFill>
                    <a:srgbClr val="55678F"/>
                  </a:solidFill>
                </a:ln>
              </p:spPr>
              <p:style>
                <a:lnRef idx="1">
                  <a:schemeClr val="accent1"/>
                </a:lnRef>
                <a:fillRef idx="0">
                  <a:schemeClr val="accent1"/>
                </a:fillRef>
                <a:effectRef idx="0">
                  <a:schemeClr val="accent1"/>
                </a:effectRef>
                <a:fontRef idx="minor">
                  <a:schemeClr val="tx1"/>
                </a:fontRef>
              </p:style>
            </p:cxnSp>
            <p:grpSp>
              <p:nvGrpSpPr>
                <p:cNvPr id="81" name="组合 80"/>
                <p:cNvGrpSpPr/>
                <p:nvPr/>
              </p:nvGrpSpPr>
              <p:grpSpPr>
                <a:xfrm>
                  <a:off x="1479228" y="4410160"/>
                  <a:ext cx="1900842" cy="1000045"/>
                  <a:chOff x="1479229" y="4410157"/>
                  <a:chExt cx="1584010" cy="833357"/>
                </a:xfrm>
              </p:grpSpPr>
              <p:sp>
                <p:nvSpPr>
                  <p:cNvPr id="82" name="L 形 81"/>
                  <p:cNvSpPr/>
                  <p:nvPr/>
                </p:nvSpPr>
                <p:spPr>
                  <a:xfrm rot="5400000">
                    <a:off x="2025966" y="4206241"/>
                    <a:ext cx="672465" cy="1402080"/>
                  </a:xfrm>
                  <a:prstGeom prst="corner">
                    <a:avLst>
                      <a:gd name="adj1" fmla="val 50000"/>
                      <a:gd name="adj2" fmla="val 45468"/>
                    </a:avLst>
                  </a:prstGeom>
                  <a:solidFill>
                    <a:srgbClr val="EADC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3" name="L 形 20"/>
                  <p:cNvSpPr/>
                  <p:nvPr/>
                </p:nvSpPr>
                <p:spPr>
                  <a:xfrm rot="5400000">
                    <a:off x="1841562" y="4047824"/>
                    <a:ext cx="677411" cy="1402080"/>
                  </a:xfrm>
                  <a:custGeom>
                    <a:avLst/>
                    <a:gdLst>
                      <a:gd name="connsiteX0" fmla="*/ 0 w 672465"/>
                      <a:gd name="connsiteY0" fmla="*/ 0 h 1402080"/>
                      <a:gd name="connsiteX1" fmla="*/ 305756 w 672465"/>
                      <a:gd name="connsiteY1" fmla="*/ 0 h 1402080"/>
                      <a:gd name="connsiteX2" fmla="*/ 305756 w 672465"/>
                      <a:gd name="connsiteY2" fmla="*/ 1065848 h 1402080"/>
                      <a:gd name="connsiteX3" fmla="*/ 672465 w 672465"/>
                      <a:gd name="connsiteY3" fmla="*/ 1065848 h 1402080"/>
                      <a:gd name="connsiteX4" fmla="*/ 672465 w 672465"/>
                      <a:gd name="connsiteY4" fmla="*/ 1402080 h 1402080"/>
                      <a:gd name="connsiteX5" fmla="*/ 0 w 672465"/>
                      <a:gd name="connsiteY5" fmla="*/ 1402080 h 1402080"/>
                      <a:gd name="connsiteX6" fmla="*/ 0 w 672465"/>
                      <a:gd name="connsiteY6" fmla="*/ 0 h 1402080"/>
                      <a:gd name="connsiteX0" fmla="*/ 0 w 672465"/>
                      <a:gd name="connsiteY0" fmla="*/ 0 h 1402080"/>
                      <a:gd name="connsiteX1" fmla="*/ 305756 w 672465"/>
                      <a:gd name="connsiteY1" fmla="*/ 0 h 1402080"/>
                      <a:gd name="connsiteX2" fmla="*/ 305756 w 672465"/>
                      <a:gd name="connsiteY2" fmla="*/ 1065848 h 1402080"/>
                      <a:gd name="connsiteX3" fmla="*/ 672465 w 672465"/>
                      <a:gd name="connsiteY3" fmla="*/ 1065848 h 1402080"/>
                      <a:gd name="connsiteX4" fmla="*/ 672465 w 672465"/>
                      <a:gd name="connsiteY4" fmla="*/ 1402080 h 1402080"/>
                      <a:gd name="connsiteX5" fmla="*/ 0 w 672465"/>
                      <a:gd name="connsiteY5" fmla="*/ 1402080 h 1402080"/>
                      <a:gd name="connsiteX6" fmla="*/ 3147 w 672465"/>
                      <a:gd name="connsiteY6" fmla="*/ 429421 h 1402080"/>
                      <a:gd name="connsiteX7" fmla="*/ 0 w 672465"/>
                      <a:gd name="connsiteY7" fmla="*/ 0 h 1402080"/>
                      <a:gd name="connsiteX0" fmla="*/ 4946 w 677411"/>
                      <a:gd name="connsiteY0" fmla="*/ 0 h 1402080"/>
                      <a:gd name="connsiteX1" fmla="*/ 310702 w 677411"/>
                      <a:gd name="connsiteY1" fmla="*/ 0 h 1402080"/>
                      <a:gd name="connsiteX2" fmla="*/ 310702 w 677411"/>
                      <a:gd name="connsiteY2" fmla="*/ 1065848 h 1402080"/>
                      <a:gd name="connsiteX3" fmla="*/ 677411 w 677411"/>
                      <a:gd name="connsiteY3" fmla="*/ 1065848 h 1402080"/>
                      <a:gd name="connsiteX4" fmla="*/ 677411 w 677411"/>
                      <a:gd name="connsiteY4" fmla="*/ 1402080 h 1402080"/>
                      <a:gd name="connsiteX5" fmla="*/ 4946 w 677411"/>
                      <a:gd name="connsiteY5" fmla="*/ 1402080 h 1402080"/>
                      <a:gd name="connsiteX6" fmla="*/ 0 w 677411"/>
                      <a:gd name="connsiteY6" fmla="*/ 947311 h 1402080"/>
                      <a:gd name="connsiteX7" fmla="*/ 8093 w 677411"/>
                      <a:gd name="connsiteY7" fmla="*/ 429421 h 1402080"/>
                      <a:gd name="connsiteX8" fmla="*/ 4946 w 677411"/>
                      <a:gd name="connsiteY8" fmla="*/ 0 h 1402080"/>
                      <a:gd name="connsiteX0" fmla="*/ 0 w 677411"/>
                      <a:gd name="connsiteY0" fmla="*/ 947311 h 1402080"/>
                      <a:gd name="connsiteX1" fmla="*/ 8093 w 677411"/>
                      <a:gd name="connsiteY1" fmla="*/ 429421 h 1402080"/>
                      <a:gd name="connsiteX2" fmla="*/ 4946 w 677411"/>
                      <a:gd name="connsiteY2" fmla="*/ 0 h 1402080"/>
                      <a:gd name="connsiteX3" fmla="*/ 310702 w 677411"/>
                      <a:gd name="connsiteY3" fmla="*/ 0 h 1402080"/>
                      <a:gd name="connsiteX4" fmla="*/ 310702 w 677411"/>
                      <a:gd name="connsiteY4" fmla="*/ 1065848 h 1402080"/>
                      <a:gd name="connsiteX5" fmla="*/ 677411 w 677411"/>
                      <a:gd name="connsiteY5" fmla="*/ 1065848 h 1402080"/>
                      <a:gd name="connsiteX6" fmla="*/ 677411 w 677411"/>
                      <a:gd name="connsiteY6" fmla="*/ 1402080 h 1402080"/>
                      <a:gd name="connsiteX7" fmla="*/ 4946 w 677411"/>
                      <a:gd name="connsiteY7" fmla="*/ 1402080 h 1402080"/>
                      <a:gd name="connsiteX8" fmla="*/ 91440 w 677411"/>
                      <a:gd name="connsiteY8" fmla="*/ 1038751 h 1402080"/>
                      <a:gd name="connsiteX0" fmla="*/ 0 w 677411"/>
                      <a:gd name="connsiteY0" fmla="*/ 947311 h 1402080"/>
                      <a:gd name="connsiteX1" fmla="*/ 8093 w 677411"/>
                      <a:gd name="connsiteY1" fmla="*/ 429421 h 1402080"/>
                      <a:gd name="connsiteX2" fmla="*/ 4946 w 677411"/>
                      <a:gd name="connsiteY2" fmla="*/ 0 h 1402080"/>
                      <a:gd name="connsiteX3" fmla="*/ 310702 w 677411"/>
                      <a:gd name="connsiteY3" fmla="*/ 0 h 1402080"/>
                      <a:gd name="connsiteX4" fmla="*/ 310702 w 677411"/>
                      <a:gd name="connsiteY4" fmla="*/ 1065848 h 1402080"/>
                      <a:gd name="connsiteX5" fmla="*/ 677411 w 677411"/>
                      <a:gd name="connsiteY5" fmla="*/ 1065848 h 1402080"/>
                      <a:gd name="connsiteX6" fmla="*/ 677411 w 677411"/>
                      <a:gd name="connsiteY6" fmla="*/ 1402080 h 1402080"/>
                      <a:gd name="connsiteX7" fmla="*/ 4946 w 677411"/>
                      <a:gd name="connsiteY7" fmla="*/ 1402080 h 1402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7411" h="1402080">
                        <a:moveTo>
                          <a:pt x="0" y="947311"/>
                        </a:moveTo>
                        <a:lnTo>
                          <a:pt x="8093" y="429421"/>
                        </a:lnTo>
                        <a:lnTo>
                          <a:pt x="4946" y="0"/>
                        </a:lnTo>
                        <a:lnTo>
                          <a:pt x="310702" y="0"/>
                        </a:lnTo>
                        <a:lnTo>
                          <a:pt x="310702" y="1065848"/>
                        </a:lnTo>
                        <a:lnTo>
                          <a:pt x="677411" y="1065848"/>
                        </a:lnTo>
                        <a:lnTo>
                          <a:pt x="677411" y="1402080"/>
                        </a:lnTo>
                        <a:lnTo>
                          <a:pt x="4946" y="1402080"/>
                        </a:lnTo>
                      </a:path>
                    </a:pathLst>
                  </a:custGeom>
                  <a:noFill/>
                  <a:ln w="38100">
                    <a:solidFill>
                      <a:srgbClr val="5567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78" name="文本框 77"/>
              <p:cNvSpPr txBox="1"/>
              <p:nvPr/>
            </p:nvSpPr>
            <p:spPr>
              <a:xfrm>
                <a:off x="2026260" y="3860681"/>
                <a:ext cx="1981859" cy="523220"/>
              </a:xfrm>
              <a:prstGeom prst="rect">
                <a:avLst/>
              </a:prstGeom>
              <a:noFill/>
            </p:spPr>
            <p:txBody>
              <a:bodyPr wrap="square" rtlCol="0">
                <a:spAutoFit/>
              </a:bodyPr>
              <a:lstStyle/>
              <a:p>
                <a:pPr algn="ctr"/>
                <a:r>
                  <a:rPr lang="en-US" altLang="zh-CN" sz="2800" dirty="0">
                    <a:solidFill>
                      <a:srgbClr val="22B4B9"/>
                    </a:solidFill>
                    <a:latin typeface="印品粗朗体" panose="02000000000000000000" pitchFamily="2" charset="-122"/>
                    <a:ea typeface="印品粗朗体" panose="02000000000000000000" pitchFamily="2" charset="-122"/>
                  </a:rPr>
                  <a:t>6/</a:t>
                </a:r>
                <a:r>
                  <a:rPr lang="en-US" altLang="zh-TW" sz="2800" dirty="0">
                    <a:solidFill>
                      <a:srgbClr val="22B4B9"/>
                    </a:solidFill>
                    <a:latin typeface="印品粗朗体" panose="02000000000000000000" pitchFamily="2" charset="-122"/>
                    <a:ea typeface="印品粗朗体" panose="02000000000000000000" pitchFamily="2" charset="-122"/>
                  </a:rPr>
                  <a:t>21</a:t>
                </a:r>
                <a:endParaRPr lang="zh-CN" altLang="en-US" sz="2800" dirty="0">
                  <a:solidFill>
                    <a:srgbClr val="22B4B9"/>
                  </a:solidFill>
                  <a:latin typeface="印品粗朗体" panose="02000000000000000000" pitchFamily="2" charset="-122"/>
                  <a:ea typeface="印品粗朗体" panose="02000000000000000000" pitchFamily="2" charset="-122"/>
                </a:endParaRPr>
              </a:p>
            </p:txBody>
          </p:sp>
          <p:sp>
            <p:nvSpPr>
              <p:cNvPr id="79" name="矩形 78"/>
              <p:cNvSpPr/>
              <p:nvPr/>
            </p:nvSpPr>
            <p:spPr>
              <a:xfrm>
                <a:off x="2401906" y="4283849"/>
                <a:ext cx="2387419" cy="874407"/>
              </a:xfrm>
              <a:prstGeom prst="rect">
                <a:avLst/>
              </a:prstGeom>
            </p:spPr>
            <p:txBody>
              <a:bodyPr wrap="square">
                <a:spAutoFit/>
              </a:bodyPr>
              <a:lstStyle/>
              <a:p>
                <a:pPr algn="ctr" fontAlgn="base">
                  <a:lnSpc>
                    <a:spcPct val="150000"/>
                  </a:lnSpc>
                  <a:spcBef>
                    <a:spcPct val="0"/>
                  </a:spcBef>
                  <a:spcAft>
                    <a:spcPct val="0"/>
                  </a:spcAft>
                </a:pPr>
                <a:r>
                  <a:rPr lang="zh-TW" altLang="en-US" dirty="0">
                    <a:solidFill>
                      <a:srgbClr val="273062"/>
                    </a:solidFill>
                    <a:latin typeface="印品天逸黑" panose="02000500000000000000" pitchFamily="2" charset="-122"/>
                    <a:ea typeface="印品天逸黑" panose="02000500000000000000" pitchFamily="2" charset="-122"/>
                    <a:cs typeface="+mn-ea"/>
                    <a:sym typeface="+mn-lt"/>
                  </a:rPr>
                  <a:t>遙控風扇、心心相印、</a:t>
                </a:r>
                <a:endParaRPr lang="en-US" altLang="zh-TW" dirty="0">
                  <a:solidFill>
                    <a:srgbClr val="273062"/>
                  </a:solidFill>
                  <a:latin typeface="印品天逸黑" panose="02000500000000000000" pitchFamily="2" charset="-122"/>
                  <a:ea typeface="印品天逸黑" panose="02000500000000000000" pitchFamily="2" charset="-122"/>
                  <a:cs typeface="+mn-ea"/>
                  <a:sym typeface="+mn-lt"/>
                </a:endParaRPr>
              </a:p>
              <a:p>
                <a:pPr algn="ctr" fontAlgn="base">
                  <a:lnSpc>
                    <a:spcPct val="150000"/>
                  </a:lnSpc>
                  <a:spcBef>
                    <a:spcPct val="0"/>
                  </a:spcBef>
                  <a:spcAft>
                    <a:spcPct val="0"/>
                  </a:spcAft>
                </a:pPr>
                <a:r>
                  <a:rPr lang="zh-TW" altLang="en-US" dirty="0">
                    <a:solidFill>
                      <a:srgbClr val="273062"/>
                    </a:solidFill>
                    <a:latin typeface="印品天逸黑" panose="02000500000000000000" pitchFamily="2" charset="-122"/>
                    <a:ea typeface="印品天逸黑" panose="02000500000000000000" pitchFamily="2" charset="-122"/>
                    <a:cs typeface="+mn-ea"/>
                    <a:sym typeface="+mn-lt"/>
                  </a:rPr>
                  <a:t>巴格拉斯	</a:t>
                </a:r>
              </a:p>
            </p:txBody>
          </p:sp>
        </p:grpSp>
      </p:grpSp>
      <p:grpSp>
        <p:nvGrpSpPr>
          <p:cNvPr id="35" name="组合 34"/>
          <p:cNvGrpSpPr/>
          <p:nvPr/>
        </p:nvGrpSpPr>
        <p:grpSpPr>
          <a:xfrm>
            <a:off x="7980728" y="612608"/>
            <a:ext cx="2426682" cy="2926081"/>
            <a:chOff x="1429038" y="1554479"/>
            <a:chExt cx="2426682" cy="2926081"/>
          </a:xfrm>
        </p:grpSpPr>
        <p:pic>
          <p:nvPicPr>
            <p:cNvPr id="34" name="图片 33"/>
            <p:cNvPicPr>
              <a:picLocks noChangeAspect="1"/>
            </p:cNvPicPr>
            <p:nvPr/>
          </p:nvPicPr>
          <p:blipFill rotWithShape="1">
            <a:blip r:embed="rId5"/>
            <a:srcRect l="35928" t="14435" r="21402" b="20880"/>
            <a:stretch/>
          </p:blipFill>
          <p:spPr>
            <a:xfrm>
              <a:off x="1920240" y="1554479"/>
              <a:ext cx="1935480" cy="2926081"/>
            </a:xfrm>
            <a:prstGeom prst="rect">
              <a:avLst/>
            </a:prstGeom>
          </p:spPr>
        </p:pic>
        <p:sp>
          <p:nvSpPr>
            <p:cNvPr id="85" name="十字星 21"/>
            <p:cNvSpPr/>
            <p:nvPr/>
          </p:nvSpPr>
          <p:spPr>
            <a:xfrm>
              <a:off x="1429038" y="3114346"/>
              <a:ext cx="342927" cy="342927"/>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FFC000"/>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任意多边形 85"/>
            <p:cNvSpPr/>
            <p:nvPr/>
          </p:nvSpPr>
          <p:spPr>
            <a:xfrm rot="5400000">
              <a:off x="3478600" y="3254043"/>
              <a:ext cx="289560" cy="313674"/>
            </a:xfrm>
            <a:custGeom>
              <a:avLst/>
              <a:gdLst>
                <a:gd name="connsiteX0" fmla="*/ 458919 w 1482909"/>
                <a:gd name="connsiteY0" fmla="*/ 806919 h 1606405"/>
                <a:gd name="connsiteX1" fmla="*/ 716256 w 1482909"/>
                <a:gd name="connsiteY1" fmla="*/ 1064256 h 1606405"/>
                <a:gd name="connsiteX2" fmla="*/ 973593 w 1482909"/>
                <a:gd name="connsiteY2" fmla="*/ 806919 h 1606405"/>
                <a:gd name="connsiteX3" fmla="*/ 716256 w 1482909"/>
                <a:gd name="connsiteY3" fmla="*/ 549582 h 1606405"/>
                <a:gd name="connsiteX4" fmla="*/ 458919 w 1482909"/>
                <a:gd name="connsiteY4" fmla="*/ 806919 h 1606405"/>
                <a:gd name="connsiteX5" fmla="*/ 0 w 1482909"/>
                <a:gd name="connsiteY5" fmla="*/ 880351 h 1606405"/>
                <a:gd name="connsiteX6" fmla="*/ 0 w 1482909"/>
                <a:gd name="connsiteY6" fmla="*/ 738145 h 1606405"/>
                <a:gd name="connsiteX7" fmla="*/ 35553 w 1482909"/>
                <a:gd name="connsiteY7" fmla="*/ 702592 h 1606405"/>
                <a:gd name="connsiteX8" fmla="*/ 301266 w 1482909"/>
                <a:gd name="connsiteY8" fmla="*/ 702592 h 1606405"/>
                <a:gd name="connsiteX9" fmla="*/ 26979 w 1482909"/>
                <a:gd name="connsiteY9" fmla="*/ 544233 h 1606405"/>
                <a:gd name="connsiteX10" fmla="*/ 13966 w 1482909"/>
                <a:gd name="connsiteY10" fmla="*/ 495666 h 1606405"/>
                <a:gd name="connsiteX11" fmla="*/ 85069 w 1482909"/>
                <a:gd name="connsiteY11" fmla="*/ 372512 h 1606405"/>
                <a:gd name="connsiteX12" fmla="*/ 133635 w 1482909"/>
                <a:gd name="connsiteY12" fmla="*/ 359498 h 1606405"/>
                <a:gd name="connsiteX13" fmla="*/ 498941 w 1482909"/>
                <a:gd name="connsiteY13" fmla="*/ 570407 h 1606405"/>
                <a:gd name="connsiteX14" fmla="*/ 282265 w 1482909"/>
                <a:gd name="connsiteY14" fmla="*/ 195112 h 1606405"/>
                <a:gd name="connsiteX15" fmla="*/ 295277 w 1482909"/>
                <a:gd name="connsiteY15" fmla="*/ 146546 h 1606405"/>
                <a:gd name="connsiteX16" fmla="*/ 418431 w 1482909"/>
                <a:gd name="connsiteY16" fmla="*/ 75444 h 1606405"/>
                <a:gd name="connsiteX17" fmla="*/ 466997 w 1482909"/>
                <a:gd name="connsiteY17" fmla="*/ 88456 h 1606405"/>
                <a:gd name="connsiteX18" fmla="*/ 609600 w 1482909"/>
                <a:gd name="connsiteY18" fmla="*/ 335450 h 1606405"/>
                <a:gd name="connsiteX19" fmla="*/ 609600 w 1482909"/>
                <a:gd name="connsiteY19" fmla="*/ 35552 h 1606405"/>
                <a:gd name="connsiteX20" fmla="*/ 645153 w 1482909"/>
                <a:gd name="connsiteY20" fmla="*/ 0 h 1606405"/>
                <a:gd name="connsiteX21" fmla="*/ 787359 w 1482909"/>
                <a:gd name="connsiteY21" fmla="*/ 0 h 1606405"/>
                <a:gd name="connsiteX22" fmla="*/ 822912 w 1482909"/>
                <a:gd name="connsiteY22" fmla="*/ 35552 h 1606405"/>
                <a:gd name="connsiteX23" fmla="*/ 822912 w 1482909"/>
                <a:gd name="connsiteY23" fmla="*/ 316841 h 1606405"/>
                <a:gd name="connsiteX24" fmla="*/ 969156 w 1482909"/>
                <a:gd name="connsiteY24" fmla="*/ 63540 h 1606405"/>
                <a:gd name="connsiteX25" fmla="*/ 1017722 w 1482909"/>
                <a:gd name="connsiteY25" fmla="*/ 50526 h 1606405"/>
                <a:gd name="connsiteX26" fmla="*/ 1140876 w 1482909"/>
                <a:gd name="connsiteY26" fmla="*/ 121630 h 1606405"/>
                <a:gd name="connsiteX27" fmla="*/ 1153889 w 1482909"/>
                <a:gd name="connsiteY27" fmla="*/ 170196 h 1606405"/>
                <a:gd name="connsiteX28" fmla="*/ 942980 w 1482909"/>
                <a:gd name="connsiteY28" fmla="*/ 535502 h 1606405"/>
                <a:gd name="connsiteX29" fmla="*/ 1318275 w 1482909"/>
                <a:gd name="connsiteY29" fmla="*/ 318825 h 1606405"/>
                <a:gd name="connsiteX30" fmla="*/ 1366842 w 1482909"/>
                <a:gd name="connsiteY30" fmla="*/ 331838 h 1606405"/>
                <a:gd name="connsiteX31" fmla="*/ 1437945 w 1482909"/>
                <a:gd name="connsiteY31" fmla="*/ 454992 h 1606405"/>
                <a:gd name="connsiteX32" fmla="*/ 1424931 w 1482909"/>
                <a:gd name="connsiteY32" fmla="*/ 503559 h 1606405"/>
                <a:gd name="connsiteX33" fmla="*/ 1177936 w 1482909"/>
                <a:gd name="connsiteY33" fmla="*/ 646161 h 1606405"/>
                <a:gd name="connsiteX34" fmla="*/ 1447356 w 1482909"/>
                <a:gd name="connsiteY34" fmla="*/ 646161 h 1606405"/>
                <a:gd name="connsiteX35" fmla="*/ 1482909 w 1482909"/>
                <a:gd name="connsiteY35" fmla="*/ 681714 h 1606405"/>
                <a:gd name="connsiteX36" fmla="*/ 1482909 w 1482909"/>
                <a:gd name="connsiteY36" fmla="*/ 823920 h 1606405"/>
                <a:gd name="connsiteX37" fmla="*/ 1447356 w 1482909"/>
                <a:gd name="connsiteY37" fmla="*/ 859473 h 1606405"/>
                <a:gd name="connsiteX38" fmla="*/ 1092603 w 1482909"/>
                <a:gd name="connsiteY38" fmla="*/ 859472 h 1606405"/>
                <a:gd name="connsiteX39" fmla="*/ 1428832 w 1482909"/>
                <a:gd name="connsiteY39" fmla="*/ 1053595 h 1606405"/>
                <a:gd name="connsiteX40" fmla="*/ 1441846 w 1482909"/>
                <a:gd name="connsiteY40" fmla="*/ 1102162 h 1606405"/>
                <a:gd name="connsiteX41" fmla="*/ 1370743 w 1482909"/>
                <a:gd name="connsiteY41" fmla="*/ 1225316 h 1606405"/>
                <a:gd name="connsiteX42" fmla="*/ 1322176 w 1482909"/>
                <a:gd name="connsiteY42" fmla="*/ 1238330 h 1606405"/>
                <a:gd name="connsiteX43" fmla="*/ 956871 w 1482909"/>
                <a:gd name="connsiteY43" fmla="*/ 1027420 h 1606405"/>
                <a:gd name="connsiteX44" fmla="*/ 1173548 w 1482909"/>
                <a:gd name="connsiteY44" fmla="*/ 1402716 h 1606405"/>
                <a:gd name="connsiteX45" fmla="*/ 1160534 w 1482909"/>
                <a:gd name="connsiteY45" fmla="*/ 1451282 h 1606405"/>
                <a:gd name="connsiteX46" fmla="*/ 1037380 w 1482909"/>
                <a:gd name="connsiteY46" fmla="*/ 1522385 h 1606405"/>
                <a:gd name="connsiteX47" fmla="*/ 988814 w 1482909"/>
                <a:gd name="connsiteY47" fmla="*/ 1509372 h 1606405"/>
                <a:gd name="connsiteX48" fmla="*/ 854179 w 1482909"/>
                <a:gd name="connsiteY48" fmla="*/ 1276176 h 1606405"/>
                <a:gd name="connsiteX49" fmla="*/ 854179 w 1482909"/>
                <a:gd name="connsiteY49" fmla="*/ 1570852 h 1606405"/>
                <a:gd name="connsiteX50" fmla="*/ 818626 w 1482909"/>
                <a:gd name="connsiteY50" fmla="*/ 1606405 h 1606405"/>
                <a:gd name="connsiteX51" fmla="*/ 676420 w 1482909"/>
                <a:gd name="connsiteY51" fmla="*/ 1606405 h 1606405"/>
                <a:gd name="connsiteX52" fmla="*/ 640866 w 1482909"/>
                <a:gd name="connsiteY52" fmla="*/ 1570852 h 1606405"/>
                <a:gd name="connsiteX53" fmla="*/ 640866 w 1482909"/>
                <a:gd name="connsiteY53" fmla="*/ 1244178 h 1606405"/>
                <a:gd name="connsiteX54" fmla="*/ 482507 w 1482909"/>
                <a:gd name="connsiteY54" fmla="*/ 1518466 h 1606405"/>
                <a:gd name="connsiteX55" fmla="*/ 433940 w 1482909"/>
                <a:gd name="connsiteY55" fmla="*/ 1531480 h 1606405"/>
                <a:gd name="connsiteX56" fmla="*/ 310786 w 1482909"/>
                <a:gd name="connsiteY56" fmla="*/ 1460377 h 1606405"/>
                <a:gd name="connsiteX57" fmla="*/ 297773 w 1482909"/>
                <a:gd name="connsiteY57" fmla="*/ 1411810 h 1606405"/>
                <a:gd name="connsiteX58" fmla="*/ 508683 w 1482909"/>
                <a:gd name="connsiteY58" fmla="*/ 1046504 h 1606405"/>
                <a:gd name="connsiteX59" fmla="*/ 133386 w 1482909"/>
                <a:gd name="connsiteY59" fmla="*/ 1263181 h 1606405"/>
                <a:gd name="connsiteX60" fmla="*/ 84820 w 1482909"/>
                <a:gd name="connsiteY60" fmla="*/ 1250168 h 1606405"/>
                <a:gd name="connsiteX61" fmla="*/ 13717 w 1482909"/>
                <a:gd name="connsiteY61" fmla="*/ 1127014 h 1606405"/>
                <a:gd name="connsiteX62" fmla="*/ 26730 w 1482909"/>
                <a:gd name="connsiteY62" fmla="*/ 1078448 h 1606405"/>
                <a:gd name="connsiteX63" fmla="*/ 308264 w 1482909"/>
                <a:gd name="connsiteY63" fmla="*/ 915904 h 1606405"/>
                <a:gd name="connsiteX64" fmla="*/ 35554 w 1482909"/>
                <a:gd name="connsiteY64" fmla="*/ 915904 h 1606405"/>
                <a:gd name="connsiteX65" fmla="*/ 0 w 1482909"/>
                <a:gd name="connsiteY65" fmla="*/ 880351 h 160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482909" h="1606405">
                  <a:moveTo>
                    <a:pt x="458919" y="806919"/>
                  </a:moveTo>
                  <a:cubicBezTo>
                    <a:pt x="458919" y="949042"/>
                    <a:pt x="574133" y="1064256"/>
                    <a:pt x="716256" y="1064256"/>
                  </a:cubicBezTo>
                  <a:cubicBezTo>
                    <a:pt x="858379" y="1064256"/>
                    <a:pt x="973593" y="949042"/>
                    <a:pt x="973593" y="806919"/>
                  </a:cubicBezTo>
                  <a:cubicBezTo>
                    <a:pt x="973593" y="664796"/>
                    <a:pt x="858379" y="549582"/>
                    <a:pt x="716256" y="549582"/>
                  </a:cubicBezTo>
                  <a:cubicBezTo>
                    <a:pt x="574133" y="549582"/>
                    <a:pt x="458919" y="664796"/>
                    <a:pt x="458919" y="806919"/>
                  </a:cubicBezTo>
                  <a:close/>
                  <a:moveTo>
                    <a:pt x="0" y="880351"/>
                  </a:moveTo>
                  <a:lnTo>
                    <a:pt x="0" y="738145"/>
                  </a:lnTo>
                  <a:cubicBezTo>
                    <a:pt x="0" y="718510"/>
                    <a:pt x="15918" y="702592"/>
                    <a:pt x="35553" y="702592"/>
                  </a:cubicBezTo>
                  <a:lnTo>
                    <a:pt x="301266" y="702592"/>
                  </a:lnTo>
                  <a:lnTo>
                    <a:pt x="26979" y="544233"/>
                  </a:lnTo>
                  <a:cubicBezTo>
                    <a:pt x="9975" y="534415"/>
                    <a:pt x="4148" y="512671"/>
                    <a:pt x="13966" y="495666"/>
                  </a:cubicBezTo>
                  <a:lnTo>
                    <a:pt x="85069" y="372512"/>
                  </a:lnTo>
                  <a:cubicBezTo>
                    <a:pt x="94887" y="355508"/>
                    <a:pt x="116631" y="349681"/>
                    <a:pt x="133635" y="359498"/>
                  </a:cubicBezTo>
                  <a:lnTo>
                    <a:pt x="498941" y="570407"/>
                  </a:lnTo>
                  <a:lnTo>
                    <a:pt x="282265" y="195112"/>
                  </a:lnTo>
                  <a:cubicBezTo>
                    <a:pt x="272446" y="178108"/>
                    <a:pt x="278273" y="156364"/>
                    <a:pt x="295277" y="146546"/>
                  </a:cubicBezTo>
                  <a:lnTo>
                    <a:pt x="418431" y="75444"/>
                  </a:lnTo>
                  <a:cubicBezTo>
                    <a:pt x="435436" y="65626"/>
                    <a:pt x="457180" y="71452"/>
                    <a:pt x="466997" y="88456"/>
                  </a:cubicBezTo>
                  <a:lnTo>
                    <a:pt x="609600" y="335450"/>
                  </a:lnTo>
                  <a:lnTo>
                    <a:pt x="609600" y="35552"/>
                  </a:lnTo>
                  <a:cubicBezTo>
                    <a:pt x="609600" y="15918"/>
                    <a:pt x="625518" y="0"/>
                    <a:pt x="645153" y="0"/>
                  </a:cubicBezTo>
                  <a:lnTo>
                    <a:pt x="787359" y="0"/>
                  </a:lnTo>
                  <a:cubicBezTo>
                    <a:pt x="806994" y="0"/>
                    <a:pt x="822912" y="15918"/>
                    <a:pt x="822912" y="35552"/>
                  </a:cubicBezTo>
                  <a:lnTo>
                    <a:pt x="822912" y="316841"/>
                  </a:lnTo>
                  <a:lnTo>
                    <a:pt x="969156" y="63540"/>
                  </a:lnTo>
                  <a:cubicBezTo>
                    <a:pt x="978973" y="46536"/>
                    <a:pt x="1000716" y="40710"/>
                    <a:pt x="1017722" y="50526"/>
                  </a:cubicBezTo>
                  <a:lnTo>
                    <a:pt x="1140876" y="121630"/>
                  </a:lnTo>
                  <a:cubicBezTo>
                    <a:pt x="1157879" y="131448"/>
                    <a:pt x="1163706" y="153192"/>
                    <a:pt x="1153889" y="170196"/>
                  </a:cubicBezTo>
                  <a:lnTo>
                    <a:pt x="942980" y="535502"/>
                  </a:lnTo>
                  <a:lnTo>
                    <a:pt x="1318275" y="318825"/>
                  </a:lnTo>
                  <a:cubicBezTo>
                    <a:pt x="1335279" y="309007"/>
                    <a:pt x="1357024" y="314834"/>
                    <a:pt x="1366842" y="331838"/>
                  </a:cubicBezTo>
                  <a:lnTo>
                    <a:pt x="1437945" y="454992"/>
                  </a:lnTo>
                  <a:cubicBezTo>
                    <a:pt x="1447762" y="471997"/>
                    <a:pt x="1441936" y="493741"/>
                    <a:pt x="1424931" y="503559"/>
                  </a:cubicBezTo>
                  <a:lnTo>
                    <a:pt x="1177936" y="646161"/>
                  </a:lnTo>
                  <a:lnTo>
                    <a:pt x="1447356" y="646161"/>
                  </a:lnTo>
                  <a:cubicBezTo>
                    <a:pt x="1466990" y="646161"/>
                    <a:pt x="1482908" y="662079"/>
                    <a:pt x="1482909" y="681714"/>
                  </a:cubicBezTo>
                  <a:lnTo>
                    <a:pt x="1482909" y="823920"/>
                  </a:lnTo>
                  <a:cubicBezTo>
                    <a:pt x="1482908" y="843555"/>
                    <a:pt x="1466990" y="859473"/>
                    <a:pt x="1447356" y="859473"/>
                  </a:cubicBezTo>
                  <a:lnTo>
                    <a:pt x="1092603" y="859472"/>
                  </a:lnTo>
                  <a:lnTo>
                    <a:pt x="1428832" y="1053595"/>
                  </a:lnTo>
                  <a:cubicBezTo>
                    <a:pt x="1445837" y="1063413"/>
                    <a:pt x="1451663" y="1085157"/>
                    <a:pt x="1441846" y="1102162"/>
                  </a:cubicBezTo>
                  <a:lnTo>
                    <a:pt x="1370743" y="1225316"/>
                  </a:lnTo>
                  <a:cubicBezTo>
                    <a:pt x="1360925" y="1242320"/>
                    <a:pt x="1339181" y="1248147"/>
                    <a:pt x="1322176" y="1238330"/>
                  </a:cubicBezTo>
                  <a:lnTo>
                    <a:pt x="956871" y="1027420"/>
                  </a:lnTo>
                  <a:lnTo>
                    <a:pt x="1173548" y="1402716"/>
                  </a:lnTo>
                  <a:cubicBezTo>
                    <a:pt x="1183365" y="1419720"/>
                    <a:pt x="1177539" y="1441464"/>
                    <a:pt x="1160534" y="1451282"/>
                  </a:cubicBezTo>
                  <a:lnTo>
                    <a:pt x="1037380" y="1522385"/>
                  </a:lnTo>
                  <a:cubicBezTo>
                    <a:pt x="1020376" y="1532202"/>
                    <a:pt x="998632" y="1526376"/>
                    <a:pt x="988814" y="1509372"/>
                  </a:cubicBezTo>
                  <a:lnTo>
                    <a:pt x="854179" y="1276176"/>
                  </a:lnTo>
                  <a:lnTo>
                    <a:pt x="854179" y="1570852"/>
                  </a:lnTo>
                  <a:cubicBezTo>
                    <a:pt x="854178" y="1590487"/>
                    <a:pt x="838260" y="1606404"/>
                    <a:pt x="818626" y="1606405"/>
                  </a:cubicBezTo>
                  <a:lnTo>
                    <a:pt x="676420" y="1606405"/>
                  </a:lnTo>
                  <a:cubicBezTo>
                    <a:pt x="656784" y="1606405"/>
                    <a:pt x="640867" y="1590487"/>
                    <a:pt x="640866" y="1570852"/>
                  </a:cubicBezTo>
                  <a:lnTo>
                    <a:pt x="640866" y="1244178"/>
                  </a:lnTo>
                  <a:lnTo>
                    <a:pt x="482507" y="1518466"/>
                  </a:lnTo>
                  <a:cubicBezTo>
                    <a:pt x="472689" y="1535471"/>
                    <a:pt x="450945" y="1541296"/>
                    <a:pt x="433940" y="1531480"/>
                  </a:cubicBezTo>
                  <a:lnTo>
                    <a:pt x="310786" y="1460377"/>
                  </a:lnTo>
                  <a:cubicBezTo>
                    <a:pt x="293782" y="1450559"/>
                    <a:pt x="287955" y="1428814"/>
                    <a:pt x="297773" y="1411810"/>
                  </a:cubicBezTo>
                  <a:lnTo>
                    <a:pt x="508683" y="1046504"/>
                  </a:lnTo>
                  <a:lnTo>
                    <a:pt x="133386" y="1263181"/>
                  </a:lnTo>
                  <a:cubicBezTo>
                    <a:pt x="116382" y="1272999"/>
                    <a:pt x="94637" y="1267172"/>
                    <a:pt x="84820" y="1250168"/>
                  </a:cubicBezTo>
                  <a:lnTo>
                    <a:pt x="13717" y="1127014"/>
                  </a:lnTo>
                  <a:cubicBezTo>
                    <a:pt x="3899" y="1110009"/>
                    <a:pt x="9726" y="1088265"/>
                    <a:pt x="26730" y="1078448"/>
                  </a:cubicBezTo>
                  <a:lnTo>
                    <a:pt x="308264" y="915904"/>
                  </a:lnTo>
                  <a:lnTo>
                    <a:pt x="35554" y="915904"/>
                  </a:lnTo>
                  <a:cubicBezTo>
                    <a:pt x="15918" y="915904"/>
                    <a:pt x="0" y="899986"/>
                    <a:pt x="0" y="880351"/>
                  </a:cubicBezTo>
                  <a:close/>
                </a:path>
              </a:pathLst>
            </a:custGeom>
            <a:solidFill>
              <a:srgbClr val="22B4B9"/>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任意多边形 86"/>
            <p:cNvSpPr/>
            <p:nvPr/>
          </p:nvSpPr>
          <p:spPr>
            <a:xfrm rot="8286032">
              <a:off x="1714495" y="2589772"/>
              <a:ext cx="312138" cy="312138"/>
            </a:xfrm>
            <a:custGeom>
              <a:avLst/>
              <a:gdLst>
                <a:gd name="connsiteX0" fmla="*/ 0 w 777240"/>
                <a:gd name="connsiteY0" fmla="*/ 459723 h 777240"/>
                <a:gd name="connsiteX1" fmla="*/ 0 w 777240"/>
                <a:gd name="connsiteY1" fmla="*/ 317517 h 777240"/>
                <a:gd name="connsiteX2" fmla="*/ 35553 w 777240"/>
                <a:gd name="connsiteY2" fmla="*/ 281964 h 777240"/>
                <a:gd name="connsiteX3" fmla="*/ 281964 w 777240"/>
                <a:gd name="connsiteY3" fmla="*/ 281964 h 777240"/>
                <a:gd name="connsiteX4" fmla="*/ 281964 w 777240"/>
                <a:gd name="connsiteY4" fmla="*/ 35553 h 777240"/>
                <a:gd name="connsiteX5" fmla="*/ 317517 w 777240"/>
                <a:gd name="connsiteY5" fmla="*/ 0 h 777240"/>
                <a:gd name="connsiteX6" fmla="*/ 459723 w 777240"/>
                <a:gd name="connsiteY6" fmla="*/ 0 h 777240"/>
                <a:gd name="connsiteX7" fmla="*/ 495276 w 777240"/>
                <a:gd name="connsiteY7" fmla="*/ 35553 h 777240"/>
                <a:gd name="connsiteX8" fmla="*/ 495276 w 777240"/>
                <a:gd name="connsiteY8" fmla="*/ 281964 h 777240"/>
                <a:gd name="connsiteX9" fmla="*/ 741687 w 777240"/>
                <a:gd name="connsiteY9" fmla="*/ 281964 h 777240"/>
                <a:gd name="connsiteX10" fmla="*/ 777240 w 777240"/>
                <a:gd name="connsiteY10" fmla="*/ 317517 h 777240"/>
                <a:gd name="connsiteX11" fmla="*/ 777240 w 777240"/>
                <a:gd name="connsiteY11" fmla="*/ 459723 h 777240"/>
                <a:gd name="connsiteX12" fmla="*/ 741687 w 777240"/>
                <a:gd name="connsiteY12" fmla="*/ 495276 h 777240"/>
                <a:gd name="connsiteX13" fmla="*/ 495276 w 777240"/>
                <a:gd name="connsiteY13" fmla="*/ 495276 h 777240"/>
                <a:gd name="connsiteX14" fmla="*/ 495276 w 777240"/>
                <a:gd name="connsiteY14" fmla="*/ 741687 h 777240"/>
                <a:gd name="connsiteX15" fmla="*/ 459723 w 777240"/>
                <a:gd name="connsiteY15" fmla="*/ 777240 h 777240"/>
                <a:gd name="connsiteX16" fmla="*/ 317517 w 777240"/>
                <a:gd name="connsiteY16" fmla="*/ 777240 h 777240"/>
                <a:gd name="connsiteX17" fmla="*/ 281964 w 777240"/>
                <a:gd name="connsiteY17" fmla="*/ 741687 h 777240"/>
                <a:gd name="connsiteX18" fmla="*/ 281964 w 777240"/>
                <a:gd name="connsiteY18" fmla="*/ 495276 h 777240"/>
                <a:gd name="connsiteX19" fmla="*/ 35553 w 777240"/>
                <a:gd name="connsiteY19" fmla="*/ 495276 h 777240"/>
                <a:gd name="connsiteX20" fmla="*/ 0 w 777240"/>
                <a:gd name="connsiteY20" fmla="*/ 459723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7240" h="777240">
                  <a:moveTo>
                    <a:pt x="0" y="459723"/>
                  </a:moveTo>
                  <a:lnTo>
                    <a:pt x="0" y="317517"/>
                  </a:lnTo>
                  <a:cubicBezTo>
                    <a:pt x="0" y="297882"/>
                    <a:pt x="15918" y="281964"/>
                    <a:pt x="35553" y="281964"/>
                  </a:cubicBezTo>
                  <a:lnTo>
                    <a:pt x="281964" y="281964"/>
                  </a:lnTo>
                  <a:lnTo>
                    <a:pt x="281964" y="35553"/>
                  </a:lnTo>
                  <a:cubicBezTo>
                    <a:pt x="281964" y="15918"/>
                    <a:pt x="297882" y="0"/>
                    <a:pt x="317517" y="0"/>
                  </a:cubicBezTo>
                  <a:lnTo>
                    <a:pt x="459723" y="0"/>
                  </a:lnTo>
                  <a:cubicBezTo>
                    <a:pt x="479358" y="0"/>
                    <a:pt x="495276" y="15918"/>
                    <a:pt x="495276" y="35553"/>
                  </a:cubicBezTo>
                  <a:lnTo>
                    <a:pt x="495276" y="281964"/>
                  </a:lnTo>
                  <a:lnTo>
                    <a:pt x="741687" y="281964"/>
                  </a:lnTo>
                  <a:cubicBezTo>
                    <a:pt x="761322" y="281964"/>
                    <a:pt x="777240" y="297882"/>
                    <a:pt x="777240" y="317517"/>
                  </a:cubicBezTo>
                  <a:lnTo>
                    <a:pt x="777240" y="459723"/>
                  </a:lnTo>
                  <a:cubicBezTo>
                    <a:pt x="777240" y="479358"/>
                    <a:pt x="761322" y="495276"/>
                    <a:pt x="741687" y="495276"/>
                  </a:cubicBezTo>
                  <a:lnTo>
                    <a:pt x="495276" y="495276"/>
                  </a:lnTo>
                  <a:lnTo>
                    <a:pt x="495276" y="741687"/>
                  </a:lnTo>
                  <a:cubicBezTo>
                    <a:pt x="495276" y="761322"/>
                    <a:pt x="479358" y="777240"/>
                    <a:pt x="459723" y="777240"/>
                  </a:cubicBezTo>
                  <a:lnTo>
                    <a:pt x="317517" y="777240"/>
                  </a:lnTo>
                  <a:cubicBezTo>
                    <a:pt x="297882" y="777240"/>
                    <a:pt x="281964" y="761322"/>
                    <a:pt x="281964" y="741687"/>
                  </a:cubicBezTo>
                  <a:lnTo>
                    <a:pt x="281964" y="495276"/>
                  </a:lnTo>
                  <a:lnTo>
                    <a:pt x="35553" y="495276"/>
                  </a:lnTo>
                  <a:cubicBezTo>
                    <a:pt x="15918" y="495276"/>
                    <a:pt x="0" y="479358"/>
                    <a:pt x="0" y="459723"/>
                  </a:cubicBezTo>
                  <a:close/>
                </a:path>
              </a:pathLst>
            </a:custGeom>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椭圆 87"/>
            <p:cNvSpPr/>
            <p:nvPr/>
          </p:nvSpPr>
          <p:spPr>
            <a:xfrm>
              <a:off x="2162822" y="3768076"/>
              <a:ext cx="275180" cy="275180"/>
            </a:xfrm>
            <a:prstGeom prst="ellipse">
              <a:avLst/>
            </a:prstGeom>
            <a:noFill/>
            <a:ln w="57150">
              <a:solidFill>
                <a:srgbClr val="FD88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十字星 21"/>
            <p:cNvSpPr/>
            <p:nvPr/>
          </p:nvSpPr>
          <p:spPr>
            <a:xfrm>
              <a:off x="2861437" y="3752079"/>
              <a:ext cx="245568" cy="245568"/>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7030A0"/>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任意多边形 89"/>
            <p:cNvSpPr/>
            <p:nvPr/>
          </p:nvSpPr>
          <p:spPr>
            <a:xfrm rot="8286032">
              <a:off x="3263854" y="1953532"/>
              <a:ext cx="312138" cy="312138"/>
            </a:xfrm>
            <a:custGeom>
              <a:avLst/>
              <a:gdLst>
                <a:gd name="connsiteX0" fmla="*/ 0 w 777240"/>
                <a:gd name="connsiteY0" fmla="*/ 459723 h 777240"/>
                <a:gd name="connsiteX1" fmla="*/ 0 w 777240"/>
                <a:gd name="connsiteY1" fmla="*/ 317517 h 777240"/>
                <a:gd name="connsiteX2" fmla="*/ 35553 w 777240"/>
                <a:gd name="connsiteY2" fmla="*/ 281964 h 777240"/>
                <a:gd name="connsiteX3" fmla="*/ 281964 w 777240"/>
                <a:gd name="connsiteY3" fmla="*/ 281964 h 777240"/>
                <a:gd name="connsiteX4" fmla="*/ 281964 w 777240"/>
                <a:gd name="connsiteY4" fmla="*/ 35553 h 777240"/>
                <a:gd name="connsiteX5" fmla="*/ 317517 w 777240"/>
                <a:gd name="connsiteY5" fmla="*/ 0 h 777240"/>
                <a:gd name="connsiteX6" fmla="*/ 459723 w 777240"/>
                <a:gd name="connsiteY6" fmla="*/ 0 h 777240"/>
                <a:gd name="connsiteX7" fmla="*/ 495276 w 777240"/>
                <a:gd name="connsiteY7" fmla="*/ 35553 h 777240"/>
                <a:gd name="connsiteX8" fmla="*/ 495276 w 777240"/>
                <a:gd name="connsiteY8" fmla="*/ 281964 h 777240"/>
                <a:gd name="connsiteX9" fmla="*/ 741687 w 777240"/>
                <a:gd name="connsiteY9" fmla="*/ 281964 h 777240"/>
                <a:gd name="connsiteX10" fmla="*/ 777240 w 777240"/>
                <a:gd name="connsiteY10" fmla="*/ 317517 h 777240"/>
                <a:gd name="connsiteX11" fmla="*/ 777240 w 777240"/>
                <a:gd name="connsiteY11" fmla="*/ 459723 h 777240"/>
                <a:gd name="connsiteX12" fmla="*/ 741687 w 777240"/>
                <a:gd name="connsiteY12" fmla="*/ 495276 h 777240"/>
                <a:gd name="connsiteX13" fmla="*/ 495276 w 777240"/>
                <a:gd name="connsiteY13" fmla="*/ 495276 h 777240"/>
                <a:gd name="connsiteX14" fmla="*/ 495276 w 777240"/>
                <a:gd name="connsiteY14" fmla="*/ 741687 h 777240"/>
                <a:gd name="connsiteX15" fmla="*/ 459723 w 777240"/>
                <a:gd name="connsiteY15" fmla="*/ 777240 h 777240"/>
                <a:gd name="connsiteX16" fmla="*/ 317517 w 777240"/>
                <a:gd name="connsiteY16" fmla="*/ 777240 h 777240"/>
                <a:gd name="connsiteX17" fmla="*/ 281964 w 777240"/>
                <a:gd name="connsiteY17" fmla="*/ 741687 h 777240"/>
                <a:gd name="connsiteX18" fmla="*/ 281964 w 777240"/>
                <a:gd name="connsiteY18" fmla="*/ 495276 h 777240"/>
                <a:gd name="connsiteX19" fmla="*/ 35553 w 777240"/>
                <a:gd name="connsiteY19" fmla="*/ 495276 h 777240"/>
                <a:gd name="connsiteX20" fmla="*/ 0 w 777240"/>
                <a:gd name="connsiteY20" fmla="*/ 459723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7240" h="777240">
                  <a:moveTo>
                    <a:pt x="0" y="459723"/>
                  </a:moveTo>
                  <a:lnTo>
                    <a:pt x="0" y="317517"/>
                  </a:lnTo>
                  <a:cubicBezTo>
                    <a:pt x="0" y="297882"/>
                    <a:pt x="15918" y="281964"/>
                    <a:pt x="35553" y="281964"/>
                  </a:cubicBezTo>
                  <a:lnTo>
                    <a:pt x="281964" y="281964"/>
                  </a:lnTo>
                  <a:lnTo>
                    <a:pt x="281964" y="35553"/>
                  </a:lnTo>
                  <a:cubicBezTo>
                    <a:pt x="281964" y="15918"/>
                    <a:pt x="297882" y="0"/>
                    <a:pt x="317517" y="0"/>
                  </a:cubicBezTo>
                  <a:lnTo>
                    <a:pt x="459723" y="0"/>
                  </a:lnTo>
                  <a:cubicBezTo>
                    <a:pt x="479358" y="0"/>
                    <a:pt x="495276" y="15918"/>
                    <a:pt x="495276" y="35553"/>
                  </a:cubicBezTo>
                  <a:lnTo>
                    <a:pt x="495276" y="281964"/>
                  </a:lnTo>
                  <a:lnTo>
                    <a:pt x="741687" y="281964"/>
                  </a:lnTo>
                  <a:cubicBezTo>
                    <a:pt x="761322" y="281964"/>
                    <a:pt x="777240" y="297882"/>
                    <a:pt x="777240" y="317517"/>
                  </a:cubicBezTo>
                  <a:lnTo>
                    <a:pt x="777240" y="459723"/>
                  </a:lnTo>
                  <a:cubicBezTo>
                    <a:pt x="777240" y="479358"/>
                    <a:pt x="761322" y="495276"/>
                    <a:pt x="741687" y="495276"/>
                  </a:cubicBezTo>
                  <a:lnTo>
                    <a:pt x="495276" y="495276"/>
                  </a:lnTo>
                  <a:lnTo>
                    <a:pt x="495276" y="741687"/>
                  </a:lnTo>
                  <a:cubicBezTo>
                    <a:pt x="495276" y="761322"/>
                    <a:pt x="479358" y="777240"/>
                    <a:pt x="459723" y="777240"/>
                  </a:cubicBezTo>
                  <a:lnTo>
                    <a:pt x="317517" y="777240"/>
                  </a:lnTo>
                  <a:cubicBezTo>
                    <a:pt x="297882" y="777240"/>
                    <a:pt x="281964" y="761322"/>
                    <a:pt x="281964" y="741687"/>
                  </a:cubicBezTo>
                  <a:lnTo>
                    <a:pt x="281964" y="495276"/>
                  </a:lnTo>
                  <a:lnTo>
                    <a:pt x="35553" y="495276"/>
                  </a:lnTo>
                  <a:cubicBezTo>
                    <a:pt x="15918" y="495276"/>
                    <a:pt x="0" y="479358"/>
                    <a:pt x="0" y="459723"/>
                  </a:cubicBezTo>
                  <a:close/>
                </a:path>
              </a:pathLst>
            </a:custGeom>
            <a:solidFill>
              <a:srgbClr val="934BC9"/>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日期版面配置區 1">
            <a:extLst>
              <a:ext uri="{FF2B5EF4-FFF2-40B4-BE49-F238E27FC236}">
                <a16:creationId xmlns:a16="http://schemas.microsoft.com/office/drawing/2014/main" id="{239C60D5-1275-4171-BD58-E963CE1EC570}"/>
              </a:ext>
            </a:extLst>
          </p:cNvPr>
          <p:cNvSpPr>
            <a:spLocks noGrp="1"/>
          </p:cNvSpPr>
          <p:nvPr>
            <p:ph type="dt" sz="half" idx="10"/>
          </p:nvPr>
        </p:nvSpPr>
        <p:spPr/>
        <p:txBody>
          <a:bodyPr/>
          <a:lstStyle/>
          <a:p>
            <a:fld id="{B311BFAE-33A0-400B-A6D4-D8930F33019B}" type="datetime3">
              <a:rPr lang="zh-CN" altLang="en-US" smtClean="0"/>
              <a:t>2024年5月25日星期六</a:t>
            </a:fld>
            <a:endParaRPr lang="zh-CN" altLang="en-US"/>
          </a:p>
        </p:txBody>
      </p:sp>
      <p:sp>
        <p:nvSpPr>
          <p:cNvPr id="3" name="投影片編號版面配置區 2">
            <a:extLst>
              <a:ext uri="{FF2B5EF4-FFF2-40B4-BE49-F238E27FC236}">
                <a16:creationId xmlns:a16="http://schemas.microsoft.com/office/drawing/2014/main" id="{2E142BAE-0919-481D-B7DC-A12F3D588E57}"/>
              </a:ext>
            </a:extLst>
          </p:cNvPr>
          <p:cNvSpPr>
            <a:spLocks noGrp="1"/>
          </p:cNvSpPr>
          <p:nvPr>
            <p:ph type="sldNum" sz="quarter" idx="12"/>
          </p:nvPr>
        </p:nvSpPr>
        <p:spPr/>
        <p:txBody>
          <a:bodyPr/>
          <a:lstStyle/>
          <a:p>
            <a:fld id="{4F2C8810-9F3D-4F9A-81B8-042C148954C9}" type="slidenum">
              <a:rPr lang="zh-CN" altLang="en-US" smtClean="0"/>
              <a:t>17</a:t>
            </a:fld>
            <a:endParaRPr lang="zh-CN" altLang="en-US"/>
          </a:p>
        </p:txBody>
      </p:sp>
    </p:spTree>
    <p:extLst>
      <p:ext uri="{BB962C8B-B14F-4D97-AF65-F5344CB8AC3E}">
        <p14:creationId xmlns:p14="http://schemas.microsoft.com/office/powerpoint/2010/main" val="828827706"/>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900" fill="hold"/>
                                        <p:tgtEl>
                                          <p:spTgt spid="29"/>
                                        </p:tgtEl>
                                        <p:attrNameLst>
                                          <p:attrName>ppt_w</p:attrName>
                                        </p:attrNameLst>
                                      </p:cBhvr>
                                      <p:tavLst>
                                        <p:tav tm="0">
                                          <p:val>
                                            <p:fltVal val="0"/>
                                          </p:val>
                                        </p:tav>
                                        <p:tav tm="100000">
                                          <p:val>
                                            <p:strVal val="#ppt_w"/>
                                          </p:val>
                                        </p:tav>
                                      </p:tavLst>
                                    </p:anim>
                                    <p:anim calcmode="lin" valueType="num">
                                      <p:cBhvr>
                                        <p:cTn id="8" dur="900" fill="hold"/>
                                        <p:tgtEl>
                                          <p:spTgt spid="29"/>
                                        </p:tgtEl>
                                        <p:attrNameLst>
                                          <p:attrName>ppt_h</p:attrName>
                                        </p:attrNameLst>
                                      </p:cBhvr>
                                      <p:tavLst>
                                        <p:tav tm="0">
                                          <p:val>
                                            <p:fltVal val="0"/>
                                          </p:val>
                                        </p:tav>
                                        <p:tav tm="100000">
                                          <p:val>
                                            <p:strVal val="#ppt_h"/>
                                          </p:val>
                                        </p:tav>
                                      </p:tavLst>
                                    </p:anim>
                                    <p:animEffect transition="in" filter="fade">
                                      <p:cBhvr>
                                        <p:cTn id="9" dur="900"/>
                                        <p:tgtEl>
                                          <p:spTgt spid="29"/>
                                        </p:tgtEl>
                                      </p:cBhvr>
                                    </p:animEffect>
                                  </p:childTnLst>
                                </p:cTn>
                              </p:par>
                            </p:childTnLst>
                          </p:cTn>
                        </p:par>
                        <p:par>
                          <p:cTn id="10" fill="hold">
                            <p:stCondLst>
                              <p:cond delay="900"/>
                            </p:stCondLst>
                            <p:childTnLst>
                              <p:par>
                                <p:cTn id="11" presetID="53" presetClass="entr" presetSubtype="16" fill="hold" nodeType="after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p:cTn id="13" dur="900" fill="hold"/>
                                        <p:tgtEl>
                                          <p:spTgt spid="35"/>
                                        </p:tgtEl>
                                        <p:attrNameLst>
                                          <p:attrName>ppt_w</p:attrName>
                                        </p:attrNameLst>
                                      </p:cBhvr>
                                      <p:tavLst>
                                        <p:tav tm="0">
                                          <p:val>
                                            <p:fltVal val="0"/>
                                          </p:val>
                                        </p:tav>
                                        <p:tav tm="100000">
                                          <p:val>
                                            <p:strVal val="#ppt_w"/>
                                          </p:val>
                                        </p:tav>
                                      </p:tavLst>
                                    </p:anim>
                                    <p:anim calcmode="lin" valueType="num">
                                      <p:cBhvr>
                                        <p:cTn id="14" dur="900" fill="hold"/>
                                        <p:tgtEl>
                                          <p:spTgt spid="35"/>
                                        </p:tgtEl>
                                        <p:attrNameLst>
                                          <p:attrName>ppt_h</p:attrName>
                                        </p:attrNameLst>
                                      </p:cBhvr>
                                      <p:tavLst>
                                        <p:tav tm="0">
                                          <p:val>
                                            <p:fltVal val="0"/>
                                          </p:val>
                                        </p:tav>
                                        <p:tav tm="100000">
                                          <p:val>
                                            <p:strVal val="#ppt_h"/>
                                          </p:val>
                                        </p:tav>
                                      </p:tavLst>
                                    </p:anim>
                                    <p:animEffect transition="in" filter="fade">
                                      <p:cBhvr>
                                        <p:cTn id="15" dur="9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组合 83"/>
          <p:cNvGrpSpPr/>
          <p:nvPr/>
        </p:nvGrpSpPr>
        <p:grpSpPr>
          <a:xfrm>
            <a:off x="712400" y="276470"/>
            <a:ext cx="10767201" cy="5186358"/>
            <a:chOff x="817355" y="657470"/>
            <a:chExt cx="10767201" cy="5186358"/>
          </a:xfrm>
        </p:grpSpPr>
        <p:grpSp>
          <p:nvGrpSpPr>
            <p:cNvPr id="32" name="组合 31"/>
            <p:cNvGrpSpPr/>
            <p:nvPr/>
          </p:nvGrpSpPr>
          <p:grpSpPr>
            <a:xfrm>
              <a:off x="817355" y="657470"/>
              <a:ext cx="10279749" cy="4874331"/>
              <a:chOff x="817355" y="657470"/>
              <a:chExt cx="10279749" cy="4874331"/>
            </a:xfrm>
          </p:grpSpPr>
          <p:grpSp>
            <p:nvGrpSpPr>
              <p:cNvPr id="29" name="组合 28"/>
              <p:cNvGrpSpPr/>
              <p:nvPr/>
            </p:nvGrpSpPr>
            <p:grpSpPr>
              <a:xfrm>
                <a:off x="1624488" y="2072640"/>
                <a:ext cx="9228548" cy="2752378"/>
                <a:chOff x="1752600" y="2286000"/>
                <a:chExt cx="9228548" cy="2752378"/>
              </a:xfrm>
            </p:grpSpPr>
            <p:sp>
              <p:nvSpPr>
                <p:cNvPr id="6" name="圆角矩形 5"/>
                <p:cNvSpPr/>
                <p:nvPr/>
              </p:nvSpPr>
              <p:spPr>
                <a:xfrm>
                  <a:off x="1928588" y="2401858"/>
                  <a:ext cx="9052560" cy="2636520"/>
                </a:xfrm>
                <a:prstGeom prst="roundRect">
                  <a:avLst/>
                </a:prstGeom>
                <a:solidFill>
                  <a:srgbClr val="55BE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组合 27"/>
                <p:cNvGrpSpPr/>
                <p:nvPr/>
              </p:nvGrpSpPr>
              <p:grpSpPr>
                <a:xfrm>
                  <a:off x="1752600" y="2286000"/>
                  <a:ext cx="9052560" cy="2636520"/>
                  <a:chOff x="1752600" y="2286000"/>
                  <a:chExt cx="9052560" cy="2636520"/>
                </a:xfrm>
              </p:grpSpPr>
              <p:sp>
                <p:nvSpPr>
                  <p:cNvPr id="11" name="任意多边形 10"/>
                  <p:cNvSpPr/>
                  <p:nvPr/>
                </p:nvSpPr>
                <p:spPr>
                  <a:xfrm>
                    <a:off x="1752600" y="2286000"/>
                    <a:ext cx="1782127" cy="2636520"/>
                  </a:xfrm>
                  <a:custGeom>
                    <a:avLst/>
                    <a:gdLst>
                      <a:gd name="connsiteX0" fmla="*/ 439429 w 1782127"/>
                      <a:gd name="connsiteY0" fmla="*/ 0 h 2636520"/>
                      <a:gd name="connsiteX1" fmla="*/ 1782127 w 1782127"/>
                      <a:gd name="connsiteY1" fmla="*/ 0 h 2636520"/>
                      <a:gd name="connsiteX2" fmla="*/ 1782127 w 1782127"/>
                      <a:gd name="connsiteY2" fmla="*/ 2636520 h 2636520"/>
                      <a:gd name="connsiteX3" fmla="*/ 439429 w 1782127"/>
                      <a:gd name="connsiteY3" fmla="*/ 2636520 h 2636520"/>
                      <a:gd name="connsiteX4" fmla="*/ 0 w 1782127"/>
                      <a:gd name="connsiteY4" fmla="*/ 2197091 h 2636520"/>
                      <a:gd name="connsiteX5" fmla="*/ 0 w 1782127"/>
                      <a:gd name="connsiteY5" fmla="*/ 439429 h 2636520"/>
                      <a:gd name="connsiteX6" fmla="*/ 439429 w 1782127"/>
                      <a:gd name="connsiteY6" fmla="*/ 0 h 2636520"/>
                      <a:gd name="connsiteX0" fmla="*/ 1782127 w 1873567"/>
                      <a:gd name="connsiteY0" fmla="*/ 2636520 h 2727960"/>
                      <a:gd name="connsiteX1" fmla="*/ 439429 w 1873567"/>
                      <a:gd name="connsiteY1" fmla="*/ 2636520 h 2727960"/>
                      <a:gd name="connsiteX2" fmla="*/ 0 w 1873567"/>
                      <a:gd name="connsiteY2" fmla="*/ 2197091 h 2727960"/>
                      <a:gd name="connsiteX3" fmla="*/ 0 w 1873567"/>
                      <a:gd name="connsiteY3" fmla="*/ 439429 h 2727960"/>
                      <a:gd name="connsiteX4" fmla="*/ 439429 w 1873567"/>
                      <a:gd name="connsiteY4" fmla="*/ 0 h 2727960"/>
                      <a:gd name="connsiteX5" fmla="*/ 1782127 w 1873567"/>
                      <a:gd name="connsiteY5" fmla="*/ 0 h 2727960"/>
                      <a:gd name="connsiteX6" fmla="*/ 1873567 w 1873567"/>
                      <a:gd name="connsiteY6" fmla="*/ 2727960 h 2727960"/>
                      <a:gd name="connsiteX0" fmla="*/ 1782127 w 1782127"/>
                      <a:gd name="connsiteY0" fmla="*/ 2636520 h 2636520"/>
                      <a:gd name="connsiteX1" fmla="*/ 439429 w 1782127"/>
                      <a:gd name="connsiteY1" fmla="*/ 2636520 h 2636520"/>
                      <a:gd name="connsiteX2" fmla="*/ 0 w 1782127"/>
                      <a:gd name="connsiteY2" fmla="*/ 2197091 h 2636520"/>
                      <a:gd name="connsiteX3" fmla="*/ 0 w 1782127"/>
                      <a:gd name="connsiteY3" fmla="*/ 439429 h 2636520"/>
                      <a:gd name="connsiteX4" fmla="*/ 439429 w 1782127"/>
                      <a:gd name="connsiteY4" fmla="*/ 0 h 2636520"/>
                      <a:gd name="connsiteX5" fmla="*/ 1782127 w 1782127"/>
                      <a:gd name="connsiteY5" fmla="*/ 0 h 263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2127" h="2636520">
                        <a:moveTo>
                          <a:pt x="1782127" y="2636520"/>
                        </a:moveTo>
                        <a:lnTo>
                          <a:pt x="439429" y="2636520"/>
                        </a:lnTo>
                        <a:cubicBezTo>
                          <a:pt x="196739" y="2636520"/>
                          <a:pt x="0" y="2439781"/>
                          <a:pt x="0" y="2197091"/>
                        </a:cubicBezTo>
                        <a:lnTo>
                          <a:pt x="0" y="439429"/>
                        </a:lnTo>
                        <a:cubicBezTo>
                          <a:pt x="0" y="196739"/>
                          <a:pt x="196739" y="0"/>
                          <a:pt x="439429" y="0"/>
                        </a:cubicBezTo>
                        <a:lnTo>
                          <a:pt x="1782127" y="0"/>
                        </a:lnTo>
                      </a:path>
                    </a:pathLst>
                  </a:custGeom>
                  <a:noFill/>
                  <a:ln w="38100">
                    <a:solidFill>
                      <a:srgbClr val="2A3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9342120" y="2286000"/>
                    <a:ext cx="1463040" cy="2636520"/>
                  </a:xfrm>
                  <a:custGeom>
                    <a:avLst/>
                    <a:gdLst>
                      <a:gd name="connsiteX0" fmla="*/ 0 w 1463040"/>
                      <a:gd name="connsiteY0" fmla="*/ 0 h 2636520"/>
                      <a:gd name="connsiteX1" fmla="*/ 1023611 w 1463040"/>
                      <a:gd name="connsiteY1" fmla="*/ 0 h 2636520"/>
                      <a:gd name="connsiteX2" fmla="*/ 1463040 w 1463040"/>
                      <a:gd name="connsiteY2" fmla="*/ 439429 h 2636520"/>
                      <a:gd name="connsiteX3" fmla="*/ 1463040 w 1463040"/>
                      <a:gd name="connsiteY3" fmla="*/ 2197091 h 2636520"/>
                      <a:gd name="connsiteX4" fmla="*/ 1023611 w 1463040"/>
                      <a:gd name="connsiteY4" fmla="*/ 2636520 h 2636520"/>
                      <a:gd name="connsiteX5" fmla="*/ 0 w 1463040"/>
                      <a:gd name="connsiteY5" fmla="*/ 2636520 h 2636520"/>
                      <a:gd name="connsiteX6" fmla="*/ 0 w 1463040"/>
                      <a:gd name="connsiteY6" fmla="*/ 0 h 2636520"/>
                      <a:gd name="connsiteX0" fmla="*/ 0 w 1463040"/>
                      <a:gd name="connsiteY0" fmla="*/ 0 h 2636520"/>
                      <a:gd name="connsiteX1" fmla="*/ 1023611 w 1463040"/>
                      <a:gd name="connsiteY1" fmla="*/ 0 h 2636520"/>
                      <a:gd name="connsiteX2" fmla="*/ 1463040 w 1463040"/>
                      <a:gd name="connsiteY2" fmla="*/ 439429 h 2636520"/>
                      <a:gd name="connsiteX3" fmla="*/ 1463040 w 1463040"/>
                      <a:gd name="connsiteY3" fmla="*/ 2197091 h 2636520"/>
                      <a:gd name="connsiteX4" fmla="*/ 1023611 w 1463040"/>
                      <a:gd name="connsiteY4" fmla="*/ 2636520 h 2636520"/>
                      <a:gd name="connsiteX5" fmla="*/ 0 w 1463040"/>
                      <a:gd name="connsiteY5" fmla="*/ 2636520 h 2636520"/>
                      <a:gd name="connsiteX6" fmla="*/ 91440 w 1463040"/>
                      <a:gd name="connsiteY6" fmla="*/ 91440 h 2636520"/>
                      <a:gd name="connsiteX0" fmla="*/ 0 w 1463040"/>
                      <a:gd name="connsiteY0" fmla="*/ 0 h 2636520"/>
                      <a:gd name="connsiteX1" fmla="*/ 1023611 w 1463040"/>
                      <a:gd name="connsiteY1" fmla="*/ 0 h 2636520"/>
                      <a:gd name="connsiteX2" fmla="*/ 1463040 w 1463040"/>
                      <a:gd name="connsiteY2" fmla="*/ 439429 h 2636520"/>
                      <a:gd name="connsiteX3" fmla="*/ 1463040 w 1463040"/>
                      <a:gd name="connsiteY3" fmla="*/ 2197091 h 2636520"/>
                      <a:gd name="connsiteX4" fmla="*/ 1023611 w 1463040"/>
                      <a:gd name="connsiteY4" fmla="*/ 2636520 h 2636520"/>
                      <a:gd name="connsiteX5" fmla="*/ 0 w 1463040"/>
                      <a:gd name="connsiteY5" fmla="*/ 2636520 h 263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3040" h="2636520">
                        <a:moveTo>
                          <a:pt x="0" y="0"/>
                        </a:moveTo>
                        <a:lnTo>
                          <a:pt x="1023611" y="0"/>
                        </a:lnTo>
                        <a:cubicBezTo>
                          <a:pt x="1266301" y="0"/>
                          <a:pt x="1463040" y="196739"/>
                          <a:pt x="1463040" y="439429"/>
                        </a:cubicBezTo>
                        <a:lnTo>
                          <a:pt x="1463040" y="2197091"/>
                        </a:lnTo>
                        <a:cubicBezTo>
                          <a:pt x="1463040" y="2439781"/>
                          <a:pt x="1266301" y="2636520"/>
                          <a:pt x="1023611" y="2636520"/>
                        </a:cubicBezTo>
                        <a:lnTo>
                          <a:pt x="0" y="2636520"/>
                        </a:lnTo>
                      </a:path>
                    </a:pathLst>
                  </a:custGeom>
                  <a:noFill/>
                  <a:ln w="38100">
                    <a:solidFill>
                      <a:srgbClr val="2A3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3726908" y="2286000"/>
                    <a:ext cx="5615212" cy="0"/>
                    <a:chOff x="3726908" y="2286000"/>
                    <a:chExt cx="5615212" cy="0"/>
                  </a:xfrm>
                </p:grpSpPr>
                <p:cxnSp>
                  <p:nvCxnSpPr>
                    <p:cNvPr id="14" name="直接连接符 13"/>
                    <p:cNvCxnSpPr/>
                    <p:nvPr/>
                  </p:nvCxnSpPr>
                  <p:spPr>
                    <a:xfrm>
                      <a:off x="3726908" y="2286000"/>
                      <a:ext cx="2334978" cy="0"/>
                    </a:xfrm>
                    <a:prstGeom prst="line">
                      <a:avLst/>
                    </a:prstGeom>
                    <a:ln w="38100" cap="rnd">
                      <a:solidFill>
                        <a:srgbClr val="2A3364"/>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6454868" y="2286000"/>
                      <a:ext cx="768892" cy="0"/>
                    </a:xfrm>
                    <a:prstGeom prst="line">
                      <a:avLst/>
                    </a:prstGeom>
                    <a:ln w="38100" cap="rnd">
                      <a:solidFill>
                        <a:srgbClr val="2A3364"/>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7421880" y="2286000"/>
                      <a:ext cx="1920240" cy="0"/>
                    </a:xfrm>
                    <a:prstGeom prst="line">
                      <a:avLst/>
                    </a:prstGeom>
                    <a:ln w="38100" cap="rnd">
                      <a:solidFill>
                        <a:srgbClr val="2A3364"/>
                      </a:solidFill>
                    </a:ln>
                  </p:spPr>
                  <p:style>
                    <a:lnRef idx="1">
                      <a:schemeClr val="accent1"/>
                    </a:lnRef>
                    <a:fillRef idx="0">
                      <a:schemeClr val="accent1"/>
                    </a:fillRef>
                    <a:effectRef idx="0">
                      <a:schemeClr val="accent1"/>
                    </a:effectRef>
                    <a:fontRef idx="minor">
                      <a:schemeClr val="tx1"/>
                    </a:fontRef>
                  </p:style>
                </p:cxnSp>
              </p:grpSp>
              <p:grpSp>
                <p:nvGrpSpPr>
                  <p:cNvPr id="27" name="组合 26"/>
                  <p:cNvGrpSpPr/>
                  <p:nvPr/>
                </p:nvGrpSpPr>
                <p:grpSpPr>
                  <a:xfrm>
                    <a:off x="3534727" y="4922520"/>
                    <a:ext cx="5807393" cy="0"/>
                    <a:chOff x="3534727" y="4922520"/>
                    <a:chExt cx="5807393" cy="0"/>
                  </a:xfrm>
                </p:grpSpPr>
                <p:grpSp>
                  <p:nvGrpSpPr>
                    <p:cNvPr id="21" name="组合 20"/>
                    <p:cNvGrpSpPr/>
                    <p:nvPr/>
                  </p:nvGrpSpPr>
                  <p:grpSpPr>
                    <a:xfrm>
                      <a:off x="3534727" y="4922520"/>
                      <a:ext cx="4649153" cy="0"/>
                      <a:chOff x="3726908" y="2286000"/>
                      <a:chExt cx="4649153" cy="0"/>
                    </a:xfrm>
                  </p:grpSpPr>
                  <p:cxnSp>
                    <p:nvCxnSpPr>
                      <p:cNvPr id="22" name="直接连接符 21"/>
                      <p:cNvCxnSpPr/>
                      <p:nvPr/>
                    </p:nvCxnSpPr>
                    <p:spPr>
                      <a:xfrm>
                        <a:off x="3726908" y="2286000"/>
                        <a:ext cx="2334978" cy="0"/>
                      </a:xfrm>
                      <a:prstGeom prst="line">
                        <a:avLst/>
                      </a:prstGeom>
                      <a:ln w="38100" cap="rnd">
                        <a:solidFill>
                          <a:srgbClr val="2A3364"/>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6454868" y="2286000"/>
                        <a:ext cx="768892" cy="0"/>
                      </a:xfrm>
                      <a:prstGeom prst="line">
                        <a:avLst/>
                      </a:prstGeom>
                      <a:ln w="38100" cap="rnd">
                        <a:solidFill>
                          <a:srgbClr val="2A3364"/>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7421880" y="2286000"/>
                        <a:ext cx="954181" cy="0"/>
                      </a:xfrm>
                      <a:prstGeom prst="line">
                        <a:avLst/>
                      </a:prstGeom>
                      <a:ln w="38100" cap="rnd">
                        <a:solidFill>
                          <a:srgbClr val="2A3364"/>
                        </a:solidFill>
                      </a:ln>
                    </p:spPr>
                    <p:style>
                      <a:lnRef idx="1">
                        <a:schemeClr val="accent1"/>
                      </a:lnRef>
                      <a:fillRef idx="0">
                        <a:schemeClr val="accent1"/>
                      </a:fillRef>
                      <a:effectRef idx="0">
                        <a:schemeClr val="accent1"/>
                      </a:effectRef>
                      <a:fontRef idx="minor">
                        <a:schemeClr val="tx1"/>
                      </a:fontRef>
                    </p:style>
                  </p:cxnSp>
                </p:grpSp>
                <p:cxnSp>
                  <p:nvCxnSpPr>
                    <p:cNvPr id="26" name="直接连接符 25"/>
                    <p:cNvCxnSpPr/>
                    <p:nvPr/>
                  </p:nvCxnSpPr>
                  <p:spPr>
                    <a:xfrm>
                      <a:off x="8387939" y="4922520"/>
                      <a:ext cx="954181" cy="0"/>
                    </a:xfrm>
                    <a:prstGeom prst="line">
                      <a:avLst/>
                    </a:prstGeom>
                    <a:ln w="38100" cap="rnd">
                      <a:solidFill>
                        <a:srgbClr val="2A3364"/>
                      </a:solidFill>
                    </a:ln>
                  </p:spPr>
                  <p:style>
                    <a:lnRef idx="1">
                      <a:schemeClr val="accent1"/>
                    </a:lnRef>
                    <a:fillRef idx="0">
                      <a:schemeClr val="accent1"/>
                    </a:fillRef>
                    <a:effectRef idx="0">
                      <a:schemeClr val="accent1"/>
                    </a:effectRef>
                    <a:fontRef idx="minor">
                      <a:schemeClr val="tx1"/>
                    </a:fontRef>
                  </p:style>
                </p:cxnSp>
              </p:grpSp>
            </p:grpSp>
          </p:grpSp>
          <p:pic>
            <p:nvPicPr>
              <p:cNvPr id="30" name="图片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355" y="3112832"/>
                <a:ext cx="3430905" cy="2418969"/>
              </a:xfrm>
              <a:prstGeom prst="rect">
                <a:avLst/>
              </a:prstGeom>
            </p:spPr>
          </p:pic>
          <p:pic>
            <p:nvPicPr>
              <p:cNvPr id="31" name="图片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477267">
                <a:off x="7899324" y="1210635"/>
                <a:ext cx="3750945" cy="2644615"/>
              </a:xfrm>
              <a:prstGeom prst="rect">
                <a:avLst/>
              </a:prstGeom>
            </p:spPr>
          </p:pic>
        </p:grpSp>
        <p:sp>
          <p:nvSpPr>
            <p:cNvPr id="33" name="文本框 32"/>
            <p:cNvSpPr txBox="1"/>
            <p:nvPr/>
          </p:nvSpPr>
          <p:spPr>
            <a:xfrm>
              <a:off x="4389736" y="2845038"/>
              <a:ext cx="4467813" cy="1323439"/>
            </a:xfrm>
            <a:prstGeom prst="rect">
              <a:avLst/>
            </a:prstGeom>
            <a:noFill/>
          </p:spPr>
          <p:txBody>
            <a:bodyPr wrap="square" rtlCol="0">
              <a:spAutoFit/>
            </a:bodyPr>
            <a:lstStyle/>
            <a:p>
              <a:pPr algn="ctr"/>
              <a:r>
                <a:rPr lang="zh-TW" altLang="en-US" sz="8000" dirty="0">
                  <a:solidFill>
                    <a:schemeClr val="bg1"/>
                  </a:solidFill>
                  <a:latin typeface="印品粗朗体" panose="02000000000000000000" pitchFamily="2" charset="-122"/>
                  <a:ea typeface="印品粗朗体" panose="02000000000000000000" pitchFamily="2" charset="-122"/>
                </a:rPr>
                <a:t>課程照片</a:t>
              </a:r>
              <a:endParaRPr lang="zh-CN" altLang="en-US" sz="8000" dirty="0">
                <a:solidFill>
                  <a:schemeClr val="bg1"/>
                </a:solidFill>
                <a:latin typeface="印品粗朗体" panose="02000000000000000000" pitchFamily="2" charset="-122"/>
                <a:ea typeface="印品粗朗体" panose="02000000000000000000" pitchFamily="2" charset="-122"/>
              </a:endParaRPr>
            </a:p>
          </p:txBody>
        </p:sp>
        <p:sp>
          <p:nvSpPr>
            <p:cNvPr id="34" name="任意多边形 33"/>
            <p:cNvSpPr/>
            <p:nvPr/>
          </p:nvSpPr>
          <p:spPr>
            <a:xfrm rot="5400000">
              <a:off x="4772052" y="4057070"/>
              <a:ext cx="289560" cy="313674"/>
            </a:xfrm>
            <a:custGeom>
              <a:avLst/>
              <a:gdLst>
                <a:gd name="connsiteX0" fmla="*/ 458919 w 1482909"/>
                <a:gd name="connsiteY0" fmla="*/ 806919 h 1606405"/>
                <a:gd name="connsiteX1" fmla="*/ 716256 w 1482909"/>
                <a:gd name="connsiteY1" fmla="*/ 1064256 h 1606405"/>
                <a:gd name="connsiteX2" fmla="*/ 973593 w 1482909"/>
                <a:gd name="connsiteY2" fmla="*/ 806919 h 1606405"/>
                <a:gd name="connsiteX3" fmla="*/ 716256 w 1482909"/>
                <a:gd name="connsiteY3" fmla="*/ 549582 h 1606405"/>
                <a:gd name="connsiteX4" fmla="*/ 458919 w 1482909"/>
                <a:gd name="connsiteY4" fmla="*/ 806919 h 1606405"/>
                <a:gd name="connsiteX5" fmla="*/ 0 w 1482909"/>
                <a:gd name="connsiteY5" fmla="*/ 880351 h 1606405"/>
                <a:gd name="connsiteX6" fmla="*/ 0 w 1482909"/>
                <a:gd name="connsiteY6" fmla="*/ 738145 h 1606405"/>
                <a:gd name="connsiteX7" fmla="*/ 35553 w 1482909"/>
                <a:gd name="connsiteY7" fmla="*/ 702592 h 1606405"/>
                <a:gd name="connsiteX8" fmla="*/ 301266 w 1482909"/>
                <a:gd name="connsiteY8" fmla="*/ 702592 h 1606405"/>
                <a:gd name="connsiteX9" fmla="*/ 26979 w 1482909"/>
                <a:gd name="connsiteY9" fmla="*/ 544233 h 1606405"/>
                <a:gd name="connsiteX10" fmla="*/ 13966 w 1482909"/>
                <a:gd name="connsiteY10" fmla="*/ 495666 h 1606405"/>
                <a:gd name="connsiteX11" fmla="*/ 85069 w 1482909"/>
                <a:gd name="connsiteY11" fmla="*/ 372512 h 1606405"/>
                <a:gd name="connsiteX12" fmla="*/ 133635 w 1482909"/>
                <a:gd name="connsiteY12" fmla="*/ 359498 h 1606405"/>
                <a:gd name="connsiteX13" fmla="*/ 498941 w 1482909"/>
                <a:gd name="connsiteY13" fmla="*/ 570407 h 1606405"/>
                <a:gd name="connsiteX14" fmla="*/ 282265 w 1482909"/>
                <a:gd name="connsiteY14" fmla="*/ 195112 h 1606405"/>
                <a:gd name="connsiteX15" fmla="*/ 295277 w 1482909"/>
                <a:gd name="connsiteY15" fmla="*/ 146546 h 1606405"/>
                <a:gd name="connsiteX16" fmla="*/ 418431 w 1482909"/>
                <a:gd name="connsiteY16" fmla="*/ 75444 h 1606405"/>
                <a:gd name="connsiteX17" fmla="*/ 466997 w 1482909"/>
                <a:gd name="connsiteY17" fmla="*/ 88456 h 1606405"/>
                <a:gd name="connsiteX18" fmla="*/ 609600 w 1482909"/>
                <a:gd name="connsiteY18" fmla="*/ 335450 h 1606405"/>
                <a:gd name="connsiteX19" fmla="*/ 609600 w 1482909"/>
                <a:gd name="connsiteY19" fmla="*/ 35552 h 1606405"/>
                <a:gd name="connsiteX20" fmla="*/ 645153 w 1482909"/>
                <a:gd name="connsiteY20" fmla="*/ 0 h 1606405"/>
                <a:gd name="connsiteX21" fmla="*/ 787359 w 1482909"/>
                <a:gd name="connsiteY21" fmla="*/ 0 h 1606405"/>
                <a:gd name="connsiteX22" fmla="*/ 822912 w 1482909"/>
                <a:gd name="connsiteY22" fmla="*/ 35552 h 1606405"/>
                <a:gd name="connsiteX23" fmla="*/ 822912 w 1482909"/>
                <a:gd name="connsiteY23" fmla="*/ 316841 h 1606405"/>
                <a:gd name="connsiteX24" fmla="*/ 969156 w 1482909"/>
                <a:gd name="connsiteY24" fmla="*/ 63540 h 1606405"/>
                <a:gd name="connsiteX25" fmla="*/ 1017722 w 1482909"/>
                <a:gd name="connsiteY25" fmla="*/ 50526 h 1606405"/>
                <a:gd name="connsiteX26" fmla="*/ 1140876 w 1482909"/>
                <a:gd name="connsiteY26" fmla="*/ 121630 h 1606405"/>
                <a:gd name="connsiteX27" fmla="*/ 1153889 w 1482909"/>
                <a:gd name="connsiteY27" fmla="*/ 170196 h 1606405"/>
                <a:gd name="connsiteX28" fmla="*/ 942980 w 1482909"/>
                <a:gd name="connsiteY28" fmla="*/ 535502 h 1606405"/>
                <a:gd name="connsiteX29" fmla="*/ 1318275 w 1482909"/>
                <a:gd name="connsiteY29" fmla="*/ 318825 h 1606405"/>
                <a:gd name="connsiteX30" fmla="*/ 1366842 w 1482909"/>
                <a:gd name="connsiteY30" fmla="*/ 331838 h 1606405"/>
                <a:gd name="connsiteX31" fmla="*/ 1437945 w 1482909"/>
                <a:gd name="connsiteY31" fmla="*/ 454992 h 1606405"/>
                <a:gd name="connsiteX32" fmla="*/ 1424931 w 1482909"/>
                <a:gd name="connsiteY32" fmla="*/ 503559 h 1606405"/>
                <a:gd name="connsiteX33" fmla="*/ 1177936 w 1482909"/>
                <a:gd name="connsiteY33" fmla="*/ 646161 h 1606405"/>
                <a:gd name="connsiteX34" fmla="*/ 1447356 w 1482909"/>
                <a:gd name="connsiteY34" fmla="*/ 646161 h 1606405"/>
                <a:gd name="connsiteX35" fmla="*/ 1482909 w 1482909"/>
                <a:gd name="connsiteY35" fmla="*/ 681714 h 1606405"/>
                <a:gd name="connsiteX36" fmla="*/ 1482909 w 1482909"/>
                <a:gd name="connsiteY36" fmla="*/ 823920 h 1606405"/>
                <a:gd name="connsiteX37" fmla="*/ 1447356 w 1482909"/>
                <a:gd name="connsiteY37" fmla="*/ 859473 h 1606405"/>
                <a:gd name="connsiteX38" fmla="*/ 1092603 w 1482909"/>
                <a:gd name="connsiteY38" fmla="*/ 859472 h 1606405"/>
                <a:gd name="connsiteX39" fmla="*/ 1428832 w 1482909"/>
                <a:gd name="connsiteY39" fmla="*/ 1053595 h 1606405"/>
                <a:gd name="connsiteX40" fmla="*/ 1441846 w 1482909"/>
                <a:gd name="connsiteY40" fmla="*/ 1102162 h 1606405"/>
                <a:gd name="connsiteX41" fmla="*/ 1370743 w 1482909"/>
                <a:gd name="connsiteY41" fmla="*/ 1225316 h 1606405"/>
                <a:gd name="connsiteX42" fmla="*/ 1322176 w 1482909"/>
                <a:gd name="connsiteY42" fmla="*/ 1238330 h 1606405"/>
                <a:gd name="connsiteX43" fmla="*/ 956871 w 1482909"/>
                <a:gd name="connsiteY43" fmla="*/ 1027420 h 1606405"/>
                <a:gd name="connsiteX44" fmla="*/ 1173548 w 1482909"/>
                <a:gd name="connsiteY44" fmla="*/ 1402716 h 1606405"/>
                <a:gd name="connsiteX45" fmla="*/ 1160534 w 1482909"/>
                <a:gd name="connsiteY45" fmla="*/ 1451282 h 1606405"/>
                <a:gd name="connsiteX46" fmla="*/ 1037380 w 1482909"/>
                <a:gd name="connsiteY46" fmla="*/ 1522385 h 1606405"/>
                <a:gd name="connsiteX47" fmla="*/ 988814 w 1482909"/>
                <a:gd name="connsiteY47" fmla="*/ 1509372 h 1606405"/>
                <a:gd name="connsiteX48" fmla="*/ 854179 w 1482909"/>
                <a:gd name="connsiteY48" fmla="*/ 1276176 h 1606405"/>
                <a:gd name="connsiteX49" fmla="*/ 854179 w 1482909"/>
                <a:gd name="connsiteY49" fmla="*/ 1570852 h 1606405"/>
                <a:gd name="connsiteX50" fmla="*/ 818626 w 1482909"/>
                <a:gd name="connsiteY50" fmla="*/ 1606405 h 1606405"/>
                <a:gd name="connsiteX51" fmla="*/ 676420 w 1482909"/>
                <a:gd name="connsiteY51" fmla="*/ 1606405 h 1606405"/>
                <a:gd name="connsiteX52" fmla="*/ 640866 w 1482909"/>
                <a:gd name="connsiteY52" fmla="*/ 1570852 h 1606405"/>
                <a:gd name="connsiteX53" fmla="*/ 640866 w 1482909"/>
                <a:gd name="connsiteY53" fmla="*/ 1244178 h 1606405"/>
                <a:gd name="connsiteX54" fmla="*/ 482507 w 1482909"/>
                <a:gd name="connsiteY54" fmla="*/ 1518466 h 1606405"/>
                <a:gd name="connsiteX55" fmla="*/ 433940 w 1482909"/>
                <a:gd name="connsiteY55" fmla="*/ 1531480 h 1606405"/>
                <a:gd name="connsiteX56" fmla="*/ 310786 w 1482909"/>
                <a:gd name="connsiteY56" fmla="*/ 1460377 h 1606405"/>
                <a:gd name="connsiteX57" fmla="*/ 297773 w 1482909"/>
                <a:gd name="connsiteY57" fmla="*/ 1411810 h 1606405"/>
                <a:gd name="connsiteX58" fmla="*/ 508683 w 1482909"/>
                <a:gd name="connsiteY58" fmla="*/ 1046504 h 1606405"/>
                <a:gd name="connsiteX59" fmla="*/ 133386 w 1482909"/>
                <a:gd name="connsiteY59" fmla="*/ 1263181 h 1606405"/>
                <a:gd name="connsiteX60" fmla="*/ 84820 w 1482909"/>
                <a:gd name="connsiteY60" fmla="*/ 1250168 h 1606405"/>
                <a:gd name="connsiteX61" fmla="*/ 13717 w 1482909"/>
                <a:gd name="connsiteY61" fmla="*/ 1127014 h 1606405"/>
                <a:gd name="connsiteX62" fmla="*/ 26730 w 1482909"/>
                <a:gd name="connsiteY62" fmla="*/ 1078448 h 1606405"/>
                <a:gd name="connsiteX63" fmla="*/ 308264 w 1482909"/>
                <a:gd name="connsiteY63" fmla="*/ 915904 h 1606405"/>
                <a:gd name="connsiteX64" fmla="*/ 35554 w 1482909"/>
                <a:gd name="connsiteY64" fmla="*/ 915904 h 1606405"/>
                <a:gd name="connsiteX65" fmla="*/ 0 w 1482909"/>
                <a:gd name="connsiteY65" fmla="*/ 880351 h 160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482909" h="1606405">
                  <a:moveTo>
                    <a:pt x="458919" y="806919"/>
                  </a:moveTo>
                  <a:cubicBezTo>
                    <a:pt x="458919" y="949042"/>
                    <a:pt x="574133" y="1064256"/>
                    <a:pt x="716256" y="1064256"/>
                  </a:cubicBezTo>
                  <a:cubicBezTo>
                    <a:pt x="858379" y="1064256"/>
                    <a:pt x="973593" y="949042"/>
                    <a:pt x="973593" y="806919"/>
                  </a:cubicBezTo>
                  <a:cubicBezTo>
                    <a:pt x="973593" y="664796"/>
                    <a:pt x="858379" y="549582"/>
                    <a:pt x="716256" y="549582"/>
                  </a:cubicBezTo>
                  <a:cubicBezTo>
                    <a:pt x="574133" y="549582"/>
                    <a:pt x="458919" y="664796"/>
                    <a:pt x="458919" y="806919"/>
                  </a:cubicBezTo>
                  <a:close/>
                  <a:moveTo>
                    <a:pt x="0" y="880351"/>
                  </a:moveTo>
                  <a:lnTo>
                    <a:pt x="0" y="738145"/>
                  </a:lnTo>
                  <a:cubicBezTo>
                    <a:pt x="0" y="718510"/>
                    <a:pt x="15918" y="702592"/>
                    <a:pt x="35553" y="702592"/>
                  </a:cubicBezTo>
                  <a:lnTo>
                    <a:pt x="301266" y="702592"/>
                  </a:lnTo>
                  <a:lnTo>
                    <a:pt x="26979" y="544233"/>
                  </a:lnTo>
                  <a:cubicBezTo>
                    <a:pt x="9975" y="534415"/>
                    <a:pt x="4148" y="512671"/>
                    <a:pt x="13966" y="495666"/>
                  </a:cubicBezTo>
                  <a:lnTo>
                    <a:pt x="85069" y="372512"/>
                  </a:lnTo>
                  <a:cubicBezTo>
                    <a:pt x="94887" y="355508"/>
                    <a:pt x="116631" y="349681"/>
                    <a:pt x="133635" y="359498"/>
                  </a:cubicBezTo>
                  <a:lnTo>
                    <a:pt x="498941" y="570407"/>
                  </a:lnTo>
                  <a:lnTo>
                    <a:pt x="282265" y="195112"/>
                  </a:lnTo>
                  <a:cubicBezTo>
                    <a:pt x="272446" y="178108"/>
                    <a:pt x="278273" y="156364"/>
                    <a:pt x="295277" y="146546"/>
                  </a:cubicBezTo>
                  <a:lnTo>
                    <a:pt x="418431" y="75444"/>
                  </a:lnTo>
                  <a:cubicBezTo>
                    <a:pt x="435436" y="65626"/>
                    <a:pt x="457180" y="71452"/>
                    <a:pt x="466997" y="88456"/>
                  </a:cubicBezTo>
                  <a:lnTo>
                    <a:pt x="609600" y="335450"/>
                  </a:lnTo>
                  <a:lnTo>
                    <a:pt x="609600" y="35552"/>
                  </a:lnTo>
                  <a:cubicBezTo>
                    <a:pt x="609600" y="15918"/>
                    <a:pt x="625518" y="0"/>
                    <a:pt x="645153" y="0"/>
                  </a:cubicBezTo>
                  <a:lnTo>
                    <a:pt x="787359" y="0"/>
                  </a:lnTo>
                  <a:cubicBezTo>
                    <a:pt x="806994" y="0"/>
                    <a:pt x="822912" y="15918"/>
                    <a:pt x="822912" y="35552"/>
                  </a:cubicBezTo>
                  <a:lnTo>
                    <a:pt x="822912" y="316841"/>
                  </a:lnTo>
                  <a:lnTo>
                    <a:pt x="969156" y="63540"/>
                  </a:lnTo>
                  <a:cubicBezTo>
                    <a:pt x="978973" y="46536"/>
                    <a:pt x="1000716" y="40710"/>
                    <a:pt x="1017722" y="50526"/>
                  </a:cubicBezTo>
                  <a:lnTo>
                    <a:pt x="1140876" y="121630"/>
                  </a:lnTo>
                  <a:cubicBezTo>
                    <a:pt x="1157879" y="131448"/>
                    <a:pt x="1163706" y="153192"/>
                    <a:pt x="1153889" y="170196"/>
                  </a:cubicBezTo>
                  <a:lnTo>
                    <a:pt x="942980" y="535502"/>
                  </a:lnTo>
                  <a:lnTo>
                    <a:pt x="1318275" y="318825"/>
                  </a:lnTo>
                  <a:cubicBezTo>
                    <a:pt x="1335279" y="309007"/>
                    <a:pt x="1357024" y="314834"/>
                    <a:pt x="1366842" y="331838"/>
                  </a:cubicBezTo>
                  <a:lnTo>
                    <a:pt x="1437945" y="454992"/>
                  </a:lnTo>
                  <a:cubicBezTo>
                    <a:pt x="1447762" y="471997"/>
                    <a:pt x="1441936" y="493741"/>
                    <a:pt x="1424931" y="503559"/>
                  </a:cubicBezTo>
                  <a:lnTo>
                    <a:pt x="1177936" y="646161"/>
                  </a:lnTo>
                  <a:lnTo>
                    <a:pt x="1447356" y="646161"/>
                  </a:lnTo>
                  <a:cubicBezTo>
                    <a:pt x="1466990" y="646161"/>
                    <a:pt x="1482908" y="662079"/>
                    <a:pt x="1482909" y="681714"/>
                  </a:cubicBezTo>
                  <a:lnTo>
                    <a:pt x="1482909" y="823920"/>
                  </a:lnTo>
                  <a:cubicBezTo>
                    <a:pt x="1482908" y="843555"/>
                    <a:pt x="1466990" y="859473"/>
                    <a:pt x="1447356" y="859473"/>
                  </a:cubicBezTo>
                  <a:lnTo>
                    <a:pt x="1092603" y="859472"/>
                  </a:lnTo>
                  <a:lnTo>
                    <a:pt x="1428832" y="1053595"/>
                  </a:lnTo>
                  <a:cubicBezTo>
                    <a:pt x="1445837" y="1063413"/>
                    <a:pt x="1451663" y="1085157"/>
                    <a:pt x="1441846" y="1102162"/>
                  </a:cubicBezTo>
                  <a:lnTo>
                    <a:pt x="1370743" y="1225316"/>
                  </a:lnTo>
                  <a:cubicBezTo>
                    <a:pt x="1360925" y="1242320"/>
                    <a:pt x="1339181" y="1248147"/>
                    <a:pt x="1322176" y="1238330"/>
                  </a:cubicBezTo>
                  <a:lnTo>
                    <a:pt x="956871" y="1027420"/>
                  </a:lnTo>
                  <a:lnTo>
                    <a:pt x="1173548" y="1402716"/>
                  </a:lnTo>
                  <a:cubicBezTo>
                    <a:pt x="1183365" y="1419720"/>
                    <a:pt x="1177539" y="1441464"/>
                    <a:pt x="1160534" y="1451282"/>
                  </a:cubicBezTo>
                  <a:lnTo>
                    <a:pt x="1037380" y="1522385"/>
                  </a:lnTo>
                  <a:cubicBezTo>
                    <a:pt x="1020376" y="1532202"/>
                    <a:pt x="998632" y="1526376"/>
                    <a:pt x="988814" y="1509372"/>
                  </a:cubicBezTo>
                  <a:lnTo>
                    <a:pt x="854179" y="1276176"/>
                  </a:lnTo>
                  <a:lnTo>
                    <a:pt x="854179" y="1570852"/>
                  </a:lnTo>
                  <a:cubicBezTo>
                    <a:pt x="854178" y="1590487"/>
                    <a:pt x="838260" y="1606404"/>
                    <a:pt x="818626" y="1606405"/>
                  </a:cubicBezTo>
                  <a:lnTo>
                    <a:pt x="676420" y="1606405"/>
                  </a:lnTo>
                  <a:cubicBezTo>
                    <a:pt x="656784" y="1606405"/>
                    <a:pt x="640867" y="1590487"/>
                    <a:pt x="640866" y="1570852"/>
                  </a:cubicBezTo>
                  <a:lnTo>
                    <a:pt x="640866" y="1244178"/>
                  </a:lnTo>
                  <a:lnTo>
                    <a:pt x="482507" y="1518466"/>
                  </a:lnTo>
                  <a:cubicBezTo>
                    <a:pt x="472689" y="1535471"/>
                    <a:pt x="450945" y="1541296"/>
                    <a:pt x="433940" y="1531480"/>
                  </a:cubicBezTo>
                  <a:lnTo>
                    <a:pt x="310786" y="1460377"/>
                  </a:lnTo>
                  <a:cubicBezTo>
                    <a:pt x="293782" y="1450559"/>
                    <a:pt x="287955" y="1428814"/>
                    <a:pt x="297773" y="1411810"/>
                  </a:cubicBezTo>
                  <a:lnTo>
                    <a:pt x="508683" y="1046504"/>
                  </a:lnTo>
                  <a:lnTo>
                    <a:pt x="133386" y="1263181"/>
                  </a:lnTo>
                  <a:cubicBezTo>
                    <a:pt x="116382" y="1272999"/>
                    <a:pt x="94637" y="1267172"/>
                    <a:pt x="84820" y="1250168"/>
                  </a:cubicBezTo>
                  <a:lnTo>
                    <a:pt x="13717" y="1127014"/>
                  </a:lnTo>
                  <a:cubicBezTo>
                    <a:pt x="3899" y="1110009"/>
                    <a:pt x="9726" y="1088265"/>
                    <a:pt x="26730" y="1078448"/>
                  </a:cubicBezTo>
                  <a:lnTo>
                    <a:pt x="308264" y="915904"/>
                  </a:lnTo>
                  <a:lnTo>
                    <a:pt x="35554" y="915904"/>
                  </a:lnTo>
                  <a:cubicBezTo>
                    <a:pt x="15918" y="915904"/>
                    <a:pt x="0" y="899986"/>
                    <a:pt x="0" y="880351"/>
                  </a:cubicBezTo>
                  <a:close/>
                </a:path>
              </a:pathLst>
            </a:custGeom>
            <a:solidFill>
              <a:schemeClr val="bg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1926381" y="4298772"/>
              <a:ext cx="179383" cy="179383"/>
            </a:xfrm>
            <a:prstGeom prst="ellipse">
              <a:avLst/>
            </a:prstGeom>
            <a:noFill/>
            <a:ln w="57150">
              <a:solidFill>
                <a:srgbClr val="FD88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4575849" y="4644398"/>
              <a:ext cx="95134" cy="95134"/>
            </a:xfrm>
            <a:prstGeom prst="ellipse">
              <a:avLst/>
            </a:prstGeom>
            <a:noFill/>
            <a:ln w="57150">
              <a:solidFill>
                <a:srgbClr val="22B4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十字星 21"/>
            <p:cNvSpPr/>
            <p:nvPr/>
          </p:nvSpPr>
          <p:spPr>
            <a:xfrm>
              <a:off x="3773677" y="4113119"/>
              <a:ext cx="185653" cy="185653"/>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7030A0"/>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4" name="组合 43"/>
            <p:cNvGrpSpPr/>
            <p:nvPr/>
          </p:nvGrpSpPr>
          <p:grpSpPr>
            <a:xfrm>
              <a:off x="6245566" y="3815749"/>
              <a:ext cx="3147288" cy="963645"/>
              <a:chOff x="2078781" y="4221527"/>
              <a:chExt cx="3147288" cy="963645"/>
            </a:xfrm>
          </p:grpSpPr>
          <p:sp>
            <p:nvSpPr>
              <p:cNvPr id="39" name="任意多边形 38"/>
              <p:cNvSpPr/>
              <p:nvPr/>
            </p:nvSpPr>
            <p:spPr>
              <a:xfrm rot="5400000">
                <a:off x="4924452" y="4209470"/>
                <a:ext cx="289560" cy="313674"/>
              </a:xfrm>
              <a:custGeom>
                <a:avLst/>
                <a:gdLst>
                  <a:gd name="connsiteX0" fmla="*/ 458919 w 1482909"/>
                  <a:gd name="connsiteY0" fmla="*/ 806919 h 1606405"/>
                  <a:gd name="connsiteX1" fmla="*/ 716256 w 1482909"/>
                  <a:gd name="connsiteY1" fmla="*/ 1064256 h 1606405"/>
                  <a:gd name="connsiteX2" fmla="*/ 973593 w 1482909"/>
                  <a:gd name="connsiteY2" fmla="*/ 806919 h 1606405"/>
                  <a:gd name="connsiteX3" fmla="*/ 716256 w 1482909"/>
                  <a:gd name="connsiteY3" fmla="*/ 549582 h 1606405"/>
                  <a:gd name="connsiteX4" fmla="*/ 458919 w 1482909"/>
                  <a:gd name="connsiteY4" fmla="*/ 806919 h 1606405"/>
                  <a:gd name="connsiteX5" fmla="*/ 0 w 1482909"/>
                  <a:gd name="connsiteY5" fmla="*/ 880351 h 1606405"/>
                  <a:gd name="connsiteX6" fmla="*/ 0 w 1482909"/>
                  <a:gd name="connsiteY6" fmla="*/ 738145 h 1606405"/>
                  <a:gd name="connsiteX7" fmla="*/ 35553 w 1482909"/>
                  <a:gd name="connsiteY7" fmla="*/ 702592 h 1606405"/>
                  <a:gd name="connsiteX8" fmla="*/ 301266 w 1482909"/>
                  <a:gd name="connsiteY8" fmla="*/ 702592 h 1606405"/>
                  <a:gd name="connsiteX9" fmla="*/ 26979 w 1482909"/>
                  <a:gd name="connsiteY9" fmla="*/ 544233 h 1606405"/>
                  <a:gd name="connsiteX10" fmla="*/ 13966 w 1482909"/>
                  <a:gd name="connsiteY10" fmla="*/ 495666 h 1606405"/>
                  <a:gd name="connsiteX11" fmla="*/ 85069 w 1482909"/>
                  <a:gd name="connsiteY11" fmla="*/ 372512 h 1606405"/>
                  <a:gd name="connsiteX12" fmla="*/ 133635 w 1482909"/>
                  <a:gd name="connsiteY12" fmla="*/ 359498 h 1606405"/>
                  <a:gd name="connsiteX13" fmla="*/ 498941 w 1482909"/>
                  <a:gd name="connsiteY13" fmla="*/ 570407 h 1606405"/>
                  <a:gd name="connsiteX14" fmla="*/ 282265 w 1482909"/>
                  <a:gd name="connsiteY14" fmla="*/ 195112 h 1606405"/>
                  <a:gd name="connsiteX15" fmla="*/ 295277 w 1482909"/>
                  <a:gd name="connsiteY15" fmla="*/ 146546 h 1606405"/>
                  <a:gd name="connsiteX16" fmla="*/ 418431 w 1482909"/>
                  <a:gd name="connsiteY16" fmla="*/ 75444 h 1606405"/>
                  <a:gd name="connsiteX17" fmla="*/ 466997 w 1482909"/>
                  <a:gd name="connsiteY17" fmla="*/ 88456 h 1606405"/>
                  <a:gd name="connsiteX18" fmla="*/ 609600 w 1482909"/>
                  <a:gd name="connsiteY18" fmla="*/ 335450 h 1606405"/>
                  <a:gd name="connsiteX19" fmla="*/ 609600 w 1482909"/>
                  <a:gd name="connsiteY19" fmla="*/ 35552 h 1606405"/>
                  <a:gd name="connsiteX20" fmla="*/ 645153 w 1482909"/>
                  <a:gd name="connsiteY20" fmla="*/ 0 h 1606405"/>
                  <a:gd name="connsiteX21" fmla="*/ 787359 w 1482909"/>
                  <a:gd name="connsiteY21" fmla="*/ 0 h 1606405"/>
                  <a:gd name="connsiteX22" fmla="*/ 822912 w 1482909"/>
                  <a:gd name="connsiteY22" fmla="*/ 35552 h 1606405"/>
                  <a:gd name="connsiteX23" fmla="*/ 822912 w 1482909"/>
                  <a:gd name="connsiteY23" fmla="*/ 316841 h 1606405"/>
                  <a:gd name="connsiteX24" fmla="*/ 969156 w 1482909"/>
                  <a:gd name="connsiteY24" fmla="*/ 63540 h 1606405"/>
                  <a:gd name="connsiteX25" fmla="*/ 1017722 w 1482909"/>
                  <a:gd name="connsiteY25" fmla="*/ 50526 h 1606405"/>
                  <a:gd name="connsiteX26" fmla="*/ 1140876 w 1482909"/>
                  <a:gd name="connsiteY26" fmla="*/ 121630 h 1606405"/>
                  <a:gd name="connsiteX27" fmla="*/ 1153889 w 1482909"/>
                  <a:gd name="connsiteY27" fmla="*/ 170196 h 1606405"/>
                  <a:gd name="connsiteX28" fmla="*/ 942980 w 1482909"/>
                  <a:gd name="connsiteY28" fmla="*/ 535502 h 1606405"/>
                  <a:gd name="connsiteX29" fmla="*/ 1318275 w 1482909"/>
                  <a:gd name="connsiteY29" fmla="*/ 318825 h 1606405"/>
                  <a:gd name="connsiteX30" fmla="*/ 1366842 w 1482909"/>
                  <a:gd name="connsiteY30" fmla="*/ 331838 h 1606405"/>
                  <a:gd name="connsiteX31" fmla="*/ 1437945 w 1482909"/>
                  <a:gd name="connsiteY31" fmla="*/ 454992 h 1606405"/>
                  <a:gd name="connsiteX32" fmla="*/ 1424931 w 1482909"/>
                  <a:gd name="connsiteY32" fmla="*/ 503559 h 1606405"/>
                  <a:gd name="connsiteX33" fmla="*/ 1177936 w 1482909"/>
                  <a:gd name="connsiteY33" fmla="*/ 646161 h 1606405"/>
                  <a:gd name="connsiteX34" fmla="*/ 1447356 w 1482909"/>
                  <a:gd name="connsiteY34" fmla="*/ 646161 h 1606405"/>
                  <a:gd name="connsiteX35" fmla="*/ 1482909 w 1482909"/>
                  <a:gd name="connsiteY35" fmla="*/ 681714 h 1606405"/>
                  <a:gd name="connsiteX36" fmla="*/ 1482909 w 1482909"/>
                  <a:gd name="connsiteY36" fmla="*/ 823920 h 1606405"/>
                  <a:gd name="connsiteX37" fmla="*/ 1447356 w 1482909"/>
                  <a:gd name="connsiteY37" fmla="*/ 859473 h 1606405"/>
                  <a:gd name="connsiteX38" fmla="*/ 1092603 w 1482909"/>
                  <a:gd name="connsiteY38" fmla="*/ 859472 h 1606405"/>
                  <a:gd name="connsiteX39" fmla="*/ 1428832 w 1482909"/>
                  <a:gd name="connsiteY39" fmla="*/ 1053595 h 1606405"/>
                  <a:gd name="connsiteX40" fmla="*/ 1441846 w 1482909"/>
                  <a:gd name="connsiteY40" fmla="*/ 1102162 h 1606405"/>
                  <a:gd name="connsiteX41" fmla="*/ 1370743 w 1482909"/>
                  <a:gd name="connsiteY41" fmla="*/ 1225316 h 1606405"/>
                  <a:gd name="connsiteX42" fmla="*/ 1322176 w 1482909"/>
                  <a:gd name="connsiteY42" fmla="*/ 1238330 h 1606405"/>
                  <a:gd name="connsiteX43" fmla="*/ 956871 w 1482909"/>
                  <a:gd name="connsiteY43" fmla="*/ 1027420 h 1606405"/>
                  <a:gd name="connsiteX44" fmla="*/ 1173548 w 1482909"/>
                  <a:gd name="connsiteY44" fmla="*/ 1402716 h 1606405"/>
                  <a:gd name="connsiteX45" fmla="*/ 1160534 w 1482909"/>
                  <a:gd name="connsiteY45" fmla="*/ 1451282 h 1606405"/>
                  <a:gd name="connsiteX46" fmla="*/ 1037380 w 1482909"/>
                  <a:gd name="connsiteY46" fmla="*/ 1522385 h 1606405"/>
                  <a:gd name="connsiteX47" fmla="*/ 988814 w 1482909"/>
                  <a:gd name="connsiteY47" fmla="*/ 1509372 h 1606405"/>
                  <a:gd name="connsiteX48" fmla="*/ 854179 w 1482909"/>
                  <a:gd name="connsiteY48" fmla="*/ 1276176 h 1606405"/>
                  <a:gd name="connsiteX49" fmla="*/ 854179 w 1482909"/>
                  <a:gd name="connsiteY49" fmla="*/ 1570852 h 1606405"/>
                  <a:gd name="connsiteX50" fmla="*/ 818626 w 1482909"/>
                  <a:gd name="connsiteY50" fmla="*/ 1606405 h 1606405"/>
                  <a:gd name="connsiteX51" fmla="*/ 676420 w 1482909"/>
                  <a:gd name="connsiteY51" fmla="*/ 1606405 h 1606405"/>
                  <a:gd name="connsiteX52" fmla="*/ 640866 w 1482909"/>
                  <a:gd name="connsiteY52" fmla="*/ 1570852 h 1606405"/>
                  <a:gd name="connsiteX53" fmla="*/ 640866 w 1482909"/>
                  <a:gd name="connsiteY53" fmla="*/ 1244178 h 1606405"/>
                  <a:gd name="connsiteX54" fmla="*/ 482507 w 1482909"/>
                  <a:gd name="connsiteY54" fmla="*/ 1518466 h 1606405"/>
                  <a:gd name="connsiteX55" fmla="*/ 433940 w 1482909"/>
                  <a:gd name="connsiteY55" fmla="*/ 1531480 h 1606405"/>
                  <a:gd name="connsiteX56" fmla="*/ 310786 w 1482909"/>
                  <a:gd name="connsiteY56" fmla="*/ 1460377 h 1606405"/>
                  <a:gd name="connsiteX57" fmla="*/ 297773 w 1482909"/>
                  <a:gd name="connsiteY57" fmla="*/ 1411810 h 1606405"/>
                  <a:gd name="connsiteX58" fmla="*/ 508683 w 1482909"/>
                  <a:gd name="connsiteY58" fmla="*/ 1046504 h 1606405"/>
                  <a:gd name="connsiteX59" fmla="*/ 133386 w 1482909"/>
                  <a:gd name="connsiteY59" fmla="*/ 1263181 h 1606405"/>
                  <a:gd name="connsiteX60" fmla="*/ 84820 w 1482909"/>
                  <a:gd name="connsiteY60" fmla="*/ 1250168 h 1606405"/>
                  <a:gd name="connsiteX61" fmla="*/ 13717 w 1482909"/>
                  <a:gd name="connsiteY61" fmla="*/ 1127014 h 1606405"/>
                  <a:gd name="connsiteX62" fmla="*/ 26730 w 1482909"/>
                  <a:gd name="connsiteY62" fmla="*/ 1078448 h 1606405"/>
                  <a:gd name="connsiteX63" fmla="*/ 308264 w 1482909"/>
                  <a:gd name="connsiteY63" fmla="*/ 915904 h 1606405"/>
                  <a:gd name="connsiteX64" fmla="*/ 35554 w 1482909"/>
                  <a:gd name="connsiteY64" fmla="*/ 915904 h 1606405"/>
                  <a:gd name="connsiteX65" fmla="*/ 0 w 1482909"/>
                  <a:gd name="connsiteY65" fmla="*/ 880351 h 160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482909" h="1606405">
                    <a:moveTo>
                      <a:pt x="458919" y="806919"/>
                    </a:moveTo>
                    <a:cubicBezTo>
                      <a:pt x="458919" y="949042"/>
                      <a:pt x="574133" y="1064256"/>
                      <a:pt x="716256" y="1064256"/>
                    </a:cubicBezTo>
                    <a:cubicBezTo>
                      <a:pt x="858379" y="1064256"/>
                      <a:pt x="973593" y="949042"/>
                      <a:pt x="973593" y="806919"/>
                    </a:cubicBezTo>
                    <a:cubicBezTo>
                      <a:pt x="973593" y="664796"/>
                      <a:pt x="858379" y="549582"/>
                      <a:pt x="716256" y="549582"/>
                    </a:cubicBezTo>
                    <a:cubicBezTo>
                      <a:pt x="574133" y="549582"/>
                      <a:pt x="458919" y="664796"/>
                      <a:pt x="458919" y="806919"/>
                    </a:cubicBezTo>
                    <a:close/>
                    <a:moveTo>
                      <a:pt x="0" y="880351"/>
                    </a:moveTo>
                    <a:lnTo>
                      <a:pt x="0" y="738145"/>
                    </a:lnTo>
                    <a:cubicBezTo>
                      <a:pt x="0" y="718510"/>
                      <a:pt x="15918" y="702592"/>
                      <a:pt x="35553" y="702592"/>
                    </a:cubicBezTo>
                    <a:lnTo>
                      <a:pt x="301266" y="702592"/>
                    </a:lnTo>
                    <a:lnTo>
                      <a:pt x="26979" y="544233"/>
                    </a:lnTo>
                    <a:cubicBezTo>
                      <a:pt x="9975" y="534415"/>
                      <a:pt x="4148" y="512671"/>
                      <a:pt x="13966" y="495666"/>
                    </a:cubicBezTo>
                    <a:lnTo>
                      <a:pt x="85069" y="372512"/>
                    </a:lnTo>
                    <a:cubicBezTo>
                      <a:pt x="94887" y="355508"/>
                      <a:pt x="116631" y="349681"/>
                      <a:pt x="133635" y="359498"/>
                    </a:cubicBezTo>
                    <a:lnTo>
                      <a:pt x="498941" y="570407"/>
                    </a:lnTo>
                    <a:lnTo>
                      <a:pt x="282265" y="195112"/>
                    </a:lnTo>
                    <a:cubicBezTo>
                      <a:pt x="272446" y="178108"/>
                      <a:pt x="278273" y="156364"/>
                      <a:pt x="295277" y="146546"/>
                    </a:cubicBezTo>
                    <a:lnTo>
                      <a:pt x="418431" y="75444"/>
                    </a:lnTo>
                    <a:cubicBezTo>
                      <a:pt x="435436" y="65626"/>
                      <a:pt x="457180" y="71452"/>
                      <a:pt x="466997" y="88456"/>
                    </a:cubicBezTo>
                    <a:lnTo>
                      <a:pt x="609600" y="335450"/>
                    </a:lnTo>
                    <a:lnTo>
                      <a:pt x="609600" y="35552"/>
                    </a:lnTo>
                    <a:cubicBezTo>
                      <a:pt x="609600" y="15918"/>
                      <a:pt x="625518" y="0"/>
                      <a:pt x="645153" y="0"/>
                    </a:cubicBezTo>
                    <a:lnTo>
                      <a:pt x="787359" y="0"/>
                    </a:lnTo>
                    <a:cubicBezTo>
                      <a:pt x="806994" y="0"/>
                      <a:pt x="822912" y="15918"/>
                      <a:pt x="822912" y="35552"/>
                    </a:cubicBezTo>
                    <a:lnTo>
                      <a:pt x="822912" y="316841"/>
                    </a:lnTo>
                    <a:lnTo>
                      <a:pt x="969156" y="63540"/>
                    </a:lnTo>
                    <a:cubicBezTo>
                      <a:pt x="978973" y="46536"/>
                      <a:pt x="1000716" y="40710"/>
                      <a:pt x="1017722" y="50526"/>
                    </a:cubicBezTo>
                    <a:lnTo>
                      <a:pt x="1140876" y="121630"/>
                    </a:lnTo>
                    <a:cubicBezTo>
                      <a:pt x="1157879" y="131448"/>
                      <a:pt x="1163706" y="153192"/>
                      <a:pt x="1153889" y="170196"/>
                    </a:cubicBezTo>
                    <a:lnTo>
                      <a:pt x="942980" y="535502"/>
                    </a:lnTo>
                    <a:lnTo>
                      <a:pt x="1318275" y="318825"/>
                    </a:lnTo>
                    <a:cubicBezTo>
                      <a:pt x="1335279" y="309007"/>
                      <a:pt x="1357024" y="314834"/>
                      <a:pt x="1366842" y="331838"/>
                    </a:cubicBezTo>
                    <a:lnTo>
                      <a:pt x="1437945" y="454992"/>
                    </a:lnTo>
                    <a:cubicBezTo>
                      <a:pt x="1447762" y="471997"/>
                      <a:pt x="1441936" y="493741"/>
                      <a:pt x="1424931" y="503559"/>
                    </a:cubicBezTo>
                    <a:lnTo>
                      <a:pt x="1177936" y="646161"/>
                    </a:lnTo>
                    <a:lnTo>
                      <a:pt x="1447356" y="646161"/>
                    </a:lnTo>
                    <a:cubicBezTo>
                      <a:pt x="1466990" y="646161"/>
                      <a:pt x="1482908" y="662079"/>
                      <a:pt x="1482909" y="681714"/>
                    </a:cubicBezTo>
                    <a:lnTo>
                      <a:pt x="1482909" y="823920"/>
                    </a:lnTo>
                    <a:cubicBezTo>
                      <a:pt x="1482908" y="843555"/>
                      <a:pt x="1466990" y="859473"/>
                      <a:pt x="1447356" y="859473"/>
                    </a:cubicBezTo>
                    <a:lnTo>
                      <a:pt x="1092603" y="859472"/>
                    </a:lnTo>
                    <a:lnTo>
                      <a:pt x="1428832" y="1053595"/>
                    </a:lnTo>
                    <a:cubicBezTo>
                      <a:pt x="1445837" y="1063413"/>
                      <a:pt x="1451663" y="1085157"/>
                      <a:pt x="1441846" y="1102162"/>
                    </a:cubicBezTo>
                    <a:lnTo>
                      <a:pt x="1370743" y="1225316"/>
                    </a:lnTo>
                    <a:cubicBezTo>
                      <a:pt x="1360925" y="1242320"/>
                      <a:pt x="1339181" y="1248147"/>
                      <a:pt x="1322176" y="1238330"/>
                    </a:cubicBezTo>
                    <a:lnTo>
                      <a:pt x="956871" y="1027420"/>
                    </a:lnTo>
                    <a:lnTo>
                      <a:pt x="1173548" y="1402716"/>
                    </a:lnTo>
                    <a:cubicBezTo>
                      <a:pt x="1183365" y="1419720"/>
                      <a:pt x="1177539" y="1441464"/>
                      <a:pt x="1160534" y="1451282"/>
                    </a:cubicBezTo>
                    <a:lnTo>
                      <a:pt x="1037380" y="1522385"/>
                    </a:lnTo>
                    <a:cubicBezTo>
                      <a:pt x="1020376" y="1532202"/>
                      <a:pt x="998632" y="1526376"/>
                      <a:pt x="988814" y="1509372"/>
                    </a:cubicBezTo>
                    <a:lnTo>
                      <a:pt x="854179" y="1276176"/>
                    </a:lnTo>
                    <a:lnTo>
                      <a:pt x="854179" y="1570852"/>
                    </a:lnTo>
                    <a:cubicBezTo>
                      <a:pt x="854178" y="1590487"/>
                      <a:pt x="838260" y="1606404"/>
                      <a:pt x="818626" y="1606405"/>
                    </a:cubicBezTo>
                    <a:lnTo>
                      <a:pt x="676420" y="1606405"/>
                    </a:lnTo>
                    <a:cubicBezTo>
                      <a:pt x="656784" y="1606405"/>
                      <a:pt x="640867" y="1590487"/>
                      <a:pt x="640866" y="1570852"/>
                    </a:cubicBezTo>
                    <a:lnTo>
                      <a:pt x="640866" y="1244178"/>
                    </a:lnTo>
                    <a:lnTo>
                      <a:pt x="482507" y="1518466"/>
                    </a:lnTo>
                    <a:cubicBezTo>
                      <a:pt x="472689" y="1535471"/>
                      <a:pt x="450945" y="1541296"/>
                      <a:pt x="433940" y="1531480"/>
                    </a:cubicBezTo>
                    <a:lnTo>
                      <a:pt x="310786" y="1460377"/>
                    </a:lnTo>
                    <a:cubicBezTo>
                      <a:pt x="293782" y="1450559"/>
                      <a:pt x="287955" y="1428814"/>
                      <a:pt x="297773" y="1411810"/>
                    </a:cubicBezTo>
                    <a:lnTo>
                      <a:pt x="508683" y="1046504"/>
                    </a:lnTo>
                    <a:lnTo>
                      <a:pt x="133386" y="1263181"/>
                    </a:lnTo>
                    <a:cubicBezTo>
                      <a:pt x="116382" y="1272999"/>
                      <a:pt x="94637" y="1267172"/>
                      <a:pt x="84820" y="1250168"/>
                    </a:cubicBezTo>
                    <a:lnTo>
                      <a:pt x="13717" y="1127014"/>
                    </a:lnTo>
                    <a:cubicBezTo>
                      <a:pt x="3899" y="1110009"/>
                      <a:pt x="9726" y="1088265"/>
                      <a:pt x="26730" y="1078448"/>
                    </a:cubicBezTo>
                    <a:lnTo>
                      <a:pt x="308264" y="915904"/>
                    </a:lnTo>
                    <a:lnTo>
                      <a:pt x="35554" y="915904"/>
                    </a:lnTo>
                    <a:cubicBezTo>
                      <a:pt x="15918" y="915904"/>
                      <a:pt x="0" y="899986"/>
                      <a:pt x="0" y="880351"/>
                    </a:cubicBezTo>
                    <a:close/>
                  </a:path>
                </a:pathLst>
              </a:custGeom>
              <a:solidFill>
                <a:srgbClr val="FFFF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p:nvSpPr>
            <p:spPr>
              <a:xfrm rot="8286032">
                <a:off x="3129834" y="4873034"/>
                <a:ext cx="312138" cy="312138"/>
              </a:xfrm>
              <a:custGeom>
                <a:avLst/>
                <a:gdLst>
                  <a:gd name="connsiteX0" fmla="*/ 0 w 777240"/>
                  <a:gd name="connsiteY0" fmla="*/ 459723 h 777240"/>
                  <a:gd name="connsiteX1" fmla="*/ 0 w 777240"/>
                  <a:gd name="connsiteY1" fmla="*/ 317517 h 777240"/>
                  <a:gd name="connsiteX2" fmla="*/ 35553 w 777240"/>
                  <a:gd name="connsiteY2" fmla="*/ 281964 h 777240"/>
                  <a:gd name="connsiteX3" fmla="*/ 281964 w 777240"/>
                  <a:gd name="connsiteY3" fmla="*/ 281964 h 777240"/>
                  <a:gd name="connsiteX4" fmla="*/ 281964 w 777240"/>
                  <a:gd name="connsiteY4" fmla="*/ 35553 h 777240"/>
                  <a:gd name="connsiteX5" fmla="*/ 317517 w 777240"/>
                  <a:gd name="connsiteY5" fmla="*/ 0 h 777240"/>
                  <a:gd name="connsiteX6" fmla="*/ 459723 w 777240"/>
                  <a:gd name="connsiteY6" fmla="*/ 0 h 777240"/>
                  <a:gd name="connsiteX7" fmla="*/ 495276 w 777240"/>
                  <a:gd name="connsiteY7" fmla="*/ 35553 h 777240"/>
                  <a:gd name="connsiteX8" fmla="*/ 495276 w 777240"/>
                  <a:gd name="connsiteY8" fmla="*/ 281964 h 777240"/>
                  <a:gd name="connsiteX9" fmla="*/ 741687 w 777240"/>
                  <a:gd name="connsiteY9" fmla="*/ 281964 h 777240"/>
                  <a:gd name="connsiteX10" fmla="*/ 777240 w 777240"/>
                  <a:gd name="connsiteY10" fmla="*/ 317517 h 777240"/>
                  <a:gd name="connsiteX11" fmla="*/ 777240 w 777240"/>
                  <a:gd name="connsiteY11" fmla="*/ 459723 h 777240"/>
                  <a:gd name="connsiteX12" fmla="*/ 741687 w 777240"/>
                  <a:gd name="connsiteY12" fmla="*/ 495276 h 777240"/>
                  <a:gd name="connsiteX13" fmla="*/ 495276 w 777240"/>
                  <a:gd name="connsiteY13" fmla="*/ 495276 h 777240"/>
                  <a:gd name="connsiteX14" fmla="*/ 495276 w 777240"/>
                  <a:gd name="connsiteY14" fmla="*/ 741687 h 777240"/>
                  <a:gd name="connsiteX15" fmla="*/ 459723 w 777240"/>
                  <a:gd name="connsiteY15" fmla="*/ 777240 h 777240"/>
                  <a:gd name="connsiteX16" fmla="*/ 317517 w 777240"/>
                  <a:gd name="connsiteY16" fmla="*/ 777240 h 777240"/>
                  <a:gd name="connsiteX17" fmla="*/ 281964 w 777240"/>
                  <a:gd name="connsiteY17" fmla="*/ 741687 h 777240"/>
                  <a:gd name="connsiteX18" fmla="*/ 281964 w 777240"/>
                  <a:gd name="connsiteY18" fmla="*/ 495276 h 777240"/>
                  <a:gd name="connsiteX19" fmla="*/ 35553 w 777240"/>
                  <a:gd name="connsiteY19" fmla="*/ 495276 h 777240"/>
                  <a:gd name="connsiteX20" fmla="*/ 0 w 777240"/>
                  <a:gd name="connsiteY20" fmla="*/ 459723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7240" h="777240">
                    <a:moveTo>
                      <a:pt x="0" y="459723"/>
                    </a:moveTo>
                    <a:lnTo>
                      <a:pt x="0" y="317517"/>
                    </a:lnTo>
                    <a:cubicBezTo>
                      <a:pt x="0" y="297882"/>
                      <a:pt x="15918" y="281964"/>
                      <a:pt x="35553" y="281964"/>
                    </a:cubicBezTo>
                    <a:lnTo>
                      <a:pt x="281964" y="281964"/>
                    </a:lnTo>
                    <a:lnTo>
                      <a:pt x="281964" y="35553"/>
                    </a:lnTo>
                    <a:cubicBezTo>
                      <a:pt x="281964" y="15918"/>
                      <a:pt x="297882" y="0"/>
                      <a:pt x="317517" y="0"/>
                    </a:cubicBezTo>
                    <a:lnTo>
                      <a:pt x="459723" y="0"/>
                    </a:lnTo>
                    <a:cubicBezTo>
                      <a:pt x="479358" y="0"/>
                      <a:pt x="495276" y="15918"/>
                      <a:pt x="495276" y="35553"/>
                    </a:cubicBezTo>
                    <a:lnTo>
                      <a:pt x="495276" y="281964"/>
                    </a:lnTo>
                    <a:lnTo>
                      <a:pt x="741687" y="281964"/>
                    </a:lnTo>
                    <a:cubicBezTo>
                      <a:pt x="761322" y="281964"/>
                      <a:pt x="777240" y="297882"/>
                      <a:pt x="777240" y="317517"/>
                    </a:cubicBezTo>
                    <a:lnTo>
                      <a:pt x="777240" y="459723"/>
                    </a:lnTo>
                    <a:cubicBezTo>
                      <a:pt x="777240" y="479358"/>
                      <a:pt x="761322" y="495276"/>
                      <a:pt x="741687" y="495276"/>
                    </a:cubicBezTo>
                    <a:lnTo>
                      <a:pt x="495276" y="495276"/>
                    </a:lnTo>
                    <a:lnTo>
                      <a:pt x="495276" y="741687"/>
                    </a:lnTo>
                    <a:cubicBezTo>
                      <a:pt x="495276" y="761322"/>
                      <a:pt x="479358" y="777240"/>
                      <a:pt x="459723" y="777240"/>
                    </a:cubicBezTo>
                    <a:lnTo>
                      <a:pt x="317517" y="777240"/>
                    </a:lnTo>
                    <a:cubicBezTo>
                      <a:pt x="297882" y="777240"/>
                      <a:pt x="281964" y="761322"/>
                      <a:pt x="281964" y="741687"/>
                    </a:cubicBezTo>
                    <a:lnTo>
                      <a:pt x="281964" y="495276"/>
                    </a:lnTo>
                    <a:lnTo>
                      <a:pt x="35553" y="495276"/>
                    </a:lnTo>
                    <a:cubicBezTo>
                      <a:pt x="15918" y="495276"/>
                      <a:pt x="0" y="479358"/>
                      <a:pt x="0" y="459723"/>
                    </a:cubicBezTo>
                    <a:close/>
                  </a:path>
                </a:pathLst>
              </a:custGeom>
              <a:solidFill>
                <a:srgbClr val="55678F"/>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2078781" y="4451172"/>
                <a:ext cx="179383" cy="179383"/>
              </a:xfrm>
              <a:prstGeom prst="ellipse">
                <a:avLst/>
              </a:prstGeom>
              <a:noFill/>
              <a:ln w="57150">
                <a:solidFill>
                  <a:srgbClr val="FD88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4728249" y="4796798"/>
                <a:ext cx="95134" cy="95134"/>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十字星 21"/>
              <p:cNvSpPr/>
              <p:nvPr/>
            </p:nvSpPr>
            <p:spPr>
              <a:xfrm>
                <a:off x="3926077" y="4265519"/>
                <a:ext cx="185653" cy="185653"/>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7030A0"/>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5" name="组合 44"/>
            <p:cNvGrpSpPr/>
            <p:nvPr/>
          </p:nvGrpSpPr>
          <p:grpSpPr>
            <a:xfrm>
              <a:off x="2270279" y="2485244"/>
              <a:ext cx="3147288" cy="963645"/>
              <a:chOff x="2078781" y="4221527"/>
              <a:chExt cx="3147288" cy="963645"/>
            </a:xfrm>
          </p:grpSpPr>
          <p:sp>
            <p:nvSpPr>
              <p:cNvPr id="46" name="任意多边形 45"/>
              <p:cNvSpPr/>
              <p:nvPr/>
            </p:nvSpPr>
            <p:spPr>
              <a:xfrm rot="5400000">
                <a:off x="4924452" y="4209470"/>
                <a:ext cx="289560" cy="313674"/>
              </a:xfrm>
              <a:custGeom>
                <a:avLst/>
                <a:gdLst>
                  <a:gd name="connsiteX0" fmla="*/ 458919 w 1482909"/>
                  <a:gd name="connsiteY0" fmla="*/ 806919 h 1606405"/>
                  <a:gd name="connsiteX1" fmla="*/ 716256 w 1482909"/>
                  <a:gd name="connsiteY1" fmla="*/ 1064256 h 1606405"/>
                  <a:gd name="connsiteX2" fmla="*/ 973593 w 1482909"/>
                  <a:gd name="connsiteY2" fmla="*/ 806919 h 1606405"/>
                  <a:gd name="connsiteX3" fmla="*/ 716256 w 1482909"/>
                  <a:gd name="connsiteY3" fmla="*/ 549582 h 1606405"/>
                  <a:gd name="connsiteX4" fmla="*/ 458919 w 1482909"/>
                  <a:gd name="connsiteY4" fmla="*/ 806919 h 1606405"/>
                  <a:gd name="connsiteX5" fmla="*/ 0 w 1482909"/>
                  <a:gd name="connsiteY5" fmla="*/ 880351 h 1606405"/>
                  <a:gd name="connsiteX6" fmla="*/ 0 w 1482909"/>
                  <a:gd name="connsiteY6" fmla="*/ 738145 h 1606405"/>
                  <a:gd name="connsiteX7" fmla="*/ 35553 w 1482909"/>
                  <a:gd name="connsiteY7" fmla="*/ 702592 h 1606405"/>
                  <a:gd name="connsiteX8" fmla="*/ 301266 w 1482909"/>
                  <a:gd name="connsiteY8" fmla="*/ 702592 h 1606405"/>
                  <a:gd name="connsiteX9" fmla="*/ 26979 w 1482909"/>
                  <a:gd name="connsiteY9" fmla="*/ 544233 h 1606405"/>
                  <a:gd name="connsiteX10" fmla="*/ 13966 w 1482909"/>
                  <a:gd name="connsiteY10" fmla="*/ 495666 h 1606405"/>
                  <a:gd name="connsiteX11" fmla="*/ 85069 w 1482909"/>
                  <a:gd name="connsiteY11" fmla="*/ 372512 h 1606405"/>
                  <a:gd name="connsiteX12" fmla="*/ 133635 w 1482909"/>
                  <a:gd name="connsiteY12" fmla="*/ 359498 h 1606405"/>
                  <a:gd name="connsiteX13" fmla="*/ 498941 w 1482909"/>
                  <a:gd name="connsiteY13" fmla="*/ 570407 h 1606405"/>
                  <a:gd name="connsiteX14" fmla="*/ 282265 w 1482909"/>
                  <a:gd name="connsiteY14" fmla="*/ 195112 h 1606405"/>
                  <a:gd name="connsiteX15" fmla="*/ 295277 w 1482909"/>
                  <a:gd name="connsiteY15" fmla="*/ 146546 h 1606405"/>
                  <a:gd name="connsiteX16" fmla="*/ 418431 w 1482909"/>
                  <a:gd name="connsiteY16" fmla="*/ 75444 h 1606405"/>
                  <a:gd name="connsiteX17" fmla="*/ 466997 w 1482909"/>
                  <a:gd name="connsiteY17" fmla="*/ 88456 h 1606405"/>
                  <a:gd name="connsiteX18" fmla="*/ 609600 w 1482909"/>
                  <a:gd name="connsiteY18" fmla="*/ 335450 h 1606405"/>
                  <a:gd name="connsiteX19" fmla="*/ 609600 w 1482909"/>
                  <a:gd name="connsiteY19" fmla="*/ 35552 h 1606405"/>
                  <a:gd name="connsiteX20" fmla="*/ 645153 w 1482909"/>
                  <a:gd name="connsiteY20" fmla="*/ 0 h 1606405"/>
                  <a:gd name="connsiteX21" fmla="*/ 787359 w 1482909"/>
                  <a:gd name="connsiteY21" fmla="*/ 0 h 1606405"/>
                  <a:gd name="connsiteX22" fmla="*/ 822912 w 1482909"/>
                  <a:gd name="connsiteY22" fmla="*/ 35552 h 1606405"/>
                  <a:gd name="connsiteX23" fmla="*/ 822912 w 1482909"/>
                  <a:gd name="connsiteY23" fmla="*/ 316841 h 1606405"/>
                  <a:gd name="connsiteX24" fmla="*/ 969156 w 1482909"/>
                  <a:gd name="connsiteY24" fmla="*/ 63540 h 1606405"/>
                  <a:gd name="connsiteX25" fmla="*/ 1017722 w 1482909"/>
                  <a:gd name="connsiteY25" fmla="*/ 50526 h 1606405"/>
                  <a:gd name="connsiteX26" fmla="*/ 1140876 w 1482909"/>
                  <a:gd name="connsiteY26" fmla="*/ 121630 h 1606405"/>
                  <a:gd name="connsiteX27" fmla="*/ 1153889 w 1482909"/>
                  <a:gd name="connsiteY27" fmla="*/ 170196 h 1606405"/>
                  <a:gd name="connsiteX28" fmla="*/ 942980 w 1482909"/>
                  <a:gd name="connsiteY28" fmla="*/ 535502 h 1606405"/>
                  <a:gd name="connsiteX29" fmla="*/ 1318275 w 1482909"/>
                  <a:gd name="connsiteY29" fmla="*/ 318825 h 1606405"/>
                  <a:gd name="connsiteX30" fmla="*/ 1366842 w 1482909"/>
                  <a:gd name="connsiteY30" fmla="*/ 331838 h 1606405"/>
                  <a:gd name="connsiteX31" fmla="*/ 1437945 w 1482909"/>
                  <a:gd name="connsiteY31" fmla="*/ 454992 h 1606405"/>
                  <a:gd name="connsiteX32" fmla="*/ 1424931 w 1482909"/>
                  <a:gd name="connsiteY32" fmla="*/ 503559 h 1606405"/>
                  <a:gd name="connsiteX33" fmla="*/ 1177936 w 1482909"/>
                  <a:gd name="connsiteY33" fmla="*/ 646161 h 1606405"/>
                  <a:gd name="connsiteX34" fmla="*/ 1447356 w 1482909"/>
                  <a:gd name="connsiteY34" fmla="*/ 646161 h 1606405"/>
                  <a:gd name="connsiteX35" fmla="*/ 1482909 w 1482909"/>
                  <a:gd name="connsiteY35" fmla="*/ 681714 h 1606405"/>
                  <a:gd name="connsiteX36" fmla="*/ 1482909 w 1482909"/>
                  <a:gd name="connsiteY36" fmla="*/ 823920 h 1606405"/>
                  <a:gd name="connsiteX37" fmla="*/ 1447356 w 1482909"/>
                  <a:gd name="connsiteY37" fmla="*/ 859473 h 1606405"/>
                  <a:gd name="connsiteX38" fmla="*/ 1092603 w 1482909"/>
                  <a:gd name="connsiteY38" fmla="*/ 859472 h 1606405"/>
                  <a:gd name="connsiteX39" fmla="*/ 1428832 w 1482909"/>
                  <a:gd name="connsiteY39" fmla="*/ 1053595 h 1606405"/>
                  <a:gd name="connsiteX40" fmla="*/ 1441846 w 1482909"/>
                  <a:gd name="connsiteY40" fmla="*/ 1102162 h 1606405"/>
                  <a:gd name="connsiteX41" fmla="*/ 1370743 w 1482909"/>
                  <a:gd name="connsiteY41" fmla="*/ 1225316 h 1606405"/>
                  <a:gd name="connsiteX42" fmla="*/ 1322176 w 1482909"/>
                  <a:gd name="connsiteY42" fmla="*/ 1238330 h 1606405"/>
                  <a:gd name="connsiteX43" fmla="*/ 956871 w 1482909"/>
                  <a:gd name="connsiteY43" fmla="*/ 1027420 h 1606405"/>
                  <a:gd name="connsiteX44" fmla="*/ 1173548 w 1482909"/>
                  <a:gd name="connsiteY44" fmla="*/ 1402716 h 1606405"/>
                  <a:gd name="connsiteX45" fmla="*/ 1160534 w 1482909"/>
                  <a:gd name="connsiteY45" fmla="*/ 1451282 h 1606405"/>
                  <a:gd name="connsiteX46" fmla="*/ 1037380 w 1482909"/>
                  <a:gd name="connsiteY46" fmla="*/ 1522385 h 1606405"/>
                  <a:gd name="connsiteX47" fmla="*/ 988814 w 1482909"/>
                  <a:gd name="connsiteY47" fmla="*/ 1509372 h 1606405"/>
                  <a:gd name="connsiteX48" fmla="*/ 854179 w 1482909"/>
                  <a:gd name="connsiteY48" fmla="*/ 1276176 h 1606405"/>
                  <a:gd name="connsiteX49" fmla="*/ 854179 w 1482909"/>
                  <a:gd name="connsiteY49" fmla="*/ 1570852 h 1606405"/>
                  <a:gd name="connsiteX50" fmla="*/ 818626 w 1482909"/>
                  <a:gd name="connsiteY50" fmla="*/ 1606405 h 1606405"/>
                  <a:gd name="connsiteX51" fmla="*/ 676420 w 1482909"/>
                  <a:gd name="connsiteY51" fmla="*/ 1606405 h 1606405"/>
                  <a:gd name="connsiteX52" fmla="*/ 640866 w 1482909"/>
                  <a:gd name="connsiteY52" fmla="*/ 1570852 h 1606405"/>
                  <a:gd name="connsiteX53" fmla="*/ 640866 w 1482909"/>
                  <a:gd name="connsiteY53" fmla="*/ 1244178 h 1606405"/>
                  <a:gd name="connsiteX54" fmla="*/ 482507 w 1482909"/>
                  <a:gd name="connsiteY54" fmla="*/ 1518466 h 1606405"/>
                  <a:gd name="connsiteX55" fmla="*/ 433940 w 1482909"/>
                  <a:gd name="connsiteY55" fmla="*/ 1531480 h 1606405"/>
                  <a:gd name="connsiteX56" fmla="*/ 310786 w 1482909"/>
                  <a:gd name="connsiteY56" fmla="*/ 1460377 h 1606405"/>
                  <a:gd name="connsiteX57" fmla="*/ 297773 w 1482909"/>
                  <a:gd name="connsiteY57" fmla="*/ 1411810 h 1606405"/>
                  <a:gd name="connsiteX58" fmla="*/ 508683 w 1482909"/>
                  <a:gd name="connsiteY58" fmla="*/ 1046504 h 1606405"/>
                  <a:gd name="connsiteX59" fmla="*/ 133386 w 1482909"/>
                  <a:gd name="connsiteY59" fmla="*/ 1263181 h 1606405"/>
                  <a:gd name="connsiteX60" fmla="*/ 84820 w 1482909"/>
                  <a:gd name="connsiteY60" fmla="*/ 1250168 h 1606405"/>
                  <a:gd name="connsiteX61" fmla="*/ 13717 w 1482909"/>
                  <a:gd name="connsiteY61" fmla="*/ 1127014 h 1606405"/>
                  <a:gd name="connsiteX62" fmla="*/ 26730 w 1482909"/>
                  <a:gd name="connsiteY62" fmla="*/ 1078448 h 1606405"/>
                  <a:gd name="connsiteX63" fmla="*/ 308264 w 1482909"/>
                  <a:gd name="connsiteY63" fmla="*/ 915904 h 1606405"/>
                  <a:gd name="connsiteX64" fmla="*/ 35554 w 1482909"/>
                  <a:gd name="connsiteY64" fmla="*/ 915904 h 1606405"/>
                  <a:gd name="connsiteX65" fmla="*/ 0 w 1482909"/>
                  <a:gd name="connsiteY65" fmla="*/ 880351 h 160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482909" h="1606405">
                    <a:moveTo>
                      <a:pt x="458919" y="806919"/>
                    </a:moveTo>
                    <a:cubicBezTo>
                      <a:pt x="458919" y="949042"/>
                      <a:pt x="574133" y="1064256"/>
                      <a:pt x="716256" y="1064256"/>
                    </a:cubicBezTo>
                    <a:cubicBezTo>
                      <a:pt x="858379" y="1064256"/>
                      <a:pt x="973593" y="949042"/>
                      <a:pt x="973593" y="806919"/>
                    </a:cubicBezTo>
                    <a:cubicBezTo>
                      <a:pt x="973593" y="664796"/>
                      <a:pt x="858379" y="549582"/>
                      <a:pt x="716256" y="549582"/>
                    </a:cubicBezTo>
                    <a:cubicBezTo>
                      <a:pt x="574133" y="549582"/>
                      <a:pt x="458919" y="664796"/>
                      <a:pt x="458919" y="806919"/>
                    </a:cubicBezTo>
                    <a:close/>
                    <a:moveTo>
                      <a:pt x="0" y="880351"/>
                    </a:moveTo>
                    <a:lnTo>
                      <a:pt x="0" y="738145"/>
                    </a:lnTo>
                    <a:cubicBezTo>
                      <a:pt x="0" y="718510"/>
                      <a:pt x="15918" y="702592"/>
                      <a:pt x="35553" y="702592"/>
                    </a:cubicBezTo>
                    <a:lnTo>
                      <a:pt x="301266" y="702592"/>
                    </a:lnTo>
                    <a:lnTo>
                      <a:pt x="26979" y="544233"/>
                    </a:lnTo>
                    <a:cubicBezTo>
                      <a:pt x="9975" y="534415"/>
                      <a:pt x="4148" y="512671"/>
                      <a:pt x="13966" y="495666"/>
                    </a:cubicBezTo>
                    <a:lnTo>
                      <a:pt x="85069" y="372512"/>
                    </a:lnTo>
                    <a:cubicBezTo>
                      <a:pt x="94887" y="355508"/>
                      <a:pt x="116631" y="349681"/>
                      <a:pt x="133635" y="359498"/>
                    </a:cubicBezTo>
                    <a:lnTo>
                      <a:pt x="498941" y="570407"/>
                    </a:lnTo>
                    <a:lnTo>
                      <a:pt x="282265" y="195112"/>
                    </a:lnTo>
                    <a:cubicBezTo>
                      <a:pt x="272446" y="178108"/>
                      <a:pt x="278273" y="156364"/>
                      <a:pt x="295277" y="146546"/>
                    </a:cubicBezTo>
                    <a:lnTo>
                      <a:pt x="418431" y="75444"/>
                    </a:lnTo>
                    <a:cubicBezTo>
                      <a:pt x="435436" y="65626"/>
                      <a:pt x="457180" y="71452"/>
                      <a:pt x="466997" y="88456"/>
                    </a:cubicBezTo>
                    <a:lnTo>
                      <a:pt x="609600" y="335450"/>
                    </a:lnTo>
                    <a:lnTo>
                      <a:pt x="609600" y="35552"/>
                    </a:lnTo>
                    <a:cubicBezTo>
                      <a:pt x="609600" y="15918"/>
                      <a:pt x="625518" y="0"/>
                      <a:pt x="645153" y="0"/>
                    </a:cubicBezTo>
                    <a:lnTo>
                      <a:pt x="787359" y="0"/>
                    </a:lnTo>
                    <a:cubicBezTo>
                      <a:pt x="806994" y="0"/>
                      <a:pt x="822912" y="15918"/>
                      <a:pt x="822912" y="35552"/>
                    </a:cubicBezTo>
                    <a:lnTo>
                      <a:pt x="822912" y="316841"/>
                    </a:lnTo>
                    <a:lnTo>
                      <a:pt x="969156" y="63540"/>
                    </a:lnTo>
                    <a:cubicBezTo>
                      <a:pt x="978973" y="46536"/>
                      <a:pt x="1000716" y="40710"/>
                      <a:pt x="1017722" y="50526"/>
                    </a:cubicBezTo>
                    <a:lnTo>
                      <a:pt x="1140876" y="121630"/>
                    </a:lnTo>
                    <a:cubicBezTo>
                      <a:pt x="1157879" y="131448"/>
                      <a:pt x="1163706" y="153192"/>
                      <a:pt x="1153889" y="170196"/>
                    </a:cubicBezTo>
                    <a:lnTo>
                      <a:pt x="942980" y="535502"/>
                    </a:lnTo>
                    <a:lnTo>
                      <a:pt x="1318275" y="318825"/>
                    </a:lnTo>
                    <a:cubicBezTo>
                      <a:pt x="1335279" y="309007"/>
                      <a:pt x="1357024" y="314834"/>
                      <a:pt x="1366842" y="331838"/>
                    </a:cubicBezTo>
                    <a:lnTo>
                      <a:pt x="1437945" y="454992"/>
                    </a:lnTo>
                    <a:cubicBezTo>
                      <a:pt x="1447762" y="471997"/>
                      <a:pt x="1441936" y="493741"/>
                      <a:pt x="1424931" y="503559"/>
                    </a:cubicBezTo>
                    <a:lnTo>
                      <a:pt x="1177936" y="646161"/>
                    </a:lnTo>
                    <a:lnTo>
                      <a:pt x="1447356" y="646161"/>
                    </a:lnTo>
                    <a:cubicBezTo>
                      <a:pt x="1466990" y="646161"/>
                      <a:pt x="1482908" y="662079"/>
                      <a:pt x="1482909" y="681714"/>
                    </a:cubicBezTo>
                    <a:lnTo>
                      <a:pt x="1482909" y="823920"/>
                    </a:lnTo>
                    <a:cubicBezTo>
                      <a:pt x="1482908" y="843555"/>
                      <a:pt x="1466990" y="859473"/>
                      <a:pt x="1447356" y="859473"/>
                    </a:cubicBezTo>
                    <a:lnTo>
                      <a:pt x="1092603" y="859472"/>
                    </a:lnTo>
                    <a:lnTo>
                      <a:pt x="1428832" y="1053595"/>
                    </a:lnTo>
                    <a:cubicBezTo>
                      <a:pt x="1445837" y="1063413"/>
                      <a:pt x="1451663" y="1085157"/>
                      <a:pt x="1441846" y="1102162"/>
                    </a:cubicBezTo>
                    <a:lnTo>
                      <a:pt x="1370743" y="1225316"/>
                    </a:lnTo>
                    <a:cubicBezTo>
                      <a:pt x="1360925" y="1242320"/>
                      <a:pt x="1339181" y="1248147"/>
                      <a:pt x="1322176" y="1238330"/>
                    </a:cubicBezTo>
                    <a:lnTo>
                      <a:pt x="956871" y="1027420"/>
                    </a:lnTo>
                    <a:lnTo>
                      <a:pt x="1173548" y="1402716"/>
                    </a:lnTo>
                    <a:cubicBezTo>
                      <a:pt x="1183365" y="1419720"/>
                      <a:pt x="1177539" y="1441464"/>
                      <a:pt x="1160534" y="1451282"/>
                    </a:cubicBezTo>
                    <a:lnTo>
                      <a:pt x="1037380" y="1522385"/>
                    </a:lnTo>
                    <a:cubicBezTo>
                      <a:pt x="1020376" y="1532202"/>
                      <a:pt x="998632" y="1526376"/>
                      <a:pt x="988814" y="1509372"/>
                    </a:cubicBezTo>
                    <a:lnTo>
                      <a:pt x="854179" y="1276176"/>
                    </a:lnTo>
                    <a:lnTo>
                      <a:pt x="854179" y="1570852"/>
                    </a:lnTo>
                    <a:cubicBezTo>
                      <a:pt x="854178" y="1590487"/>
                      <a:pt x="838260" y="1606404"/>
                      <a:pt x="818626" y="1606405"/>
                    </a:cubicBezTo>
                    <a:lnTo>
                      <a:pt x="676420" y="1606405"/>
                    </a:lnTo>
                    <a:cubicBezTo>
                      <a:pt x="656784" y="1606405"/>
                      <a:pt x="640867" y="1590487"/>
                      <a:pt x="640866" y="1570852"/>
                    </a:cubicBezTo>
                    <a:lnTo>
                      <a:pt x="640866" y="1244178"/>
                    </a:lnTo>
                    <a:lnTo>
                      <a:pt x="482507" y="1518466"/>
                    </a:lnTo>
                    <a:cubicBezTo>
                      <a:pt x="472689" y="1535471"/>
                      <a:pt x="450945" y="1541296"/>
                      <a:pt x="433940" y="1531480"/>
                    </a:cubicBezTo>
                    <a:lnTo>
                      <a:pt x="310786" y="1460377"/>
                    </a:lnTo>
                    <a:cubicBezTo>
                      <a:pt x="293782" y="1450559"/>
                      <a:pt x="287955" y="1428814"/>
                      <a:pt x="297773" y="1411810"/>
                    </a:cubicBezTo>
                    <a:lnTo>
                      <a:pt x="508683" y="1046504"/>
                    </a:lnTo>
                    <a:lnTo>
                      <a:pt x="133386" y="1263181"/>
                    </a:lnTo>
                    <a:cubicBezTo>
                      <a:pt x="116382" y="1272999"/>
                      <a:pt x="94637" y="1267172"/>
                      <a:pt x="84820" y="1250168"/>
                    </a:cubicBezTo>
                    <a:lnTo>
                      <a:pt x="13717" y="1127014"/>
                    </a:lnTo>
                    <a:cubicBezTo>
                      <a:pt x="3899" y="1110009"/>
                      <a:pt x="9726" y="1088265"/>
                      <a:pt x="26730" y="1078448"/>
                    </a:cubicBezTo>
                    <a:lnTo>
                      <a:pt x="308264" y="915904"/>
                    </a:lnTo>
                    <a:lnTo>
                      <a:pt x="35554" y="915904"/>
                    </a:lnTo>
                    <a:cubicBezTo>
                      <a:pt x="15918" y="915904"/>
                      <a:pt x="0" y="899986"/>
                      <a:pt x="0" y="880351"/>
                    </a:cubicBezTo>
                    <a:close/>
                  </a:path>
                </a:pathLst>
              </a:custGeom>
              <a:solidFill>
                <a:srgbClr val="FFFF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任意多边形 46"/>
              <p:cNvSpPr/>
              <p:nvPr/>
            </p:nvSpPr>
            <p:spPr>
              <a:xfrm rot="8286032">
                <a:off x="3129834" y="4873034"/>
                <a:ext cx="312138" cy="312138"/>
              </a:xfrm>
              <a:custGeom>
                <a:avLst/>
                <a:gdLst>
                  <a:gd name="connsiteX0" fmla="*/ 0 w 777240"/>
                  <a:gd name="connsiteY0" fmla="*/ 459723 h 777240"/>
                  <a:gd name="connsiteX1" fmla="*/ 0 w 777240"/>
                  <a:gd name="connsiteY1" fmla="*/ 317517 h 777240"/>
                  <a:gd name="connsiteX2" fmla="*/ 35553 w 777240"/>
                  <a:gd name="connsiteY2" fmla="*/ 281964 h 777240"/>
                  <a:gd name="connsiteX3" fmla="*/ 281964 w 777240"/>
                  <a:gd name="connsiteY3" fmla="*/ 281964 h 777240"/>
                  <a:gd name="connsiteX4" fmla="*/ 281964 w 777240"/>
                  <a:gd name="connsiteY4" fmla="*/ 35553 h 777240"/>
                  <a:gd name="connsiteX5" fmla="*/ 317517 w 777240"/>
                  <a:gd name="connsiteY5" fmla="*/ 0 h 777240"/>
                  <a:gd name="connsiteX6" fmla="*/ 459723 w 777240"/>
                  <a:gd name="connsiteY6" fmla="*/ 0 h 777240"/>
                  <a:gd name="connsiteX7" fmla="*/ 495276 w 777240"/>
                  <a:gd name="connsiteY7" fmla="*/ 35553 h 777240"/>
                  <a:gd name="connsiteX8" fmla="*/ 495276 w 777240"/>
                  <a:gd name="connsiteY8" fmla="*/ 281964 h 777240"/>
                  <a:gd name="connsiteX9" fmla="*/ 741687 w 777240"/>
                  <a:gd name="connsiteY9" fmla="*/ 281964 h 777240"/>
                  <a:gd name="connsiteX10" fmla="*/ 777240 w 777240"/>
                  <a:gd name="connsiteY10" fmla="*/ 317517 h 777240"/>
                  <a:gd name="connsiteX11" fmla="*/ 777240 w 777240"/>
                  <a:gd name="connsiteY11" fmla="*/ 459723 h 777240"/>
                  <a:gd name="connsiteX12" fmla="*/ 741687 w 777240"/>
                  <a:gd name="connsiteY12" fmla="*/ 495276 h 777240"/>
                  <a:gd name="connsiteX13" fmla="*/ 495276 w 777240"/>
                  <a:gd name="connsiteY13" fmla="*/ 495276 h 777240"/>
                  <a:gd name="connsiteX14" fmla="*/ 495276 w 777240"/>
                  <a:gd name="connsiteY14" fmla="*/ 741687 h 777240"/>
                  <a:gd name="connsiteX15" fmla="*/ 459723 w 777240"/>
                  <a:gd name="connsiteY15" fmla="*/ 777240 h 777240"/>
                  <a:gd name="connsiteX16" fmla="*/ 317517 w 777240"/>
                  <a:gd name="connsiteY16" fmla="*/ 777240 h 777240"/>
                  <a:gd name="connsiteX17" fmla="*/ 281964 w 777240"/>
                  <a:gd name="connsiteY17" fmla="*/ 741687 h 777240"/>
                  <a:gd name="connsiteX18" fmla="*/ 281964 w 777240"/>
                  <a:gd name="connsiteY18" fmla="*/ 495276 h 777240"/>
                  <a:gd name="connsiteX19" fmla="*/ 35553 w 777240"/>
                  <a:gd name="connsiteY19" fmla="*/ 495276 h 777240"/>
                  <a:gd name="connsiteX20" fmla="*/ 0 w 777240"/>
                  <a:gd name="connsiteY20" fmla="*/ 459723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7240" h="777240">
                    <a:moveTo>
                      <a:pt x="0" y="459723"/>
                    </a:moveTo>
                    <a:lnTo>
                      <a:pt x="0" y="317517"/>
                    </a:lnTo>
                    <a:cubicBezTo>
                      <a:pt x="0" y="297882"/>
                      <a:pt x="15918" y="281964"/>
                      <a:pt x="35553" y="281964"/>
                    </a:cubicBezTo>
                    <a:lnTo>
                      <a:pt x="281964" y="281964"/>
                    </a:lnTo>
                    <a:lnTo>
                      <a:pt x="281964" y="35553"/>
                    </a:lnTo>
                    <a:cubicBezTo>
                      <a:pt x="281964" y="15918"/>
                      <a:pt x="297882" y="0"/>
                      <a:pt x="317517" y="0"/>
                    </a:cubicBezTo>
                    <a:lnTo>
                      <a:pt x="459723" y="0"/>
                    </a:lnTo>
                    <a:cubicBezTo>
                      <a:pt x="479358" y="0"/>
                      <a:pt x="495276" y="15918"/>
                      <a:pt x="495276" y="35553"/>
                    </a:cubicBezTo>
                    <a:lnTo>
                      <a:pt x="495276" y="281964"/>
                    </a:lnTo>
                    <a:lnTo>
                      <a:pt x="741687" y="281964"/>
                    </a:lnTo>
                    <a:cubicBezTo>
                      <a:pt x="761322" y="281964"/>
                      <a:pt x="777240" y="297882"/>
                      <a:pt x="777240" y="317517"/>
                    </a:cubicBezTo>
                    <a:lnTo>
                      <a:pt x="777240" y="459723"/>
                    </a:lnTo>
                    <a:cubicBezTo>
                      <a:pt x="777240" y="479358"/>
                      <a:pt x="761322" y="495276"/>
                      <a:pt x="741687" y="495276"/>
                    </a:cubicBezTo>
                    <a:lnTo>
                      <a:pt x="495276" y="495276"/>
                    </a:lnTo>
                    <a:lnTo>
                      <a:pt x="495276" y="741687"/>
                    </a:lnTo>
                    <a:cubicBezTo>
                      <a:pt x="495276" y="761322"/>
                      <a:pt x="479358" y="777240"/>
                      <a:pt x="459723" y="777240"/>
                    </a:cubicBezTo>
                    <a:lnTo>
                      <a:pt x="317517" y="777240"/>
                    </a:lnTo>
                    <a:cubicBezTo>
                      <a:pt x="297882" y="777240"/>
                      <a:pt x="281964" y="761322"/>
                      <a:pt x="281964" y="741687"/>
                    </a:cubicBezTo>
                    <a:lnTo>
                      <a:pt x="281964" y="495276"/>
                    </a:lnTo>
                    <a:lnTo>
                      <a:pt x="35553" y="495276"/>
                    </a:lnTo>
                    <a:cubicBezTo>
                      <a:pt x="15918" y="495276"/>
                      <a:pt x="0" y="479358"/>
                      <a:pt x="0" y="459723"/>
                    </a:cubicBezTo>
                    <a:close/>
                  </a:path>
                </a:pathLst>
              </a:custGeom>
              <a:solidFill>
                <a:srgbClr val="FFC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2078781" y="4451172"/>
                <a:ext cx="179383" cy="179383"/>
              </a:xfrm>
              <a:prstGeom prst="ellipse">
                <a:avLst/>
              </a:prstGeom>
              <a:noFill/>
              <a:ln w="57150">
                <a:solidFill>
                  <a:srgbClr val="FD88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4728249" y="4796798"/>
                <a:ext cx="95134" cy="95134"/>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十字星 21"/>
              <p:cNvSpPr/>
              <p:nvPr/>
            </p:nvSpPr>
            <p:spPr>
              <a:xfrm>
                <a:off x="3926077" y="4265519"/>
                <a:ext cx="185653" cy="185653"/>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7030A0"/>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1" name="组合 50"/>
            <p:cNvGrpSpPr/>
            <p:nvPr/>
          </p:nvGrpSpPr>
          <p:grpSpPr>
            <a:xfrm flipV="1">
              <a:off x="5747746" y="2247358"/>
              <a:ext cx="3147288" cy="963645"/>
              <a:chOff x="2078781" y="4221527"/>
              <a:chExt cx="3147288" cy="963645"/>
            </a:xfrm>
          </p:grpSpPr>
          <p:sp>
            <p:nvSpPr>
              <p:cNvPr id="52" name="任意多边形 51"/>
              <p:cNvSpPr/>
              <p:nvPr/>
            </p:nvSpPr>
            <p:spPr>
              <a:xfrm rot="5400000">
                <a:off x="4924452" y="4209470"/>
                <a:ext cx="289560" cy="313674"/>
              </a:xfrm>
              <a:custGeom>
                <a:avLst/>
                <a:gdLst>
                  <a:gd name="connsiteX0" fmla="*/ 458919 w 1482909"/>
                  <a:gd name="connsiteY0" fmla="*/ 806919 h 1606405"/>
                  <a:gd name="connsiteX1" fmla="*/ 716256 w 1482909"/>
                  <a:gd name="connsiteY1" fmla="*/ 1064256 h 1606405"/>
                  <a:gd name="connsiteX2" fmla="*/ 973593 w 1482909"/>
                  <a:gd name="connsiteY2" fmla="*/ 806919 h 1606405"/>
                  <a:gd name="connsiteX3" fmla="*/ 716256 w 1482909"/>
                  <a:gd name="connsiteY3" fmla="*/ 549582 h 1606405"/>
                  <a:gd name="connsiteX4" fmla="*/ 458919 w 1482909"/>
                  <a:gd name="connsiteY4" fmla="*/ 806919 h 1606405"/>
                  <a:gd name="connsiteX5" fmla="*/ 0 w 1482909"/>
                  <a:gd name="connsiteY5" fmla="*/ 880351 h 1606405"/>
                  <a:gd name="connsiteX6" fmla="*/ 0 w 1482909"/>
                  <a:gd name="connsiteY6" fmla="*/ 738145 h 1606405"/>
                  <a:gd name="connsiteX7" fmla="*/ 35553 w 1482909"/>
                  <a:gd name="connsiteY7" fmla="*/ 702592 h 1606405"/>
                  <a:gd name="connsiteX8" fmla="*/ 301266 w 1482909"/>
                  <a:gd name="connsiteY8" fmla="*/ 702592 h 1606405"/>
                  <a:gd name="connsiteX9" fmla="*/ 26979 w 1482909"/>
                  <a:gd name="connsiteY9" fmla="*/ 544233 h 1606405"/>
                  <a:gd name="connsiteX10" fmla="*/ 13966 w 1482909"/>
                  <a:gd name="connsiteY10" fmla="*/ 495666 h 1606405"/>
                  <a:gd name="connsiteX11" fmla="*/ 85069 w 1482909"/>
                  <a:gd name="connsiteY11" fmla="*/ 372512 h 1606405"/>
                  <a:gd name="connsiteX12" fmla="*/ 133635 w 1482909"/>
                  <a:gd name="connsiteY12" fmla="*/ 359498 h 1606405"/>
                  <a:gd name="connsiteX13" fmla="*/ 498941 w 1482909"/>
                  <a:gd name="connsiteY13" fmla="*/ 570407 h 1606405"/>
                  <a:gd name="connsiteX14" fmla="*/ 282265 w 1482909"/>
                  <a:gd name="connsiteY14" fmla="*/ 195112 h 1606405"/>
                  <a:gd name="connsiteX15" fmla="*/ 295277 w 1482909"/>
                  <a:gd name="connsiteY15" fmla="*/ 146546 h 1606405"/>
                  <a:gd name="connsiteX16" fmla="*/ 418431 w 1482909"/>
                  <a:gd name="connsiteY16" fmla="*/ 75444 h 1606405"/>
                  <a:gd name="connsiteX17" fmla="*/ 466997 w 1482909"/>
                  <a:gd name="connsiteY17" fmla="*/ 88456 h 1606405"/>
                  <a:gd name="connsiteX18" fmla="*/ 609600 w 1482909"/>
                  <a:gd name="connsiteY18" fmla="*/ 335450 h 1606405"/>
                  <a:gd name="connsiteX19" fmla="*/ 609600 w 1482909"/>
                  <a:gd name="connsiteY19" fmla="*/ 35552 h 1606405"/>
                  <a:gd name="connsiteX20" fmla="*/ 645153 w 1482909"/>
                  <a:gd name="connsiteY20" fmla="*/ 0 h 1606405"/>
                  <a:gd name="connsiteX21" fmla="*/ 787359 w 1482909"/>
                  <a:gd name="connsiteY21" fmla="*/ 0 h 1606405"/>
                  <a:gd name="connsiteX22" fmla="*/ 822912 w 1482909"/>
                  <a:gd name="connsiteY22" fmla="*/ 35552 h 1606405"/>
                  <a:gd name="connsiteX23" fmla="*/ 822912 w 1482909"/>
                  <a:gd name="connsiteY23" fmla="*/ 316841 h 1606405"/>
                  <a:gd name="connsiteX24" fmla="*/ 969156 w 1482909"/>
                  <a:gd name="connsiteY24" fmla="*/ 63540 h 1606405"/>
                  <a:gd name="connsiteX25" fmla="*/ 1017722 w 1482909"/>
                  <a:gd name="connsiteY25" fmla="*/ 50526 h 1606405"/>
                  <a:gd name="connsiteX26" fmla="*/ 1140876 w 1482909"/>
                  <a:gd name="connsiteY26" fmla="*/ 121630 h 1606405"/>
                  <a:gd name="connsiteX27" fmla="*/ 1153889 w 1482909"/>
                  <a:gd name="connsiteY27" fmla="*/ 170196 h 1606405"/>
                  <a:gd name="connsiteX28" fmla="*/ 942980 w 1482909"/>
                  <a:gd name="connsiteY28" fmla="*/ 535502 h 1606405"/>
                  <a:gd name="connsiteX29" fmla="*/ 1318275 w 1482909"/>
                  <a:gd name="connsiteY29" fmla="*/ 318825 h 1606405"/>
                  <a:gd name="connsiteX30" fmla="*/ 1366842 w 1482909"/>
                  <a:gd name="connsiteY30" fmla="*/ 331838 h 1606405"/>
                  <a:gd name="connsiteX31" fmla="*/ 1437945 w 1482909"/>
                  <a:gd name="connsiteY31" fmla="*/ 454992 h 1606405"/>
                  <a:gd name="connsiteX32" fmla="*/ 1424931 w 1482909"/>
                  <a:gd name="connsiteY32" fmla="*/ 503559 h 1606405"/>
                  <a:gd name="connsiteX33" fmla="*/ 1177936 w 1482909"/>
                  <a:gd name="connsiteY33" fmla="*/ 646161 h 1606405"/>
                  <a:gd name="connsiteX34" fmla="*/ 1447356 w 1482909"/>
                  <a:gd name="connsiteY34" fmla="*/ 646161 h 1606405"/>
                  <a:gd name="connsiteX35" fmla="*/ 1482909 w 1482909"/>
                  <a:gd name="connsiteY35" fmla="*/ 681714 h 1606405"/>
                  <a:gd name="connsiteX36" fmla="*/ 1482909 w 1482909"/>
                  <a:gd name="connsiteY36" fmla="*/ 823920 h 1606405"/>
                  <a:gd name="connsiteX37" fmla="*/ 1447356 w 1482909"/>
                  <a:gd name="connsiteY37" fmla="*/ 859473 h 1606405"/>
                  <a:gd name="connsiteX38" fmla="*/ 1092603 w 1482909"/>
                  <a:gd name="connsiteY38" fmla="*/ 859472 h 1606405"/>
                  <a:gd name="connsiteX39" fmla="*/ 1428832 w 1482909"/>
                  <a:gd name="connsiteY39" fmla="*/ 1053595 h 1606405"/>
                  <a:gd name="connsiteX40" fmla="*/ 1441846 w 1482909"/>
                  <a:gd name="connsiteY40" fmla="*/ 1102162 h 1606405"/>
                  <a:gd name="connsiteX41" fmla="*/ 1370743 w 1482909"/>
                  <a:gd name="connsiteY41" fmla="*/ 1225316 h 1606405"/>
                  <a:gd name="connsiteX42" fmla="*/ 1322176 w 1482909"/>
                  <a:gd name="connsiteY42" fmla="*/ 1238330 h 1606405"/>
                  <a:gd name="connsiteX43" fmla="*/ 956871 w 1482909"/>
                  <a:gd name="connsiteY43" fmla="*/ 1027420 h 1606405"/>
                  <a:gd name="connsiteX44" fmla="*/ 1173548 w 1482909"/>
                  <a:gd name="connsiteY44" fmla="*/ 1402716 h 1606405"/>
                  <a:gd name="connsiteX45" fmla="*/ 1160534 w 1482909"/>
                  <a:gd name="connsiteY45" fmla="*/ 1451282 h 1606405"/>
                  <a:gd name="connsiteX46" fmla="*/ 1037380 w 1482909"/>
                  <a:gd name="connsiteY46" fmla="*/ 1522385 h 1606405"/>
                  <a:gd name="connsiteX47" fmla="*/ 988814 w 1482909"/>
                  <a:gd name="connsiteY47" fmla="*/ 1509372 h 1606405"/>
                  <a:gd name="connsiteX48" fmla="*/ 854179 w 1482909"/>
                  <a:gd name="connsiteY48" fmla="*/ 1276176 h 1606405"/>
                  <a:gd name="connsiteX49" fmla="*/ 854179 w 1482909"/>
                  <a:gd name="connsiteY49" fmla="*/ 1570852 h 1606405"/>
                  <a:gd name="connsiteX50" fmla="*/ 818626 w 1482909"/>
                  <a:gd name="connsiteY50" fmla="*/ 1606405 h 1606405"/>
                  <a:gd name="connsiteX51" fmla="*/ 676420 w 1482909"/>
                  <a:gd name="connsiteY51" fmla="*/ 1606405 h 1606405"/>
                  <a:gd name="connsiteX52" fmla="*/ 640866 w 1482909"/>
                  <a:gd name="connsiteY52" fmla="*/ 1570852 h 1606405"/>
                  <a:gd name="connsiteX53" fmla="*/ 640866 w 1482909"/>
                  <a:gd name="connsiteY53" fmla="*/ 1244178 h 1606405"/>
                  <a:gd name="connsiteX54" fmla="*/ 482507 w 1482909"/>
                  <a:gd name="connsiteY54" fmla="*/ 1518466 h 1606405"/>
                  <a:gd name="connsiteX55" fmla="*/ 433940 w 1482909"/>
                  <a:gd name="connsiteY55" fmla="*/ 1531480 h 1606405"/>
                  <a:gd name="connsiteX56" fmla="*/ 310786 w 1482909"/>
                  <a:gd name="connsiteY56" fmla="*/ 1460377 h 1606405"/>
                  <a:gd name="connsiteX57" fmla="*/ 297773 w 1482909"/>
                  <a:gd name="connsiteY57" fmla="*/ 1411810 h 1606405"/>
                  <a:gd name="connsiteX58" fmla="*/ 508683 w 1482909"/>
                  <a:gd name="connsiteY58" fmla="*/ 1046504 h 1606405"/>
                  <a:gd name="connsiteX59" fmla="*/ 133386 w 1482909"/>
                  <a:gd name="connsiteY59" fmla="*/ 1263181 h 1606405"/>
                  <a:gd name="connsiteX60" fmla="*/ 84820 w 1482909"/>
                  <a:gd name="connsiteY60" fmla="*/ 1250168 h 1606405"/>
                  <a:gd name="connsiteX61" fmla="*/ 13717 w 1482909"/>
                  <a:gd name="connsiteY61" fmla="*/ 1127014 h 1606405"/>
                  <a:gd name="connsiteX62" fmla="*/ 26730 w 1482909"/>
                  <a:gd name="connsiteY62" fmla="*/ 1078448 h 1606405"/>
                  <a:gd name="connsiteX63" fmla="*/ 308264 w 1482909"/>
                  <a:gd name="connsiteY63" fmla="*/ 915904 h 1606405"/>
                  <a:gd name="connsiteX64" fmla="*/ 35554 w 1482909"/>
                  <a:gd name="connsiteY64" fmla="*/ 915904 h 1606405"/>
                  <a:gd name="connsiteX65" fmla="*/ 0 w 1482909"/>
                  <a:gd name="connsiteY65" fmla="*/ 880351 h 160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482909" h="1606405">
                    <a:moveTo>
                      <a:pt x="458919" y="806919"/>
                    </a:moveTo>
                    <a:cubicBezTo>
                      <a:pt x="458919" y="949042"/>
                      <a:pt x="574133" y="1064256"/>
                      <a:pt x="716256" y="1064256"/>
                    </a:cubicBezTo>
                    <a:cubicBezTo>
                      <a:pt x="858379" y="1064256"/>
                      <a:pt x="973593" y="949042"/>
                      <a:pt x="973593" y="806919"/>
                    </a:cubicBezTo>
                    <a:cubicBezTo>
                      <a:pt x="973593" y="664796"/>
                      <a:pt x="858379" y="549582"/>
                      <a:pt x="716256" y="549582"/>
                    </a:cubicBezTo>
                    <a:cubicBezTo>
                      <a:pt x="574133" y="549582"/>
                      <a:pt x="458919" y="664796"/>
                      <a:pt x="458919" y="806919"/>
                    </a:cubicBezTo>
                    <a:close/>
                    <a:moveTo>
                      <a:pt x="0" y="880351"/>
                    </a:moveTo>
                    <a:lnTo>
                      <a:pt x="0" y="738145"/>
                    </a:lnTo>
                    <a:cubicBezTo>
                      <a:pt x="0" y="718510"/>
                      <a:pt x="15918" y="702592"/>
                      <a:pt x="35553" y="702592"/>
                    </a:cubicBezTo>
                    <a:lnTo>
                      <a:pt x="301266" y="702592"/>
                    </a:lnTo>
                    <a:lnTo>
                      <a:pt x="26979" y="544233"/>
                    </a:lnTo>
                    <a:cubicBezTo>
                      <a:pt x="9975" y="534415"/>
                      <a:pt x="4148" y="512671"/>
                      <a:pt x="13966" y="495666"/>
                    </a:cubicBezTo>
                    <a:lnTo>
                      <a:pt x="85069" y="372512"/>
                    </a:lnTo>
                    <a:cubicBezTo>
                      <a:pt x="94887" y="355508"/>
                      <a:pt x="116631" y="349681"/>
                      <a:pt x="133635" y="359498"/>
                    </a:cubicBezTo>
                    <a:lnTo>
                      <a:pt x="498941" y="570407"/>
                    </a:lnTo>
                    <a:lnTo>
                      <a:pt x="282265" y="195112"/>
                    </a:lnTo>
                    <a:cubicBezTo>
                      <a:pt x="272446" y="178108"/>
                      <a:pt x="278273" y="156364"/>
                      <a:pt x="295277" y="146546"/>
                    </a:cubicBezTo>
                    <a:lnTo>
                      <a:pt x="418431" y="75444"/>
                    </a:lnTo>
                    <a:cubicBezTo>
                      <a:pt x="435436" y="65626"/>
                      <a:pt x="457180" y="71452"/>
                      <a:pt x="466997" y="88456"/>
                    </a:cubicBezTo>
                    <a:lnTo>
                      <a:pt x="609600" y="335450"/>
                    </a:lnTo>
                    <a:lnTo>
                      <a:pt x="609600" y="35552"/>
                    </a:lnTo>
                    <a:cubicBezTo>
                      <a:pt x="609600" y="15918"/>
                      <a:pt x="625518" y="0"/>
                      <a:pt x="645153" y="0"/>
                    </a:cubicBezTo>
                    <a:lnTo>
                      <a:pt x="787359" y="0"/>
                    </a:lnTo>
                    <a:cubicBezTo>
                      <a:pt x="806994" y="0"/>
                      <a:pt x="822912" y="15918"/>
                      <a:pt x="822912" y="35552"/>
                    </a:cubicBezTo>
                    <a:lnTo>
                      <a:pt x="822912" y="316841"/>
                    </a:lnTo>
                    <a:lnTo>
                      <a:pt x="969156" y="63540"/>
                    </a:lnTo>
                    <a:cubicBezTo>
                      <a:pt x="978973" y="46536"/>
                      <a:pt x="1000716" y="40710"/>
                      <a:pt x="1017722" y="50526"/>
                    </a:cubicBezTo>
                    <a:lnTo>
                      <a:pt x="1140876" y="121630"/>
                    </a:lnTo>
                    <a:cubicBezTo>
                      <a:pt x="1157879" y="131448"/>
                      <a:pt x="1163706" y="153192"/>
                      <a:pt x="1153889" y="170196"/>
                    </a:cubicBezTo>
                    <a:lnTo>
                      <a:pt x="942980" y="535502"/>
                    </a:lnTo>
                    <a:lnTo>
                      <a:pt x="1318275" y="318825"/>
                    </a:lnTo>
                    <a:cubicBezTo>
                      <a:pt x="1335279" y="309007"/>
                      <a:pt x="1357024" y="314834"/>
                      <a:pt x="1366842" y="331838"/>
                    </a:cubicBezTo>
                    <a:lnTo>
                      <a:pt x="1437945" y="454992"/>
                    </a:lnTo>
                    <a:cubicBezTo>
                      <a:pt x="1447762" y="471997"/>
                      <a:pt x="1441936" y="493741"/>
                      <a:pt x="1424931" y="503559"/>
                    </a:cubicBezTo>
                    <a:lnTo>
                      <a:pt x="1177936" y="646161"/>
                    </a:lnTo>
                    <a:lnTo>
                      <a:pt x="1447356" y="646161"/>
                    </a:lnTo>
                    <a:cubicBezTo>
                      <a:pt x="1466990" y="646161"/>
                      <a:pt x="1482908" y="662079"/>
                      <a:pt x="1482909" y="681714"/>
                    </a:cubicBezTo>
                    <a:lnTo>
                      <a:pt x="1482909" y="823920"/>
                    </a:lnTo>
                    <a:cubicBezTo>
                      <a:pt x="1482908" y="843555"/>
                      <a:pt x="1466990" y="859473"/>
                      <a:pt x="1447356" y="859473"/>
                    </a:cubicBezTo>
                    <a:lnTo>
                      <a:pt x="1092603" y="859472"/>
                    </a:lnTo>
                    <a:lnTo>
                      <a:pt x="1428832" y="1053595"/>
                    </a:lnTo>
                    <a:cubicBezTo>
                      <a:pt x="1445837" y="1063413"/>
                      <a:pt x="1451663" y="1085157"/>
                      <a:pt x="1441846" y="1102162"/>
                    </a:cubicBezTo>
                    <a:lnTo>
                      <a:pt x="1370743" y="1225316"/>
                    </a:lnTo>
                    <a:cubicBezTo>
                      <a:pt x="1360925" y="1242320"/>
                      <a:pt x="1339181" y="1248147"/>
                      <a:pt x="1322176" y="1238330"/>
                    </a:cubicBezTo>
                    <a:lnTo>
                      <a:pt x="956871" y="1027420"/>
                    </a:lnTo>
                    <a:lnTo>
                      <a:pt x="1173548" y="1402716"/>
                    </a:lnTo>
                    <a:cubicBezTo>
                      <a:pt x="1183365" y="1419720"/>
                      <a:pt x="1177539" y="1441464"/>
                      <a:pt x="1160534" y="1451282"/>
                    </a:cubicBezTo>
                    <a:lnTo>
                      <a:pt x="1037380" y="1522385"/>
                    </a:lnTo>
                    <a:cubicBezTo>
                      <a:pt x="1020376" y="1532202"/>
                      <a:pt x="998632" y="1526376"/>
                      <a:pt x="988814" y="1509372"/>
                    </a:cubicBezTo>
                    <a:lnTo>
                      <a:pt x="854179" y="1276176"/>
                    </a:lnTo>
                    <a:lnTo>
                      <a:pt x="854179" y="1570852"/>
                    </a:lnTo>
                    <a:cubicBezTo>
                      <a:pt x="854178" y="1590487"/>
                      <a:pt x="838260" y="1606404"/>
                      <a:pt x="818626" y="1606405"/>
                    </a:cubicBezTo>
                    <a:lnTo>
                      <a:pt x="676420" y="1606405"/>
                    </a:lnTo>
                    <a:cubicBezTo>
                      <a:pt x="656784" y="1606405"/>
                      <a:pt x="640867" y="1590487"/>
                      <a:pt x="640866" y="1570852"/>
                    </a:cubicBezTo>
                    <a:lnTo>
                      <a:pt x="640866" y="1244178"/>
                    </a:lnTo>
                    <a:lnTo>
                      <a:pt x="482507" y="1518466"/>
                    </a:lnTo>
                    <a:cubicBezTo>
                      <a:pt x="472689" y="1535471"/>
                      <a:pt x="450945" y="1541296"/>
                      <a:pt x="433940" y="1531480"/>
                    </a:cubicBezTo>
                    <a:lnTo>
                      <a:pt x="310786" y="1460377"/>
                    </a:lnTo>
                    <a:cubicBezTo>
                      <a:pt x="293782" y="1450559"/>
                      <a:pt x="287955" y="1428814"/>
                      <a:pt x="297773" y="1411810"/>
                    </a:cubicBezTo>
                    <a:lnTo>
                      <a:pt x="508683" y="1046504"/>
                    </a:lnTo>
                    <a:lnTo>
                      <a:pt x="133386" y="1263181"/>
                    </a:lnTo>
                    <a:cubicBezTo>
                      <a:pt x="116382" y="1272999"/>
                      <a:pt x="94637" y="1267172"/>
                      <a:pt x="84820" y="1250168"/>
                    </a:cubicBezTo>
                    <a:lnTo>
                      <a:pt x="13717" y="1127014"/>
                    </a:lnTo>
                    <a:cubicBezTo>
                      <a:pt x="3899" y="1110009"/>
                      <a:pt x="9726" y="1088265"/>
                      <a:pt x="26730" y="1078448"/>
                    </a:cubicBezTo>
                    <a:lnTo>
                      <a:pt x="308264" y="915904"/>
                    </a:lnTo>
                    <a:lnTo>
                      <a:pt x="35554" y="915904"/>
                    </a:lnTo>
                    <a:cubicBezTo>
                      <a:pt x="15918" y="915904"/>
                      <a:pt x="0" y="899986"/>
                      <a:pt x="0" y="880351"/>
                    </a:cubicBezTo>
                    <a:close/>
                  </a:path>
                </a:pathLst>
              </a:custGeom>
              <a:solidFill>
                <a:srgbClr val="FFFF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52"/>
              <p:cNvSpPr/>
              <p:nvPr/>
            </p:nvSpPr>
            <p:spPr>
              <a:xfrm rot="8286032">
                <a:off x="3129834" y="4873034"/>
                <a:ext cx="312138" cy="312138"/>
              </a:xfrm>
              <a:custGeom>
                <a:avLst/>
                <a:gdLst>
                  <a:gd name="connsiteX0" fmla="*/ 0 w 777240"/>
                  <a:gd name="connsiteY0" fmla="*/ 459723 h 777240"/>
                  <a:gd name="connsiteX1" fmla="*/ 0 w 777240"/>
                  <a:gd name="connsiteY1" fmla="*/ 317517 h 777240"/>
                  <a:gd name="connsiteX2" fmla="*/ 35553 w 777240"/>
                  <a:gd name="connsiteY2" fmla="*/ 281964 h 777240"/>
                  <a:gd name="connsiteX3" fmla="*/ 281964 w 777240"/>
                  <a:gd name="connsiteY3" fmla="*/ 281964 h 777240"/>
                  <a:gd name="connsiteX4" fmla="*/ 281964 w 777240"/>
                  <a:gd name="connsiteY4" fmla="*/ 35553 h 777240"/>
                  <a:gd name="connsiteX5" fmla="*/ 317517 w 777240"/>
                  <a:gd name="connsiteY5" fmla="*/ 0 h 777240"/>
                  <a:gd name="connsiteX6" fmla="*/ 459723 w 777240"/>
                  <a:gd name="connsiteY6" fmla="*/ 0 h 777240"/>
                  <a:gd name="connsiteX7" fmla="*/ 495276 w 777240"/>
                  <a:gd name="connsiteY7" fmla="*/ 35553 h 777240"/>
                  <a:gd name="connsiteX8" fmla="*/ 495276 w 777240"/>
                  <a:gd name="connsiteY8" fmla="*/ 281964 h 777240"/>
                  <a:gd name="connsiteX9" fmla="*/ 741687 w 777240"/>
                  <a:gd name="connsiteY9" fmla="*/ 281964 h 777240"/>
                  <a:gd name="connsiteX10" fmla="*/ 777240 w 777240"/>
                  <a:gd name="connsiteY10" fmla="*/ 317517 h 777240"/>
                  <a:gd name="connsiteX11" fmla="*/ 777240 w 777240"/>
                  <a:gd name="connsiteY11" fmla="*/ 459723 h 777240"/>
                  <a:gd name="connsiteX12" fmla="*/ 741687 w 777240"/>
                  <a:gd name="connsiteY12" fmla="*/ 495276 h 777240"/>
                  <a:gd name="connsiteX13" fmla="*/ 495276 w 777240"/>
                  <a:gd name="connsiteY13" fmla="*/ 495276 h 777240"/>
                  <a:gd name="connsiteX14" fmla="*/ 495276 w 777240"/>
                  <a:gd name="connsiteY14" fmla="*/ 741687 h 777240"/>
                  <a:gd name="connsiteX15" fmla="*/ 459723 w 777240"/>
                  <a:gd name="connsiteY15" fmla="*/ 777240 h 777240"/>
                  <a:gd name="connsiteX16" fmla="*/ 317517 w 777240"/>
                  <a:gd name="connsiteY16" fmla="*/ 777240 h 777240"/>
                  <a:gd name="connsiteX17" fmla="*/ 281964 w 777240"/>
                  <a:gd name="connsiteY17" fmla="*/ 741687 h 777240"/>
                  <a:gd name="connsiteX18" fmla="*/ 281964 w 777240"/>
                  <a:gd name="connsiteY18" fmla="*/ 495276 h 777240"/>
                  <a:gd name="connsiteX19" fmla="*/ 35553 w 777240"/>
                  <a:gd name="connsiteY19" fmla="*/ 495276 h 777240"/>
                  <a:gd name="connsiteX20" fmla="*/ 0 w 777240"/>
                  <a:gd name="connsiteY20" fmla="*/ 459723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7240" h="777240">
                    <a:moveTo>
                      <a:pt x="0" y="459723"/>
                    </a:moveTo>
                    <a:lnTo>
                      <a:pt x="0" y="317517"/>
                    </a:lnTo>
                    <a:cubicBezTo>
                      <a:pt x="0" y="297882"/>
                      <a:pt x="15918" y="281964"/>
                      <a:pt x="35553" y="281964"/>
                    </a:cubicBezTo>
                    <a:lnTo>
                      <a:pt x="281964" y="281964"/>
                    </a:lnTo>
                    <a:lnTo>
                      <a:pt x="281964" y="35553"/>
                    </a:lnTo>
                    <a:cubicBezTo>
                      <a:pt x="281964" y="15918"/>
                      <a:pt x="297882" y="0"/>
                      <a:pt x="317517" y="0"/>
                    </a:cubicBezTo>
                    <a:lnTo>
                      <a:pt x="459723" y="0"/>
                    </a:lnTo>
                    <a:cubicBezTo>
                      <a:pt x="479358" y="0"/>
                      <a:pt x="495276" y="15918"/>
                      <a:pt x="495276" y="35553"/>
                    </a:cubicBezTo>
                    <a:lnTo>
                      <a:pt x="495276" y="281964"/>
                    </a:lnTo>
                    <a:lnTo>
                      <a:pt x="741687" y="281964"/>
                    </a:lnTo>
                    <a:cubicBezTo>
                      <a:pt x="761322" y="281964"/>
                      <a:pt x="777240" y="297882"/>
                      <a:pt x="777240" y="317517"/>
                    </a:cubicBezTo>
                    <a:lnTo>
                      <a:pt x="777240" y="459723"/>
                    </a:lnTo>
                    <a:cubicBezTo>
                      <a:pt x="777240" y="479358"/>
                      <a:pt x="761322" y="495276"/>
                      <a:pt x="741687" y="495276"/>
                    </a:cubicBezTo>
                    <a:lnTo>
                      <a:pt x="495276" y="495276"/>
                    </a:lnTo>
                    <a:lnTo>
                      <a:pt x="495276" y="741687"/>
                    </a:lnTo>
                    <a:cubicBezTo>
                      <a:pt x="495276" y="761322"/>
                      <a:pt x="479358" y="777240"/>
                      <a:pt x="459723" y="777240"/>
                    </a:cubicBezTo>
                    <a:lnTo>
                      <a:pt x="317517" y="777240"/>
                    </a:lnTo>
                    <a:cubicBezTo>
                      <a:pt x="297882" y="777240"/>
                      <a:pt x="281964" y="761322"/>
                      <a:pt x="281964" y="741687"/>
                    </a:cubicBezTo>
                    <a:lnTo>
                      <a:pt x="281964" y="495276"/>
                    </a:lnTo>
                    <a:lnTo>
                      <a:pt x="35553" y="495276"/>
                    </a:lnTo>
                    <a:cubicBezTo>
                      <a:pt x="15918" y="495276"/>
                      <a:pt x="0" y="479358"/>
                      <a:pt x="0" y="459723"/>
                    </a:cubicBezTo>
                    <a:close/>
                  </a:path>
                </a:pathLst>
              </a:custGeom>
              <a:solidFill>
                <a:schemeClr val="bg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a:off x="2078781" y="4451172"/>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4728249" y="4796798"/>
                <a:ext cx="95134" cy="95134"/>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十字星 21"/>
              <p:cNvSpPr/>
              <p:nvPr/>
            </p:nvSpPr>
            <p:spPr>
              <a:xfrm>
                <a:off x="3926077" y="4265519"/>
                <a:ext cx="185653" cy="185653"/>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7030A0"/>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7" name="任意多边形 56"/>
            <p:cNvSpPr/>
            <p:nvPr/>
          </p:nvSpPr>
          <p:spPr>
            <a:xfrm>
              <a:off x="3406615" y="3535679"/>
              <a:ext cx="6316505" cy="1090019"/>
            </a:xfrm>
            <a:custGeom>
              <a:avLst/>
              <a:gdLst>
                <a:gd name="connsiteX0" fmla="*/ 0 w 5257800"/>
                <a:gd name="connsiteY0" fmla="*/ 868680 h 868680"/>
                <a:gd name="connsiteX1" fmla="*/ 1066800 w 5257800"/>
                <a:gd name="connsiteY1" fmla="*/ 533400 h 868680"/>
                <a:gd name="connsiteX2" fmla="*/ 3307080 w 5257800"/>
                <a:gd name="connsiteY2" fmla="*/ 685800 h 868680"/>
                <a:gd name="connsiteX3" fmla="*/ 5257800 w 5257800"/>
                <a:gd name="connsiteY3" fmla="*/ 0 h 868680"/>
              </a:gdLst>
              <a:ahLst/>
              <a:cxnLst>
                <a:cxn ang="0">
                  <a:pos x="connsiteX0" y="connsiteY0"/>
                </a:cxn>
                <a:cxn ang="0">
                  <a:pos x="connsiteX1" y="connsiteY1"/>
                </a:cxn>
                <a:cxn ang="0">
                  <a:pos x="connsiteX2" y="connsiteY2"/>
                </a:cxn>
                <a:cxn ang="0">
                  <a:pos x="connsiteX3" y="connsiteY3"/>
                </a:cxn>
              </a:cxnLst>
              <a:rect l="l" t="t" r="r" b="b"/>
              <a:pathLst>
                <a:path w="5257800" h="868680">
                  <a:moveTo>
                    <a:pt x="0" y="868680"/>
                  </a:moveTo>
                  <a:cubicBezTo>
                    <a:pt x="257810" y="716280"/>
                    <a:pt x="515620" y="563880"/>
                    <a:pt x="1066800" y="533400"/>
                  </a:cubicBezTo>
                  <a:cubicBezTo>
                    <a:pt x="1617980" y="502920"/>
                    <a:pt x="2608580" y="774700"/>
                    <a:pt x="3307080" y="685800"/>
                  </a:cubicBezTo>
                  <a:cubicBezTo>
                    <a:pt x="4005580" y="596900"/>
                    <a:pt x="4631690" y="298450"/>
                    <a:pt x="5257800" y="0"/>
                  </a:cubicBezTo>
                </a:path>
              </a:pathLst>
            </a:custGeom>
            <a:noFill/>
            <a:ln w="38100">
              <a:solidFill>
                <a:srgbClr val="2E37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2" name="组合 61"/>
            <p:cNvGrpSpPr/>
            <p:nvPr/>
          </p:nvGrpSpPr>
          <p:grpSpPr>
            <a:xfrm>
              <a:off x="9664769" y="1029052"/>
              <a:ext cx="1919787" cy="2423165"/>
              <a:chOff x="6690716" y="708698"/>
              <a:chExt cx="1919787" cy="2423165"/>
            </a:xfrm>
          </p:grpSpPr>
          <p:sp>
            <p:nvSpPr>
              <p:cNvPr id="58" name="十字星 21"/>
              <p:cNvSpPr/>
              <p:nvPr/>
            </p:nvSpPr>
            <p:spPr>
              <a:xfrm>
                <a:off x="8183880" y="1950817"/>
                <a:ext cx="426623" cy="426623"/>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22B4B9"/>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十字星 21"/>
              <p:cNvSpPr/>
              <p:nvPr/>
            </p:nvSpPr>
            <p:spPr>
              <a:xfrm>
                <a:off x="7453257" y="2705240"/>
                <a:ext cx="426623" cy="426623"/>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chemeClr val="bg1"/>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任意多边形 59"/>
              <p:cNvSpPr/>
              <p:nvPr/>
            </p:nvSpPr>
            <p:spPr>
              <a:xfrm rot="5400000">
                <a:off x="7558783" y="1135384"/>
                <a:ext cx="373283" cy="404369"/>
              </a:xfrm>
              <a:custGeom>
                <a:avLst/>
                <a:gdLst>
                  <a:gd name="connsiteX0" fmla="*/ 458919 w 1482909"/>
                  <a:gd name="connsiteY0" fmla="*/ 806919 h 1606405"/>
                  <a:gd name="connsiteX1" fmla="*/ 716256 w 1482909"/>
                  <a:gd name="connsiteY1" fmla="*/ 1064256 h 1606405"/>
                  <a:gd name="connsiteX2" fmla="*/ 973593 w 1482909"/>
                  <a:gd name="connsiteY2" fmla="*/ 806919 h 1606405"/>
                  <a:gd name="connsiteX3" fmla="*/ 716256 w 1482909"/>
                  <a:gd name="connsiteY3" fmla="*/ 549582 h 1606405"/>
                  <a:gd name="connsiteX4" fmla="*/ 458919 w 1482909"/>
                  <a:gd name="connsiteY4" fmla="*/ 806919 h 1606405"/>
                  <a:gd name="connsiteX5" fmla="*/ 0 w 1482909"/>
                  <a:gd name="connsiteY5" fmla="*/ 880351 h 1606405"/>
                  <a:gd name="connsiteX6" fmla="*/ 0 w 1482909"/>
                  <a:gd name="connsiteY6" fmla="*/ 738145 h 1606405"/>
                  <a:gd name="connsiteX7" fmla="*/ 35553 w 1482909"/>
                  <a:gd name="connsiteY7" fmla="*/ 702592 h 1606405"/>
                  <a:gd name="connsiteX8" fmla="*/ 301266 w 1482909"/>
                  <a:gd name="connsiteY8" fmla="*/ 702592 h 1606405"/>
                  <a:gd name="connsiteX9" fmla="*/ 26979 w 1482909"/>
                  <a:gd name="connsiteY9" fmla="*/ 544233 h 1606405"/>
                  <a:gd name="connsiteX10" fmla="*/ 13966 w 1482909"/>
                  <a:gd name="connsiteY10" fmla="*/ 495666 h 1606405"/>
                  <a:gd name="connsiteX11" fmla="*/ 85069 w 1482909"/>
                  <a:gd name="connsiteY11" fmla="*/ 372512 h 1606405"/>
                  <a:gd name="connsiteX12" fmla="*/ 133635 w 1482909"/>
                  <a:gd name="connsiteY12" fmla="*/ 359498 h 1606405"/>
                  <a:gd name="connsiteX13" fmla="*/ 498941 w 1482909"/>
                  <a:gd name="connsiteY13" fmla="*/ 570407 h 1606405"/>
                  <a:gd name="connsiteX14" fmla="*/ 282265 w 1482909"/>
                  <a:gd name="connsiteY14" fmla="*/ 195112 h 1606405"/>
                  <a:gd name="connsiteX15" fmla="*/ 295277 w 1482909"/>
                  <a:gd name="connsiteY15" fmla="*/ 146546 h 1606405"/>
                  <a:gd name="connsiteX16" fmla="*/ 418431 w 1482909"/>
                  <a:gd name="connsiteY16" fmla="*/ 75444 h 1606405"/>
                  <a:gd name="connsiteX17" fmla="*/ 466997 w 1482909"/>
                  <a:gd name="connsiteY17" fmla="*/ 88456 h 1606405"/>
                  <a:gd name="connsiteX18" fmla="*/ 609600 w 1482909"/>
                  <a:gd name="connsiteY18" fmla="*/ 335450 h 1606405"/>
                  <a:gd name="connsiteX19" fmla="*/ 609600 w 1482909"/>
                  <a:gd name="connsiteY19" fmla="*/ 35552 h 1606405"/>
                  <a:gd name="connsiteX20" fmla="*/ 645153 w 1482909"/>
                  <a:gd name="connsiteY20" fmla="*/ 0 h 1606405"/>
                  <a:gd name="connsiteX21" fmla="*/ 787359 w 1482909"/>
                  <a:gd name="connsiteY21" fmla="*/ 0 h 1606405"/>
                  <a:gd name="connsiteX22" fmla="*/ 822912 w 1482909"/>
                  <a:gd name="connsiteY22" fmla="*/ 35552 h 1606405"/>
                  <a:gd name="connsiteX23" fmla="*/ 822912 w 1482909"/>
                  <a:gd name="connsiteY23" fmla="*/ 316841 h 1606405"/>
                  <a:gd name="connsiteX24" fmla="*/ 969156 w 1482909"/>
                  <a:gd name="connsiteY24" fmla="*/ 63540 h 1606405"/>
                  <a:gd name="connsiteX25" fmla="*/ 1017722 w 1482909"/>
                  <a:gd name="connsiteY25" fmla="*/ 50526 h 1606405"/>
                  <a:gd name="connsiteX26" fmla="*/ 1140876 w 1482909"/>
                  <a:gd name="connsiteY26" fmla="*/ 121630 h 1606405"/>
                  <a:gd name="connsiteX27" fmla="*/ 1153889 w 1482909"/>
                  <a:gd name="connsiteY27" fmla="*/ 170196 h 1606405"/>
                  <a:gd name="connsiteX28" fmla="*/ 942980 w 1482909"/>
                  <a:gd name="connsiteY28" fmla="*/ 535502 h 1606405"/>
                  <a:gd name="connsiteX29" fmla="*/ 1318275 w 1482909"/>
                  <a:gd name="connsiteY29" fmla="*/ 318825 h 1606405"/>
                  <a:gd name="connsiteX30" fmla="*/ 1366842 w 1482909"/>
                  <a:gd name="connsiteY30" fmla="*/ 331838 h 1606405"/>
                  <a:gd name="connsiteX31" fmla="*/ 1437945 w 1482909"/>
                  <a:gd name="connsiteY31" fmla="*/ 454992 h 1606405"/>
                  <a:gd name="connsiteX32" fmla="*/ 1424931 w 1482909"/>
                  <a:gd name="connsiteY32" fmla="*/ 503559 h 1606405"/>
                  <a:gd name="connsiteX33" fmla="*/ 1177936 w 1482909"/>
                  <a:gd name="connsiteY33" fmla="*/ 646161 h 1606405"/>
                  <a:gd name="connsiteX34" fmla="*/ 1447356 w 1482909"/>
                  <a:gd name="connsiteY34" fmla="*/ 646161 h 1606405"/>
                  <a:gd name="connsiteX35" fmla="*/ 1482909 w 1482909"/>
                  <a:gd name="connsiteY35" fmla="*/ 681714 h 1606405"/>
                  <a:gd name="connsiteX36" fmla="*/ 1482909 w 1482909"/>
                  <a:gd name="connsiteY36" fmla="*/ 823920 h 1606405"/>
                  <a:gd name="connsiteX37" fmla="*/ 1447356 w 1482909"/>
                  <a:gd name="connsiteY37" fmla="*/ 859473 h 1606405"/>
                  <a:gd name="connsiteX38" fmla="*/ 1092603 w 1482909"/>
                  <a:gd name="connsiteY38" fmla="*/ 859472 h 1606405"/>
                  <a:gd name="connsiteX39" fmla="*/ 1428832 w 1482909"/>
                  <a:gd name="connsiteY39" fmla="*/ 1053595 h 1606405"/>
                  <a:gd name="connsiteX40" fmla="*/ 1441846 w 1482909"/>
                  <a:gd name="connsiteY40" fmla="*/ 1102162 h 1606405"/>
                  <a:gd name="connsiteX41" fmla="*/ 1370743 w 1482909"/>
                  <a:gd name="connsiteY41" fmla="*/ 1225316 h 1606405"/>
                  <a:gd name="connsiteX42" fmla="*/ 1322176 w 1482909"/>
                  <a:gd name="connsiteY42" fmla="*/ 1238330 h 1606405"/>
                  <a:gd name="connsiteX43" fmla="*/ 956871 w 1482909"/>
                  <a:gd name="connsiteY43" fmla="*/ 1027420 h 1606405"/>
                  <a:gd name="connsiteX44" fmla="*/ 1173548 w 1482909"/>
                  <a:gd name="connsiteY44" fmla="*/ 1402716 h 1606405"/>
                  <a:gd name="connsiteX45" fmla="*/ 1160534 w 1482909"/>
                  <a:gd name="connsiteY45" fmla="*/ 1451282 h 1606405"/>
                  <a:gd name="connsiteX46" fmla="*/ 1037380 w 1482909"/>
                  <a:gd name="connsiteY46" fmla="*/ 1522385 h 1606405"/>
                  <a:gd name="connsiteX47" fmla="*/ 988814 w 1482909"/>
                  <a:gd name="connsiteY47" fmla="*/ 1509372 h 1606405"/>
                  <a:gd name="connsiteX48" fmla="*/ 854179 w 1482909"/>
                  <a:gd name="connsiteY48" fmla="*/ 1276176 h 1606405"/>
                  <a:gd name="connsiteX49" fmla="*/ 854179 w 1482909"/>
                  <a:gd name="connsiteY49" fmla="*/ 1570852 h 1606405"/>
                  <a:gd name="connsiteX50" fmla="*/ 818626 w 1482909"/>
                  <a:gd name="connsiteY50" fmla="*/ 1606405 h 1606405"/>
                  <a:gd name="connsiteX51" fmla="*/ 676420 w 1482909"/>
                  <a:gd name="connsiteY51" fmla="*/ 1606405 h 1606405"/>
                  <a:gd name="connsiteX52" fmla="*/ 640866 w 1482909"/>
                  <a:gd name="connsiteY52" fmla="*/ 1570852 h 1606405"/>
                  <a:gd name="connsiteX53" fmla="*/ 640866 w 1482909"/>
                  <a:gd name="connsiteY53" fmla="*/ 1244178 h 1606405"/>
                  <a:gd name="connsiteX54" fmla="*/ 482507 w 1482909"/>
                  <a:gd name="connsiteY54" fmla="*/ 1518466 h 1606405"/>
                  <a:gd name="connsiteX55" fmla="*/ 433940 w 1482909"/>
                  <a:gd name="connsiteY55" fmla="*/ 1531480 h 1606405"/>
                  <a:gd name="connsiteX56" fmla="*/ 310786 w 1482909"/>
                  <a:gd name="connsiteY56" fmla="*/ 1460377 h 1606405"/>
                  <a:gd name="connsiteX57" fmla="*/ 297773 w 1482909"/>
                  <a:gd name="connsiteY57" fmla="*/ 1411810 h 1606405"/>
                  <a:gd name="connsiteX58" fmla="*/ 508683 w 1482909"/>
                  <a:gd name="connsiteY58" fmla="*/ 1046504 h 1606405"/>
                  <a:gd name="connsiteX59" fmla="*/ 133386 w 1482909"/>
                  <a:gd name="connsiteY59" fmla="*/ 1263181 h 1606405"/>
                  <a:gd name="connsiteX60" fmla="*/ 84820 w 1482909"/>
                  <a:gd name="connsiteY60" fmla="*/ 1250168 h 1606405"/>
                  <a:gd name="connsiteX61" fmla="*/ 13717 w 1482909"/>
                  <a:gd name="connsiteY61" fmla="*/ 1127014 h 1606405"/>
                  <a:gd name="connsiteX62" fmla="*/ 26730 w 1482909"/>
                  <a:gd name="connsiteY62" fmla="*/ 1078448 h 1606405"/>
                  <a:gd name="connsiteX63" fmla="*/ 308264 w 1482909"/>
                  <a:gd name="connsiteY63" fmla="*/ 915904 h 1606405"/>
                  <a:gd name="connsiteX64" fmla="*/ 35554 w 1482909"/>
                  <a:gd name="connsiteY64" fmla="*/ 915904 h 1606405"/>
                  <a:gd name="connsiteX65" fmla="*/ 0 w 1482909"/>
                  <a:gd name="connsiteY65" fmla="*/ 880351 h 160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482909" h="1606405">
                    <a:moveTo>
                      <a:pt x="458919" y="806919"/>
                    </a:moveTo>
                    <a:cubicBezTo>
                      <a:pt x="458919" y="949042"/>
                      <a:pt x="574133" y="1064256"/>
                      <a:pt x="716256" y="1064256"/>
                    </a:cubicBezTo>
                    <a:cubicBezTo>
                      <a:pt x="858379" y="1064256"/>
                      <a:pt x="973593" y="949042"/>
                      <a:pt x="973593" y="806919"/>
                    </a:cubicBezTo>
                    <a:cubicBezTo>
                      <a:pt x="973593" y="664796"/>
                      <a:pt x="858379" y="549582"/>
                      <a:pt x="716256" y="549582"/>
                    </a:cubicBezTo>
                    <a:cubicBezTo>
                      <a:pt x="574133" y="549582"/>
                      <a:pt x="458919" y="664796"/>
                      <a:pt x="458919" y="806919"/>
                    </a:cubicBezTo>
                    <a:close/>
                    <a:moveTo>
                      <a:pt x="0" y="880351"/>
                    </a:moveTo>
                    <a:lnTo>
                      <a:pt x="0" y="738145"/>
                    </a:lnTo>
                    <a:cubicBezTo>
                      <a:pt x="0" y="718510"/>
                      <a:pt x="15918" y="702592"/>
                      <a:pt x="35553" y="702592"/>
                    </a:cubicBezTo>
                    <a:lnTo>
                      <a:pt x="301266" y="702592"/>
                    </a:lnTo>
                    <a:lnTo>
                      <a:pt x="26979" y="544233"/>
                    </a:lnTo>
                    <a:cubicBezTo>
                      <a:pt x="9975" y="534415"/>
                      <a:pt x="4148" y="512671"/>
                      <a:pt x="13966" y="495666"/>
                    </a:cubicBezTo>
                    <a:lnTo>
                      <a:pt x="85069" y="372512"/>
                    </a:lnTo>
                    <a:cubicBezTo>
                      <a:pt x="94887" y="355508"/>
                      <a:pt x="116631" y="349681"/>
                      <a:pt x="133635" y="359498"/>
                    </a:cubicBezTo>
                    <a:lnTo>
                      <a:pt x="498941" y="570407"/>
                    </a:lnTo>
                    <a:lnTo>
                      <a:pt x="282265" y="195112"/>
                    </a:lnTo>
                    <a:cubicBezTo>
                      <a:pt x="272446" y="178108"/>
                      <a:pt x="278273" y="156364"/>
                      <a:pt x="295277" y="146546"/>
                    </a:cubicBezTo>
                    <a:lnTo>
                      <a:pt x="418431" y="75444"/>
                    </a:lnTo>
                    <a:cubicBezTo>
                      <a:pt x="435436" y="65626"/>
                      <a:pt x="457180" y="71452"/>
                      <a:pt x="466997" y="88456"/>
                    </a:cubicBezTo>
                    <a:lnTo>
                      <a:pt x="609600" y="335450"/>
                    </a:lnTo>
                    <a:lnTo>
                      <a:pt x="609600" y="35552"/>
                    </a:lnTo>
                    <a:cubicBezTo>
                      <a:pt x="609600" y="15918"/>
                      <a:pt x="625518" y="0"/>
                      <a:pt x="645153" y="0"/>
                    </a:cubicBezTo>
                    <a:lnTo>
                      <a:pt x="787359" y="0"/>
                    </a:lnTo>
                    <a:cubicBezTo>
                      <a:pt x="806994" y="0"/>
                      <a:pt x="822912" y="15918"/>
                      <a:pt x="822912" y="35552"/>
                    </a:cubicBezTo>
                    <a:lnTo>
                      <a:pt x="822912" y="316841"/>
                    </a:lnTo>
                    <a:lnTo>
                      <a:pt x="969156" y="63540"/>
                    </a:lnTo>
                    <a:cubicBezTo>
                      <a:pt x="978973" y="46536"/>
                      <a:pt x="1000716" y="40710"/>
                      <a:pt x="1017722" y="50526"/>
                    </a:cubicBezTo>
                    <a:lnTo>
                      <a:pt x="1140876" y="121630"/>
                    </a:lnTo>
                    <a:cubicBezTo>
                      <a:pt x="1157879" y="131448"/>
                      <a:pt x="1163706" y="153192"/>
                      <a:pt x="1153889" y="170196"/>
                    </a:cubicBezTo>
                    <a:lnTo>
                      <a:pt x="942980" y="535502"/>
                    </a:lnTo>
                    <a:lnTo>
                      <a:pt x="1318275" y="318825"/>
                    </a:lnTo>
                    <a:cubicBezTo>
                      <a:pt x="1335279" y="309007"/>
                      <a:pt x="1357024" y="314834"/>
                      <a:pt x="1366842" y="331838"/>
                    </a:cubicBezTo>
                    <a:lnTo>
                      <a:pt x="1437945" y="454992"/>
                    </a:lnTo>
                    <a:cubicBezTo>
                      <a:pt x="1447762" y="471997"/>
                      <a:pt x="1441936" y="493741"/>
                      <a:pt x="1424931" y="503559"/>
                    </a:cubicBezTo>
                    <a:lnTo>
                      <a:pt x="1177936" y="646161"/>
                    </a:lnTo>
                    <a:lnTo>
                      <a:pt x="1447356" y="646161"/>
                    </a:lnTo>
                    <a:cubicBezTo>
                      <a:pt x="1466990" y="646161"/>
                      <a:pt x="1482908" y="662079"/>
                      <a:pt x="1482909" y="681714"/>
                    </a:cubicBezTo>
                    <a:lnTo>
                      <a:pt x="1482909" y="823920"/>
                    </a:lnTo>
                    <a:cubicBezTo>
                      <a:pt x="1482908" y="843555"/>
                      <a:pt x="1466990" y="859473"/>
                      <a:pt x="1447356" y="859473"/>
                    </a:cubicBezTo>
                    <a:lnTo>
                      <a:pt x="1092603" y="859472"/>
                    </a:lnTo>
                    <a:lnTo>
                      <a:pt x="1428832" y="1053595"/>
                    </a:lnTo>
                    <a:cubicBezTo>
                      <a:pt x="1445837" y="1063413"/>
                      <a:pt x="1451663" y="1085157"/>
                      <a:pt x="1441846" y="1102162"/>
                    </a:cubicBezTo>
                    <a:lnTo>
                      <a:pt x="1370743" y="1225316"/>
                    </a:lnTo>
                    <a:cubicBezTo>
                      <a:pt x="1360925" y="1242320"/>
                      <a:pt x="1339181" y="1248147"/>
                      <a:pt x="1322176" y="1238330"/>
                    </a:cubicBezTo>
                    <a:lnTo>
                      <a:pt x="956871" y="1027420"/>
                    </a:lnTo>
                    <a:lnTo>
                      <a:pt x="1173548" y="1402716"/>
                    </a:lnTo>
                    <a:cubicBezTo>
                      <a:pt x="1183365" y="1419720"/>
                      <a:pt x="1177539" y="1441464"/>
                      <a:pt x="1160534" y="1451282"/>
                    </a:cubicBezTo>
                    <a:lnTo>
                      <a:pt x="1037380" y="1522385"/>
                    </a:lnTo>
                    <a:cubicBezTo>
                      <a:pt x="1020376" y="1532202"/>
                      <a:pt x="998632" y="1526376"/>
                      <a:pt x="988814" y="1509372"/>
                    </a:cubicBezTo>
                    <a:lnTo>
                      <a:pt x="854179" y="1276176"/>
                    </a:lnTo>
                    <a:lnTo>
                      <a:pt x="854179" y="1570852"/>
                    </a:lnTo>
                    <a:cubicBezTo>
                      <a:pt x="854178" y="1590487"/>
                      <a:pt x="838260" y="1606404"/>
                      <a:pt x="818626" y="1606405"/>
                    </a:cubicBezTo>
                    <a:lnTo>
                      <a:pt x="676420" y="1606405"/>
                    </a:lnTo>
                    <a:cubicBezTo>
                      <a:pt x="656784" y="1606405"/>
                      <a:pt x="640867" y="1590487"/>
                      <a:pt x="640866" y="1570852"/>
                    </a:cubicBezTo>
                    <a:lnTo>
                      <a:pt x="640866" y="1244178"/>
                    </a:lnTo>
                    <a:lnTo>
                      <a:pt x="482507" y="1518466"/>
                    </a:lnTo>
                    <a:cubicBezTo>
                      <a:pt x="472689" y="1535471"/>
                      <a:pt x="450945" y="1541296"/>
                      <a:pt x="433940" y="1531480"/>
                    </a:cubicBezTo>
                    <a:lnTo>
                      <a:pt x="310786" y="1460377"/>
                    </a:lnTo>
                    <a:cubicBezTo>
                      <a:pt x="293782" y="1450559"/>
                      <a:pt x="287955" y="1428814"/>
                      <a:pt x="297773" y="1411810"/>
                    </a:cubicBezTo>
                    <a:lnTo>
                      <a:pt x="508683" y="1046504"/>
                    </a:lnTo>
                    <a:lnTo>
                      <a:pt x="133386" y="1263181"/>
                    </a:lnTo>
                    <a:cubicBezTo>
                      <a:pt x="116382" y="1272999"/>
                      <a:pt x="94637" y="1267172"/>
                      <a:pt x="84820" y="1250168"/>
                    </a:cubicBezTo>
                    <a:lnTo>
                      <a:pt x="13717" y="1127014"/>
                    </a:lnTo>
                    <a:cubicBezTo>
                      <a:pt x="3899" y="1110009"/>
                      <a:pt x="9726" y="1088265"/>
                      <a:pt x="26730" y="1078448"/>
                    </a:cubicBezTo>
                    <a:lnTo>
                      <a:pt x="308264" y="915904"/>
                    </a:lnTo>
                    <a:lnTo>
                      <a:pt x="35554" y="915904"/>
                    </a:lnTo>
                    <a:cubicBezTo>
                      <a:pt x="15918" y="915904"/>
                      <a:pt x="0" y="899986"/>
                      <a:pt x="0" y="880351"/>
                    </a:cubicBezTo>
                    <a:close/>
                  </a:path>
                </a:pathLst>
              </a:custGeom>
              <a:solidFill>
                <a:srgbClr val="7030A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任意多边形 60"/>
              <p:cNvSpPr/>
              <p:nvPr/>
            </p:nvSpPr>
            <p:spPr>
              <a:xfrm rot="8286032">
                <a:off x="6690716" y="708698"/>
                <a:ext cx="170999" cy="170999"/>
              </a:xfrm>
              <a:custGeom>
                <a:avLst/>
                <a:gdLst>
                  <a:gd name="connsiteX0" fmla="*/ 0 w 777240"/>
                  <a:gd name="connsiteY0" fmla="*/ 459723 h 777240"/>
                  <a:gd name="connsiteX1" fmla="*/ 0 w 777240"/>
                  <a:gd name="connsiteY1" fmla="*/ 317517 h 777240"/>
                  <a:gd name="connsiteX2" fmla="*/ 35553 w 777240"/>
                  <a:gd name="connsiteY2" fmla="*/ 281964 h 777240"/>
                  <a:gd name="connsiteX3" fmla="*/ 281964 w 777240"/>
                  <a:gd name="connsiteY3" fmla="*/ 281964 h 777240"/>
                  <a:gd name="connsiteX4" fmla="*/ 281964 w 777240"/>
                  <a:gd name="connsiteY4" fmla="*/ 35553 h 777240"/>
                  <a:gd name="connsiteX5" fmla="*/ 317517 w 777240"/>
                  <a:gd name="connsiteY5" fmla="*/ 0 h 777240"/>
                  <a:gd name="connsiteX6" fmla="*/ 459723 w 777240"/>
                  <a:gd name="connsiteY6" fmla="*/ 0 h 777240"/>
                  <a:gd name="connsiteX7" fmla="*/ 495276 w 777240"/>
                  <a:gd name="connsiteY7" fmla="*/ 35553 h 777240"/>
                  <a:gd name="connsiteX8" fmla="*/ 495276 w 777240"/>
                  <a:gd name="connsiteY8" fmla="*/ 281964 h 777240"/>
                  <a:gd name="connsiteX9" fmla="*/ 741687 w 777240"/>
                  <a:gd name="connsiteY9" fmla="*/ 281964 h 777240"/>
                  <a:gd name="connsiteX10" fmla="*/ 777240 w 777240"/>
                  <a:gd name="connsiteY10" fmla="*/ 317517 h 777240"/>
                  <a:gd name="connsiteX11" fmla="*/ 777240 w 777240"/>
                  <a:gd name="connsiteY11" fmla="*/ 459723 h 777240"/>
                  <a:gd name="connsiteX12" fmla="*/ 741687 w 777240"/>
                  <a:gd name="connsiteY12" fmla="*/ 495276 h 777240"/>
                  <a:gd name="connsiteX13" fmla="*/ 495276 w 777240"/>
                  <a:gd name="connsiteY13" fmla="*/ 495276 h 777240"/>
                  <a:gd name="connsiteX14" fmla="*/ 495276 w 777240"/>
                  <a:gd name="connsiteY14" fmla="*/ 741687 h 777240"/>
                  <a:gd name="connsiteX15" fmla="*/ 459723 w 777240"/>
                  <a:gd name="connsiteY15" fmla="*/ 777240 h 777240"/>
                  <a:gd name="connsiteX16" fmla="*/ 317517 w 777240"/>
                  <a:gd name="connsiteY16" fmla="*/ 777240 h 777240"/>
                  <a:gd name="connsiteX17" fmla="*/ 281964 w 777240"/>
                  <a:gd name="connsiteY17" fmla="*/ 741687 h 777240"/>
                  <a:gd name="connsiteX18" fmla="*/ 281964 w 777240"/>
                  <a:gd name="connsiteY18" fmla="*/ 495276 h 777240"/>
                  <a:gd name="connsiteX19" fmla="*/ 35553 w 777240"/>
                  <a:gd name="connsiteY19" fmla="*/ 495276 h 777240"/>
                  <a:gd name="connsiteX20" fmla="*/ 0 w 777240"/>
                  <a:gd name="connsiteY20" fmla="*/ 459723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7240" h="777240">
                    <a:moveTo>
                      <a:pt x="0" y="459723"/>
                    </a:moveTo>
                    <a:lnTo>
                      <a:pt x="0" y="317517"/>
                    </a:lnTo>
                    <a:cubicBezTo>
                      <a:pt x="0" y="297882"/>
                      <a:pt x="15918" y="281964"/>
                      <a:pt x="35553" y="281964"/>
                    </a:cubicBezTo>
                    <a:lnTo>
                      <a:pt x="281964" y="281964"/>
                    </a:lnTo>
                    <a:lnTo>
                      <a:pt x="281964" y="35553"/>
                    </a:lnTo>
                    <a:cubicBezTo>
                      <a:pt x="281964" y="15918"/>
                      <a:pt x="297882" y="0"/>
                      <a:pt x="317517" y="0"/>
                    </a:cubicBezTo>
                    <a:lnTo>
                      <a:pt x="459723" y="0"/>
                    </a:lnTo>
                    <a:cubicBezTo>
                      <a:pt x="479358" y="0"/>
                      <a:pt x="495276" y="15918"/>
                      <a:pt x="495276" y="35553"/>
                    </a:cubicBezTo>
                    <a:lnTo>
                      <a:pt x="495276" y="281964"/>
                    </a:lnTo>
                    <a:lnTo>
                      <a:pt x="741687" y="281964"/>
                    </a:lnTo>
                    <a:cubicBezTo>
                      <a:pt x="761322" y="281964"/>
                      <a:pt x="777240" y="297882"/>
                      <a:pt x="777240" y="317517"/>
                    </a:cubicBezTo>
                    <a:lnTo>
                      <a:pt x="777240" y="459723"/>
                    </a:lnTo>
                    <a:cubicBezTo>
                      <a:pt x="777240" y="479358"/>
                      <a:pt x="761322" y="495276"/>
                      <a:pt x="741687" y="495276"/>
                    </a:cubicBezTo>
                    <a:lnTo>
                      <a:pt x="495276" y="495276"/>
                    </a:lnTo>
                    <a:lnTo>
                      <a:pt x="495276" y="741687"/>
                    </a:lnTo>
                    <a:cubicBezTo>
                      <a:pt x="495276" y="761322"/>
                      <a:pt x="479358" y="777240"/>
                      <a:pt x="459723" y="777240"/>
                    </a:cubicBezTo>
                    <a:lnTo>
                      <a:pt x="317517" y="777240"/>
                    </a:lnTo>
                    <a:cubicBezTo>
                      <a:pt x="297882" y="777240"/>
                      <a:pt x="281964" y="761322"/>
                      <a:pt x="281964" y="741687"/>
                    </a:cubicBezTo>
                    <a:lnTo>
                      <a:pt x="281964" y="495276"/>
                    </a:lnTo>
                    <a:lnTo>
                      <a:pt x="35553" y="495276"/>
                    </a:lnTo>
                    <a:cubicBezTo>
                      <a:pt x="15918" y="495276"/>
                      <a:pt x="0" y="479358"/>
                      <a:pt x="0" y="459723"/>
                    </a:cubicBezTo>
                    <a:close/>
                  </a:path>
                </a:pathLst>
              </a:custGeom>
              <a:solidFill>
                <a:schemeClr val="accent2">
                  <a:lumMod val="60000"/>
                  <a:lumOff val="40000"/>
                </a:scheme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8" name="组合 67"/>
            <p:cNvGrpSpPr/>
            <p:nvPr/>
          </p:nvGrpSpPr>
          <p:grpSpPr>
            <a:xfrm>
              <a:off x="1114870" y="3420663"/>
              <a:ext cx="2494958" cy="2423165"/>
              <a:chOff x="1114870" y="3420663"/>
              <a:chExt cx="2494958" cy="2423165"/>
            </a:xfrm>
          </p:grpSpPr>
          <p:sp>
            <p:nvSpPr>
              <p:cNvPr id="35" name="任意多边形 34"/>
              <p:cNvSpPr/>
              <p:nvPr/>
            </p:nvSpPr>
            <p:spPr>
              <a:xfrm rot="8286032">
                <a:off x="3297690" y="5208235"/>
                <a:ext cx="312138" cy="312138"/>
              </a:xfrm>
              <a:custGeom>
                <a:avLst/>
                <a:gdLst>
                  <a:gd name="connsiteX0" fmla="*/ 0 w 777240"/>
                  <a:gd name="connsiteY0" fmla="*/ 459723 h 777240"/>
                  <a:gd name="connsiteX1" fmla="*/ 0 w 777240"/>
                  <a:gd name="connsiteY1" fmla="*/ 317517 h 777240"/>
                  <a:gd name="connsiteX2" fmla="*/ 35553 w 777240"/>
                  <a:gd name="connsiteY2" fmla="*/ 281964 h 777240"/>
                  <a:gd name="connsiteX3" fmla="*/ 281964 w 777240"/>
                  <a:gd name="connsiteY3" fmla="*/ 281964 h 777240"/>
                  <a:gd name="connsiteX4" fmla="*/ 281964 w 777240"/>
                  <a:gd name="connsiteY4" fmla="*/ 35553 h 777240"/>
                  <a:gd name="connsiteX5" fmla="*/ 317517 w 777240"/>
                  <a:gd name="connsiteY5" fmla="*/ 0 h 777240"/>
                  <a:gd name="connsiteX6" fmla="*/ 459723 w 777240"/>
                  <a:gd name="connsiteY6" fmla="*/ 0 h 777240"/>
                  <a:gd name="connsiteX7" fmla="*/ 495276 w 777240"/>
                  <a:gd name="connsiteY7" fmla="*/ 35553 h 777240"/>
                  <a:gd name="connsiteX8" fmla="*/ 495276 w 777240"/>
                  <a:gd name="connsiteY8" fmla="*/ 281964 h 777240"/>
                  <a:gd name="connsiteX9" fmla="*/ 741687 w 777240"/>
                  <a:gd name="connsiteY9" fmla="*/ 281964 h 777240"/>
                  <a:gd name="connsiteX10" fmla="*/ 777240 w 777240"/>
                  <a:gd name="connsiteY10" fmla="*/ 317517 h 777240"/>
                  <a:gd name="connsiteX11" fmla="*/ 777240 w 777240"/>
                  <a:gd name="connsiteY11" fmla="*/ 459723 h 777240"/>
                  <a:gd name="connsiteX12" fmla="*/ 741687 w 777240"/>
                  <a:gd name="connsiteY12" fmla="*/ 495276 h 777240"/>
                  <a:gd name="connsiteX13" fmla="*/ 495276 w 777240"/>
                  <a:gd name="connsiteY13" fmla="*/ 495276 h 777240"/>
                  <a:gd name="connsiteX14" fmla="*/ 495276 w 777240"/>
                  <a:gd name="connsiteY14" fmla="*/ 741687 h 777240"/>
                  <a:gd name="connsiteX15" fmla="*/ 459723 w 777240"/>
                  <a:gd name="connsiteY15" fmla="*/ 777240 h 777240"/>
                  <a:gd name="connsiteX16" fmla="*/ 317517 w 777240"/>
                  <a:gd name="connsiteY16" fmla="*/ 777240 h 777240"/>
                  <a:gd name="connsiteX17" fmla="*/ 281964 w 777240"/>
                  <a:gd name="connsiteY17" fmla="*/ 741687 h 777240"/>
                  <a:gd name="connsiteX18" fmla="*/ 281964 w 777240"/>
                  <a:gd name="connsiteY18" fmla="*/ 495276 h 777240"/>
                  <a:gd name="connsiteX19" fmla="*/ 35553 w 777240"/>
                  <a:gd name="connsiteY19" fmla="*/ 495276 h 777240"/>
                  <a:gd name="connsiteX20" fmla="*/ 0 w 777240"/>
                  <a:gd name="connsiteY20" fmla="*/ 459723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7240" h="777240">
                    <a:moveTo>
                      <a:pt x="0" y="459723"/>
                    </a:moveTo>
                    <a:lnTo>
                      <a:pt x="0" y="317517"/>
                    </a:lnTo>
                    <a:cubicBezTo>
                      <a:pt x="0" y="297882"/>
                      <a:pt x="15918" y="281964"/>
                      <a:pt x="35553" y="281964"/>
                    </a:cubicBezTo>
                    <a:lnTo>
                      <a:pt x="281964" y="281964"/>
                    </a:lnTo>
                    <a:lnTo>
                      <a:pt x="281964" y="35553"/>
                    </a:lnTo>
                    <a:cubicBezTo>
                      <a:pt x="281964" y="15918"/>
                      <a:pt x="297882" y="0"/>
                      <a:pt x="317517" y="0"/>
                    </a:cubicBezTo>
                    <a:lnTo>
                      <a:pt x="459723" y="0"/>
                    </a:lnTo>
                    <a:cubicBezTo>
                      <a:pt x="479358" y="0"/>
                      <a:pt x="495276" y="15918"/>
                      <a:pt x="495276" y="35553"/>
                    </a:cubicBezTo>
                    <a:lnTo>
                      <a:pt x="495276" y="281964"/>
                    </a:lnTo>
                    <a:lnTo>
                      <a:pt x="741687" y="281964"/>
                    </a:lnTo>
                    <a:cubicBezTo>
                      <a:pt x="761322" y="281964"/>
                      <a:pt x="777240" y="297882"/>
                      <a:pt x="777240" y="317517"/>
                    </a:cubicBezTo>
                    <a:lnTo>
                      <a:pt x="777240" y="459723"/>
                    </a:lnTo>
                    <a:cubicBezTo>
                      <a:pt x="777240" y="479358"/>
                      <a:pt x="761322" y="495276"/>
                      <a:pt x="741687" y="495276"/>
                    </a:cubicBezTo>
                    <a:lnTo>
                      <a:pt x="495276" y="495276"/>
                    </a:lnTo>
                    <a:lnTo>
                      <a:pt x="495276" y="741687"/>
                    </a:lnTo>
                    <a:cubicBezTo>
                      <a:pt x="495276" y="761322"/>
                      <a:pt x="479358" y="777240"/>
                      <a:pt x="459723" y="777240"/>
                    </a:cubicBezTo>
                    <a:lnTo>
                      <a:pt x="317517" y="777240"/>
                    </a:lnTo>
                    <a:cubicBezTo>
                      <a:pt x="297882" y="777240"/>
                      <a:pt x="281964" y="761322"/>
                      <a:pt x="281964" y="741687"/>
                    </a:cubicBezTo>
                    <a:lnTo>
                      <a:pt x="281964" y="495276"/>
                    </a:lnTo>
                    <a:lnTo>
                      <a:pt x="35553" y="495276"/>
                    </a:lnTo>
                    <a:cubicBezTo>
                      <a:pt x="15918" y="495276"/>
                      <a:pt x="0" y="479358"/>
                      <a:pt x="0" y="459723"/>
                    </a:cubicBezTo>
                    <a:close/>
                  </a:path>
                </a:pathLst>
              </a:custGeom>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3" name="组合 62"/>
              <p:cNvGrpSpPr/>
              <p:nvPr/>
            </p:nvGrpSpPr>
            <p:grpSpPr>
              <a:xfrm rot="10800000">
                <a:off x="1114870" y="3420663"/>
                <a:ext cx="1919787" cy="2423165"/>
                <a:chOff x="6690716" y="708698"/>
                <a:chExt cx="1919787" cy="2423165"/>
              </a:xfrm>
            </p:grpSpPr>
            <p:sp>
              <p:nvSpPr>
                <p:cNvPr id="64" name="十字星 21"/>
                <p:cNvSpPr/>
                <p:nvPr/>
              </p:nvSpPr>
              <p:spPr>
                <a:xfrm>
                  <a:off x="8183880" y="1950817"/>
                  <a:ext cx="426623" cy="426623"/>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22B4B9"/>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十字星 21"/>
                <p:cNvSpPr/>
                <p:nvPr/>
              </p:nvSpPr>
              <p:spPr>
                <a:xfrm>
                  <a:off x="7453257" y="2705240"/>
                  <a:ext cx="426623" cy="426623"/>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934BC9"/>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任意多边形 65"/>
                <p:cNvSpPr/>
                <p:nvPr/>
              </p:nvSpPr>
              <p:spPr>
                <a:xfrm rot="5400000">
                  <a:off x="7558783" y="1135384"/>
                  <a:ext cx="373283" cy="404369"/>
                </a:xfrm>
                <a:custGeom>
                  <a:avLst/>
                  <a:gdLst>
                    <a:gd name="connsiteX0" fmla="*/ 458919 w 1482909"/>
                    <a:gd name="connsiteY0" fmla="*/ 806919 h 1606405"/>
                    <a:gd name="connsiteX1" fmla="*/ 716256 w 1482909"/>
                    <a:gd name="connsiteY1" fmla="*/ 1064256 h 1606405"/>
                    <a:gd name="connsiteX2" fmla="*/ 973593 w 1482909"/>
                    <a:gd name="connsiteY2" fmla="*/ 806919 h 1606405"/>
                    <a:gd name="connsiteX3" fmla="*/ 716256 w 1482909"/>
                    <a:gd name="connsiteY3" fmla="*/ 549582 h 1606405"/>
                    <a:gd name="connsiteX4" fmla="*/ 458919 w 1482909"/>
                    <a:gd name="connsiteY4" fmla="*/ 806919 h 1606405"/>
                    <a:gd name="connsiteX5" fmla="*/ 0 w 1482909"/>
                    <a:gd name="connsiteY5" fmla="*/ 880351 h 1606405"/>
                    <a:gd name="connsiteX6" fmla="*/ 0 w 1482909"/>
                    <a:gd name="connsiteY6" fmla="*/ 738145 h 1606405"/>
                    <a:gd name="connsiteX7" fmla="*/ 35553 w 1482909"/>
                    <a:gd name="connsiteY7" fmla="*/ 702592 h 1606405"/>
                    <a:gd name="connsiteX8" fmla="*/ 301266 w 1482909"/>
                    <a:gd name="connsiteY8" fmla="*/ 702592 h 1606405"/>
                    <a:gd name="connsiteX9" fmla="*/ 26979 w 1482909"/>
                    <a:gd name="connsiteY9" fmla="*/ 544233 h 1606405"/>
                    <a:gd name="connsiteX10" fmla="*/ 13966 w 1482909"/>
                    <a:gd name="connsiteY10" fmla="*/ 495666 h 1606405"/>
                    <a:gd name="connsiteX11" fmla="*/ 85069 w 1482909"/>
                    <a:gd name="connsiteY11" fmla="*/ 372512 h 1606405"/>
                    <a:gd name="connsiteX12" fmla="*/ 133635 w 1482909"/>
                    <a:gd name="connsiteY12" fmla="*/ 359498 h 1606405"/>
                    <a:gd name="connsiteX13" fmla="*/ 498941 w 1482909"/>
                    <a:gd name="connsiteY13" fmla="*/ 570407 h 1606405"/>
                    <a:gd name="connsiteX14" fmla="*/ 282265 w 1482909"/>
                    <a:gd name="connsiteY14" fmla="*/ 195112 h 1606405"/>
                    <a:gd name="connsiteX15" fmla="*/ 295277 w 1482909"/>
                    <a:gd name="connsiteY15" fmla="*/ 146546 h 1606405"/>
                    <a:gd name="connsiteX16" fmla="*/ 418431 w 1482909"/>
                    <a:gd name="connsiteY16" fmla="*/ 75444 h 1606405"/>
                    <a:gd name="connsiteX17" fmla="*/ 466997 w 1482909"/>
                    <a:gd name="connsiteY17" fmla="*/ 88456 h 1606405"/>
                    <a:gd name="connsiteX18" fmla="*/ 609600 w 1482909"/>
                    <a:gd name="connsiteY18" fmla="*/ 335450 h 1606405"/>
                    <a:gd name="connsiteX19" fmla="*/ 609600 w 1482909"/>
                    <a:gd name="connsiteY19" fmla="*/ 35552 h 1606405"/>
                    <a:gd name="connsiteX20" fmla="*/ 645153 w 1482909"/>
                    <a:gd name="connsiteY20" fmla="*/ 0 h 1606405"/>
                    <a:gd name="connsiteX21" fmla="*/ 787359 w 1482909"/>
                    <a:gd name="connsiteY21" fmla="*/ 0 h 1606405"/>
                    <a:gd name="connsiteX22" fmla="*/ 822912 w 1482909"/>
                    <a:gd name="connsiteY22" fmla="*/ 35552 h 1606405"/>
                    <a:gd name="connsiteX23" fmla="*/ 822912 w 1482909"/>
                    <a:gd name="connsiteY23" fmla="*/ 316841 h 1606405"/>
                    <a:gd name="connsiteX24" fmla="*/ 969156 w 1482909"/>
                    <a:gd name="connsiteY24" fmla="*/ 63540 h 1606405"/>
                    <a:gd name="connsiteX25" fmla="*/ 1017722 w 1482909"/>
                    <a:gd name="connsiteY25" fmla="*/ 50526 h 1606405"/>
                    <a:gd name="connsiteX26" fmla="*/ 1140876 w 1482909"/>
                    <a:gd name="connsiteY26" fmla="*/ 121630 h 1606405"/>
                    <a:gd name="connsiteX27" fmla="*/ 1153889 w 1482909"/>
                    <a:gd name="connsiteY27" fmla="*/ 170196 h 1606405"/>
                    <a:gd name="connsiteX28" fmla="*/ 942980 w 1482909"/>
                    <a:gd name="connsiteY28" fmla="*/ 535502 h 1606405"/>
                    <a:gd name="connsiteX29" fmla="*/ 1318275 w 1482909"/>
                    <a:gd name="connsiteY29" fmla="*/ 318825 h 1606405"/>
                    <a:gd name="connsiteX30" fmla="*/ 1366842 w 1482909"/>
                    <a:gd name="connsiteY30" fmla="*/ 331838 h 1606405"/>
                    <a:gd name="connsiteX31" fmla="*/ 1437945 w 1482909"/>
                    <a:gd name="connsiteY31" fmla="*/ 454992 h 1606405"/>
                    <a:gd name="connsiteX32" fmla="*/ 1424931 w 1482909"/>
                    <a:gd name="connsiteY32" fmla="*/ 503559 h 1606405"/>
                    <a:gd name="connsiteX33" fmla="*/ 1177936 w 1482909"/>
                    <a:gd name="connsiteY33" fmla="*/ 646161 h 1606405"/>
                    <a:gd name="connsiteX34" fmla="*/ 1447356 w 1482909"/>
                    <a:gd name="connsiteY34" fmla="*/ 646161 h 1606405"/>
                    <a:gd name="connsiteX35" fmla="*/ 1482909 w 1482909"/>
                    <a:gd name="connsiteY35" fmla="*/ 681714 h 1606405"/>
                    <a:gd name="connsiteX36" fmla="*/ 1482909 w 1482909"/>
                    <a:gd name="connsiteY36" fmla="*/ 823920 h 1606405"/>
                    <a:gd name="connsiteX37" fmla="*/ 1447356 w 1482909"/>
                    <a:gd name="connsiteY37" fmla="*/ 859473 h 1606405"/>
                    <a:gd name="connsiteX38" fmla="*/ 1092603 w 1482909"/>
                    <a:gd name="connsiteY38" fmla="*/ 859472 h 1606405"/>
                    <a:gd name="connsiteX39" fmla="*/ 1428832 w 1482909"/>
                    <a:gd name="connsiteY39" fmla="*/ 1053595 h 1606405"/>
                    <a:gd name="connsiteX40" fmla="*/ 1441846 w 1482909"/>
                    <a:gd name="connsiteY40" fmla="*/ 1102162 h 1606405"/>
                    <a:gd name="connsiteX41" fmla="*/ 1370743 w 1482909"/>
                    <a:gd name="connsiteY41" fmla="*/ 1225316 h 1606405"/>
                    <a:gd name="connsiteX42" fmla="*/ 1322176 w 1482909"/>
                    <a:gd name="connsiteY42" fmla="*/ 1238330 h 1606405"/>
                    <a:gd name="connsiteX43" fmla="*/ 956871 w 1482909"/>
                    <a:gd name="connsiteY43" fmla="*/ 1027420 h 1606405"/>
                    <a:gd name="connsiteX44" fmla="*/ 1173548 w 1482909"/>
                    <a:gd name="connsiteY44" fmla="*/ 1402716 h 1606405"/>
                    <a:gd name="connsiteX45" fmla="*/ 1160534 w 1482909"/>
                    <a:gd name="connsiteY45" fmla="*/ 1451282 h 1606405"/>
                    <a:gd name="connsiteX46" fmla="*/ 1037380 w 1482909"/>
                    <a:gd name="connsiteY46" fmla="*/ 1522385 h 1606405"/>
                    <a:gd name="connsiteX47" fmla="*/ 988814 w 1482909"/>
                    <a:gd name="connsiteY47" fmla="*/ 1509372 h 1606405"/>
                    <a:gd name="connsiteX48" fmla="*/ 854179 w 1482909"/>
                    <a:gd name="connsiteY48" fmla="*/ 1276176 h 1606405"/>
                    <a:gd name="connsiteX49" fmla="*/ 854179 w 1482909"/>
                    <a:gd name="connsiteY49" fmla="*/ 1570852 h 1606405"/>
                    <a:gd name="connsiteX50" fmla="*/ 818626 w 1482909"/>
                    <a:gd name="connsiteY50" fmla="*/ 1606405 h 1606405"/>
                    <a:gd name="connsiteX51" fmla="*/ 676420 w 1482909"/>
                    <a:gd name="connsiteY51" fmla="*/ 1606405 h 1606405"/>
                    <a:gd name="connsiteX52" fmla="*/ 640866 w 1482909"/>
                    <a:gd name="connsiteY52" fmla="*/ 1570852 h 1606405"/>
                    <a:gd name="connsiteX53" fmla="*/ 640866 w 1482909"/>
                    <a:gd name="connsiteY53" fmla="*/ 1244178 h 1606405"/>
                    <a:gd name="connsiteX54" fmla="*/ 482507 w 1482909"/>
                    <a:gd name="connsiteY54" fmla="*/ 1518466 h 1606405"/>
                    <a:gd name="connsiteX55" fmla="*/ 433940 w 1482909"/>
                    <a:gd name="connsiteY55" fmla="*/ 1531480 h 1606405"/>
                    <a:gd name="connsiteX56" fmla="*/ 310786 w 1482909"/>
                    <a:gd name="connsiteY56" fmla="*/ 1460377 h 1606405"/>
                    <a:gd name="connsiteX57" fmla="*/ 297773 w 1482909"/>
                    <a:gd name="connsiteY57" fmla="*/ 1411810 h 1606405"/>
                    <a:gd name="connsiteX58" fmla="*/ 508683 w 1482909"/>
                    <a:gd name="connsiteY58" fmla="*/ 1046504 h 1606405"/>
                    <a:gd name="connsiteX59" fmla="*/ 133386 w 1482909"/>
                    <a:gd name="connsiteY59" fmla="*/ 1263181 h 1606405"/>
                    <a:gd name="connsiteX60" fmla="*/ 84820 w 1482909"/>
                    <a:gd name="connsiteY60" fmla="*/ 1250168 h 1606405"/>
                    <a:gd name="connsiteX61" fmla="*/ 13717 w 1482909"/>
                    <a:gd name="connsiteY61" fmla="*/ 1127014 h 1606405"/>
                    <a:gd name="connsiteX62" fmla="*/ 26730 w 1482909"/>
                    <a:gd name="connsiteY62" fmla="*/ 1078448 h 1606405"/>
                    <a:gd name="connsiteX63" fmla="*/ 308264 w 1482909"/>
                    <a:gd name="connsiteY63" fmla="*/ 915904 h 1606405"/>
                    <a:gd name="connsiteX64" fmla="*/ 35554 w 1482909"/>
                    <a:gd name="connsiteY64" fmla="*/ 915904 h 1606405"/>
                    <a:gd name="connsiteX65" fmla="*/ 0 w 1482909"/>
                    <a:gd name="connsiteY65" fmla="*/ 880351 h 160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482909" h="1606405">
                      <a:moveTo>
                        <a:pt x="458919" y="806919"/>
                      </a:moveTo>
                      <a:cubicBezTo>
                        <a:pt x="458919" y="949042"/>
                        <a:pt x="574133" y="1064256"/>
                        <a:pt x="716256" y="1064256"/>
                      </a:cubicBezTo>
                      <a:cubicBezTo>
                        <a:pt x="858379" y="1064256"/>
                        <a:pt x="973593" y="949042"/>
                        <a:pt x="973593" y="806919"/>
                      </a:cubicBezTo>
                      <a:cubicBezTo>
                        <a:pt x="973593" y="664796"/>
                        <a:pt x="858379" y="549582"/>
                        <a:pt x="716256" y="549582"/>
                      </a:cubicBezTo>
                      <a:cubicBezTo>
                        <a:pt x="574133" y="549582"/>
                        <a:pt x="458919" y="664796"/>
                        <a:pt x="458919" y="806919"/>
                      </a:cubicBezTo>
                      <a:close/>
                      <a:moveTo>
                        <a:pt x="0" y="880351"/>
                      </a:moveTo>
                      <a:lnTo>
                        <a:pt x="0" y="738145"/>
                      </a:lnTo>
                      <a:cubicBezTo>
                        <a:pt x="0" y="718510"/>
                        <a:pt x="15918" y="702592"/>
                        <a:pt x="35553" y="702592"/>
                      </a:cubicBezTo>
                      <a:lnTo>
                        <a:pt x="301266" y="702592"/>
                      </a:lnTo>
                      <a:lnTo>
                        <a:pt x="26979" y="544233"/>
                      </a:lnTo>
                      <a:cubicBezTo>
                        <a:pt x="9975" y="534415"/>
                        <a:pt x="4148" y="512671"/>
                        <a:pt x="13966" y="495666"/>
                      </a:cubicBezTo>
                      <a:lnTo>
                        <a:pt x="85069" y="372512"/>
                      </a:lnTo>
                      <a:cubicBezTo>
                        <a:pt x="94887" y="355508"/>
                        <a:pt x="116631" y="349681"/>
                        <a:pt x="133635" y="359498"/>
                      </a:cubicBezTo>
                      <a:lnTo>
                        <a:pt x="498941" y="570407"/>
                      </a:lnTo>
                      <a:lnTo>
                        <a:pt x="282265" y="195112"/>
                      </a:lnTo>
                      <a:cubicBezTo>
                        <a:pt x="272446" y="178108"/>
                        <a:pt x="278273" y="156364"/>
                        <a:pt x="295277" y="146546"/>
                      </a:cubicBezTo>
                      <a:lnTo>
                        <a:pt x="418431" y="75444"/>
                      </a:lnTo>
                      <a:cubicBezTo>
                        <a:pt x="435436" y="65626"/>
                        <a:pt x="457180" y="71452"/>
                        <a:pt x="466997" y="88456"/>
                      </a:cubicBezTo>
                      <a:lnTo>
                        <a:pt x="609600" y="335450"/>
                      </a:lnTo>
                      <a:lnTo>
                        <a:pt x="609600" y="35552"/>
                      </a:lnTo>
                      <a:cubicBezTo>
                        <a:pt x="609600" y="15918"/>
                        <a:pt x="625518" y="0"/>
                        <a:pt x="645153" y="0"/>
                      </a:cubicBezTo>
                      <a:lnTo>
                        <a:pt x="787359" y="0"/>
                      </a:lnTo>
                      <a:cubicBezTo>
                        <a:pt x="806994" y="0"/>
                        <a:pt x="822912" y="15918"/>
                        <a:pt x="822912" y="35552"/>
                      </a:cubicBezTo>
                      <a:lnTo>
                        <a:pt x="822912" y="316841"/>
                      </a:lnTo>
                      <a:lnTo>
                        <a:pt x="969156" y="63540"/>
                      </a:lnTo>
                      <a:cubicBezTo>
                        <a:pt x="978973" y="46536"/>
                        <a:pt x="1000716" y="40710"/>
                        <a:pt x="1017722" y="50526"/>
                      </a:cubicBezTo>
                      <a:lnTo>
                        <a:pt x="1140876" y="121630"/>
                      </a:lnTo>
                      <a:cubicBezTo>
                        <a:pt x="1157879" y="131448"/>
                        <a:pt x="1163706" y="153192"/>
                        <a:pt x="1153889" y="170196"/>
                      </a:cubicBezTo>
                      <a:lnTo>
                        <a:pt x="942980" y="535502"/>
                      </a:lnTo>
                      <a:lnTo>
                        <a:pt x="1318275" y="318825"/>
                      </a:lnTo>
                      <a:cubicBezTo>
                        <a:pt x="1335279" y="309007"/>
                        <a:pt x="1357024" y="314834"/>
                        <a:pt x="1366842" y="331838"/>
                      </a:cubicBezTo>
                      <a:lnTo>
                        <a:pt x="1437945" y="454992"/>
                      </a:lnTo>
                      <a:cubicBezTo>
                        <a:pt x="1447762" y="471997"/>
                        <a:pt x="1441936" y="493741"/>
                        <a:pt x="1424931" y="503559"/>
                      </a:cubicBezTo>
                      <a:lnTo>
                        <a:pt x="1177936" y="646161"/>
                      </a:lnTo>
                      <a:lnTo>
                        <a:pt x="1447356" y="646161"/>
                      </a:lnTo>
                      <a:cubicBezTo>
                        <a:pt x="1466990" y="646161"/>
                        <a:pt x="1482908" y="662079"/>
                        <a:pt x="1482909" y="681714"/>
                      </a:cubicBezTo>
                      <a:lnTo>
                        <a:pt x="1482909" y="823920"/>
                      </a:lnTo>
                      <a:cubicBezTo>
                        <a:pt x="1482908" y="843555"/>
                        <a:pt x="1466990" y="859473"/>
                        <a:pt x="1447356" y="859473"/>
                      </a:cubicBezTo>
                      <a:lnTo>
                        <a:pt x="1092603" y="859472"/>
                      </a:lnTo>
                      <a:lnTo>
                        <a:pt x="1428832" y="1053595"/>
                      </a:lnTo>
                      <a:cubicBezTo>
                        <a:pt x="1445837" y="1063413"/>
                        <a:pt x="1451663" y="1085157"/>
                        <a:pt x="1441846" y="1102162"/>
                      </a:cubicBezTo>
                      <a:lnTo>
                        <a:pt x="1370743" y="1225316"/>
                      </a:lnTo>
                      <a:cubicBezTo>
                        <a:pt x="1360925" y="1242320"/>
                        <a:pt x="1339181" y="1248147"/>
                        <a:pt x="1322176" y="1238330"/>
                      </a:cubicBezTo>
                      <a:lnTo>
                        <a:pt x="956871" y="1027420"/>
                      </a:lnTo>
                      <a:lnTo>
                        <a:pt x="1173548" y="1402716"/>
                      </a:lnTo>
                      <a:cubicBezTo>
                        <a:pt x="1183365" y="1419720"/>
                        <a:pt x="1177539" y="1441464"/>
                        <a:pt x="1160534" y="1451282"/>
                      </a:cubicBezTo>
                      <a:lnTo>
                        <a:pt x="1037380" y="1522385"/>
                      </a:lnTo>
                      <a:cubicBezTo>
                        <a:pt x="1020376" y="1532202"/>
                        <a:pt x="998632" y="1526376"/>
                        <a:pt x="988814" y="1509372"/>
                      </a:cubicBezTo>
                      <a:lnTo>
                        <a:pt x="854179" y="1276176"/>
                      </a:lnTo>
                      <a:lnTo>
                        <a:pt x="854179" y="1570852"/>
                      </a:lnTo>
                      <a:cubicBezTo>
                        <a:pt x="854178" y="1590487"/>
                        <a:pt x="838260" y="1606404"/>
                        <a:pt x="818626" y="1606405"/>
                      </a:cubicBezTo>
                      <a:lnTo>
                        <a:pt x="676420" y="1606405"/>
                      </a:lnTo>
                      <a:cubicBezTo>
                        <a:pt x="656784" y="1606405"/>
                        <a:pt x="640867" y="1590487"/>
                        <a:pt x="640866" y="1570852"/>
                      </a:cubicBezTo>
                      <a:lnTo>
                        <a:pt x="640866" y="1244178"/>
                      </a:lnTo>
                      <a:lnTo>
                        <a:pt x="482507" y="1518466"/>
                      </a:lnTo>
                      <a:cubicBezTo>
                        <a:pt x="472689" y="1535471"/>
                        <a:pt x="450945" y="1541296"/>
                        <a:pt x="433940" y="1531480"/>
                      </a:cubicBezTo>
                      <a:lnTo>
                        <a:pt x="310786" y="1460377"/>
                      </a:lnTo>
                      <a:cubicBezTo>
                        <a:pt x="293782" y="1450559"/>
                        <a:pt x="287955" y="1428814"/>
                        <a:pt x="297773" y="1411810"/>
                      </a:cubicBezTo>
                      <a:lnTo>
                        <a:pt x="508683" y="1046504"/>
                      </a:lnTo>
                      <a:lnTo>
                        <a:pt x="133386" y="1263181"/>
                      </a:lnTo>
                      <a:cubicBezTo>
                        <a:pt x="116382" y="1272999"/>
                        <a:pt x="94637" y="1267172"/>
                        <a:pt x="84820" y="1250168"/>
                      </a:cubicBezTo>
                      <a:lnTo>
                        <a:pt x="13717" y="1127014"/>
                      </a:lnTo>
                      <a:cubicBezTo>
                        <a:pt x="3899" y="1110009"/>
                        <a:pt x="9726" y="1088265"/>
                        <a:pt x="26730" y="1078448"/>
                      </a:cubicBezTo>
                      <a:lnTo>
                        <a:pt x="308264" y="915904"/>
                      </a:lnTo>
                      <a:lnTo>
                        <a:pt x="35554" y="915904"/>
                      </a:lnTo>
                      <a:cubicBezTo>
                        <a:pt x="15918" y="915904"/>
                        <a:pt x="0" y="899986"/>
                        <a:pt x="0" y="880351"/>
                      </a:cubicBezTo>
                      <a:close/>
                    </a:path>
                  </a:pathLst>
                </a:custGeom>
                <a:solidFill>
                  <a:srgbClr val="7030A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66"/>
                <p:cNvSpPr/>
                <p:nvPr/>
              </p:nvSpPr>
              <p:spPr>
                <a:xfrm rot="8286032">
                  <a:off x="6690716" y="708698"/>
                  <a:ext cx="170999" cy="170999"/>
                </a:xfrm>
                <a:custGeom>
                  <a:avLst/>
                  <a:gdLst>
                    <a:gd name="connsiteX0" fmla="*/ 0 w 777240"/>
                    <a:gd name="connsiteY0" fmla="*/ 459723 h 777240"/>
                    <a:gd name="connsiteX1" fmla="*/ 0 w 777240"/>
                    <a:gd name="connsiteY1" fmla="*/ 317517 h 777240"/>
                    <a:gd name="connsiteX2" fmla="*/ 35553 w 777240"/>
                    <a:gd name="connsiteY2" fmla="*/ 281964 h 777240"/>
                    <a:gd name="connsiteX3" fmla="*/ 281964 w 777240"/>
                    <a:gd name="connsiteY3" fmla="*/ 281964 h 777240"/>
                    <a:gd name="connsiteX4" fmla="*/ 281964 w 777240"/>
                    <a:gd name="connsiteY4" fmla="*/ 35553 h 777240"/>
                    <a:gd name="connsiteX5" fmla="*/ 317517 w 777240"/>
                    <a:gd name="connsiteY5" fmla="*/ 0 h 777240"/>
                    <a:gd name="connsiteX6" fmla="*/ 459723 w 777240"/>
                    <a:gd name="connsiteY6" fmla="*/ 0 h 777240"/>
                    <a:gd name="connsiteX7" fmla="*/ 495276 w 777240"/>
                    <a:gd name="connsiteY7" fmla="*/ 35553 h 777240"/>
                    <a:gd name="connsiteX8" fmla="*/ 495276 w 777240"/>
                    <a:gd name="connsiteY8" fmla="*/ 281964 h 777240"/>
                    <a:gd name="connsiteX9" fmla="*/ 741687 w 777240"/>
                    <a:gd name="connsiteY9" fmla="*/ 281964 h 777240"/>
                    <a:gd name="connsiteX10" fmla="*/ 777240 w 777240"/>
                    <a:gd name="connsiteY10" fmla="*/ 317517 h 777240"/>
                    <a:gd name="connsiteX11" fmla="*/ 777240 w 777240"/>
                    <a:gd name="connsiteY11" fmla="*/ 459723 h 777240"/>
                    <a:gd name="connsiteX12" fmla="*/ 741687 w 777240"/>
                    <a:gd name="connsiteY12" fmla="*/ 495276 h 777240"/>
                    <a:gd name="connsiteX13" fmla="*/ 495276 w 777240"/>
                    <a:gd name="connsiteY13" fmla="*/ 495276 h 777240"/>
                    <a:gd name="connsiteX14" fmla="*/ 495276 w 777240"/>
                    <a:gd name="connsiteY14" fmla="*/ 741687 h 777240"/>
                    <a:gd name="connsiteX15" fmla="*/ 459723 w 777240"/>
                    <a:gd name="connsiteY15" fmla="*/ 777240 h 777240"/>
                    <a:gd name="connsiteX16" fmla="*/ 317517 w 777240"/>
                    <a:gd name="connsiteY16" fmla="*/ 777240 h 777240"/>
                    <a:gd name="connsiteX17" fmla="*/ 281964 w 777240"/>
                    <a:gd name="connsiteY17" fmla="*/ 741687 h 777240"/>
                    <a:gd name="connsiteX18" fmla="*/ 281964 w 777240"/>
                    <a:gd name="connsiteY18" fmla="*/ 495276 h 777240"/>
                    <a:gd name="connsiteX19" fmla="*/ 35553 w 777240"/>
                    <a:gd name="connsiteY19" fmla="*/ 495276 h 777240"/>
                    <a:gd name="connsiteX20" fmla="*/ 0 w 777240"/>
                    <a:gd name="connsiteY20" fmla="*/ 459723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7240" h="777240">
                      <a:moveTo>
                        <a:pt x="0" y="459723"/>
                      </a:moveTo>
                      <a:lnTo>
                        <a:pt x="0" y="317517"/>
                      </a:lnTo>
                      <a:cubicBezTo>
                        <a:pt x="0" y="297882"/>
                        <a:pt x="15918" y="281964"/>
                        <a:pt x="35553" y="281964"/>
                      </a:cubicBezTo>
                      <a:lnTo>
                        <a:pt x="281964" y="281964"/>
                      </a:lnTo>
                      <a:lnTo>
                        <a:pt x="281964" y="35553"/>
                      </a:lnTo>
                      <a:cubicBezTo>
                        <a:pt x="281964" y="15918"/>
                        <a:pt x="297882" y="0"/>
                        <a:pt x="317517" y="0"/>
                      </a:cubicBezTo>
                      <a:lnTo>
                        <a:pt x="459723" y="0"/>
                      </a:lnTo>
                      <a:cubicBezTo>
                        <a:pt x="479358" y="0"/>
                        <a:pt x="495276" y="15918"/>
                        <a:pt x="495276" y="35553"/>
                      </a:cubicBezTo>
                      <a:lnTo>
                        <a:pt x="495276" y="281964"/>
                      </a:lnTo>
                      <a:lnTo>
                        <a:pt x="741687" y="281964"/>
                      </a:lnTo>
                      <a:cubicBezTo>
                        <a:pt x="761322" y="281964"/>
                        <a:pt x="777240" y="297882"/>
                        <a:pt x="777240" y="317517"/>
                      </a:cubicBezTo>
                      <a:lnTo>
                        <a:pt x="777240" y="459723"/>
                      </a:lnTo>
                      <a:cubicBezTo>
                        <a:pt x="777240" y="479358"/>
                        <a:pt x="761322" y="495276"/>
                        <a:pt x="741687" y="495276"/>
                      </a:cubicBezTo>
                      <a:lnTo>
                        <a:pt x="495276" y="495276"/>
                      </a:lnTo>
                      <a:lnTo>
                        <a:pt x="495276" y="741687"/>
                      </a:lnTo>
                      <a:cubicBezTo>
                        <a:pt x="495276" y="761322"/>
                        <a:pt x="479358" y="777240"/>
                        <a:pt x="459723" y="777240"/>
                      </a:cubicBezTo>
                      <a:lnTo>
                        <a:pt x="317517" y="777240"/>
                      </a:lnTo>
                      <a:cubicBezTo>
                        <a:pt x="297882" y="777240"/>
                        <a:pt x="281964" y="761322"/>
                        <a:pt x="281964" y="741687"/>
                      </a:cubicBezTo>
                      <a:lnTo>
                        <a:pt x="281964" y="495276"/>
                      </a:lnTo>
                      <a:lnTo>
                        <a:pt x="35553" y="495276"/>
                      </a:lnTo>
                      <a:cubicBezTo>
                        <a:pt x="15918" y="495276"/>
                        <a:pt x="0" y="479358"/>
                        <a:pt x="0" y="459723"/>
                      </a:cubicBezTo>
                      <a:close/>
                    </a:path>
                  </a:pathLst>
                </a:custGeom>
                <a:solidFill>
                  <a:schemeClr val="accent2">
                    <a:lumMod val="60000"/>
                    <a:lumOff val="40000"/>
                  </a:scheme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pic>
        <p:nvPicPr>
          <p:cNvPr id="83" name="图片 82"/>
          <p:cNvPicPr>
            <a:picLocks noChangeAspect="1"/>
          </p:cNvPicPr>
          <p:nvPr/>
        </p:nvPicPr>
        <p:blipFill>
          <a:blip r:embed="rId5"/>
          <a:stretch>
            <a:fillRect/>
          </a:stretch>
        </p:blipFill>
        <p:spPr>
          <a:xfrm>
            <a:off x="-529" y="5013875"/>
            <a:ext cx="12193057" cy="1950889"/>
          </a:xfrm>
          <a:prstGeom prst="rect">
            <a:avLst/>
          </a:prstGeom>
        </p:spPr>
      </p:pic>
      <p:pic>
        <p:nvPicPr>
          <p:cNvPr id="85" name="图片 84"/>
          <p:cNvPicPr>
            <a:picLocks noChangeAspect="1"/>
          </p:cNvPicPr>
          <p:nvPr/>
        </p:nvPicPr>
        <p:blipFill>
          <a:blip r:embed="rId6"/>
          <a:stretch>
            <a:fillRect/>
          </a:stretch>
        </p:blipFill>
        <p:spPr>
          <a:xfrm>
            <a:off x="11052978" y="-72"/>
            <a:ext cx="1139022" cy="1292507"/>
          </a:xfrm>
          <a:prstGeom prst="rect">
            <a:avLst/>
          </a:prstGeom>
        </p:spPr>
      </p:pic>
      <p:pic>
        <p:nvPicPr>
          <p:cNvPr id="86" name="图片 85"/>
          <p:cNvPicPr>
            <a:picLocks noChangeAspect="1"/>
          </p:cNvPicPr>
          <p:nvPr/>
        </p:nvPicPr>
        <p:blipFill>
          <a:blip r:embed="rId7"/>
          <a:stretch>
            <a:fillRect/>
          </a:stretch>
        </p:blipFill>
        <p:spPr>
          <a:xfrm>
            <a:off x="535012" y="-72"/>
            <a:ext cx="1719221" cy="1676545"/>
          </a:xfrm>
          <a:prstGeom prst="rect">
            <a:avLst/>
          </a:prstGeom>
        </p:spPr>
      </p:pic>
      <p:sp>
        <p:nvSpPr>
          <p:cNvPr id="2" name="日期版面配置區 1">
            <a:extLst>
              <a:ext uri="{FF2B5EF4-FFF2-40B4-BE49-F238E27FC236}">
                <a16:creationId xmlns:a16="http://schemas.microsoft.com/office/drawing/2014/main" id="{319C8C7D-59D0-4592-8377-8B8B07E45FEF}"/>
              </a:ext>
            </a:extLst>
          </p:cNvPr>
          <p:cNvSpPr>
            <a:spLocks noGrp="1"/>
          </p:cNvSpPr>
          <p:nvPr>
            <p:ph type="dt" sz="half" idx="10"/>
          </p:nvPr>
        </p:nvSpPr>
        <p:spPr/>
        <p:txBody>
          <a:bodyPr/>
          <a:lstStyle/>
          <a:p>
            <a:fld id="{A0EE5B76-8DB2-4B9A-BF18-4814A62CC34B}" type="datetime3">
              <a:rPr lang="zh-CN" altLang="en-US" smtClean="0"/>
              <a:t>2024年5月25日星期六</a:t>
            </a:fld>
            <a:endParaRPr lang="zh-CN" altLang="en-US"/>
          </a:p>
        </p:txBody>
      </p:sp>
      <p:sp>
        <p:nvSpPr>
          <p:cNvPr id="3" name="投影片編號版面配置區 2">
            <a:extLst>
              <a:ext uri="{FF2B5EF4-FFF2-40B4-BE49-F238E27FC236}">
                <a16:creationId xmlns:a16="http://schemas.microsoft.com/office/drawing/2014/main" id="{DAF35527-7EBF-47E4-845F-9919FFD0E7F1}"/>
              </a:ext>
            </a:extLst>
          </p:cNvPr>
          <p:cNvSpPr>
            <a:spLocks noGrp="1"/>
          </p:cNvSpPr>
          <p:nvPr>
            <p:ph type="sldNum" sz="quarter" idx="12"/>
          </p:nvPr>
        </p:nvSpPr>
        <p:spPr/>
        <p:txBody>
          <a:bodyPr/>
          <a:lstStyle/>
          <a:p>
            <a:fld id="{4F2C8810-9F3D-4F9A-81B8-042C148954C9}" type="slidenum">
              <a:rPr lang="zh-CN" altLang="en-US" smtClean="0"/>
              <a:t>18</a:t>
            </a:fld>
            <a:endParaRPr lang="zh-CN" altLang="en-US"/>
          </a:p>
        </p:txBody>
      </p:sp>
    </p:spTree>
    <p:extLst>
      <p:ext uri="{BB962C8B-B14F-4D97-AF65-F5344CB8AC3E}">
        <p14:creationId xmlns:p14="http://schemas.microsoft.com/office/powerpoint/2010/main" val="245411223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additive="base">
                                        <p:cTn id="7" dur="500" fill="hold"/>
                                        <p:tgtEl>
                                          <p:spTgt spid="85"/>
                                        </p:tgtEl>
                                        <p:attrNameLst>
                                          <p:attrName>ppt_x</p:attrName>
                                        </p:attrNameLst>
                                      </p:cBhvr>
                                      <p:tavLst>
                                        <p:tav tm="0">
                                          <p:val>
                                            <p:strVal val="1+#ppt_w/2"/>
                                          </p:val>
                                        </p:tav>
                                        <p:tav tm="100000">
                                          <p:val>
                                            <p:strVal val="#ppt_x"/>
                                          </p:val>
                                        </p:tav>
                                      </p:tavLst>
                                    </p:anim>
                                    <p:anim calcmode="lin" valueType="num">
                                      <p:cBhvr additive="base">
                                        <p:cTn id="8" dur="500" fill="hold"/>
                                        <p:tgtEl>
                                          <p:spTgt spid="85"/>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86"/>
                                        </p:tgtEl>
                                        <p:attrNameLst>
                                          <p:attrName>style.visibility</p:attrName>
                                        </p:attrNameLst>
                                      </p:cBhvr>
                                      <p:to>
                                        <p:strVal val="visible"/>
                                      </p:to>
                                    </p:set>
                                    <p:anim calcmode="lin" valueType="num">
                                      <p:cBhvr additive="base">
                                        <p:cTn id="11" dur="500" fill="hold"/>
                                        <p:tgtEl>
                                          <p:spTgt spid="86"/>
                                        </p:tgtEl>
                                        <p:attrNameLst>
                                          <p:attrName>ppt_x</p:attrName>
                                        </p:attrNameLst>
                                      </p:cBhvr>
                                      <p:tavLst>
                                        <p:tav tm="0">
                                          <p:val>
                                            <p:strVal val="0-#ppt_w/2"/>
                                          </p:val>
                                        </p:tav>
                                        <p:tav tm="100000">
                                          <p:val>
                                            <p:strVal val="#ppt_x"/>
                                          </p:val>
                                        </p:tav>
                                      </p:tavLst>
                                    </p:anim>
                                    <p:anim calcmode="lin" valueType="num">
                                      <p:cBhvr additive="base">
                                        <p:cTn id="12" dur="500" fill="hold"/>
                                        <p:tgtEl>
                                          <p:spTgt spid="86"/>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83"/>
                                        </p:tgtEl>
                                        <p:attrNameLst>
                                          <p:attrName>style.visibility</p:attrName>
                                        </p:attrNameLst>
                                      </p:cBhvr>
                                      <p:to>
                                        <p:strVal val="visible"/>
                                      </p:to>
                                    </p:set>
                                    <p:anim calcmode="lin" valueType="num">
                                      <p:cBhvr>
                                        <p:cTn id="16" dur="500" fill="hold"/>
                                        <p:tgtEl>
                                          <p:spTgt spid="83"/>
                                        </p:tgtEl>
                                        <p:attrNameLst>
                                          <p:attrName>ppt_w</p:attrName>
                                        </p:attrNameLst>
                                      </p:cBhvr>
                                      <p:tavLst>
                                        <p:tav tm="0">
                                          <p:val>
                                            <p:fltVal val="0"/>
                                          </p:val>
                                        </p:tav>
                                        <p:tav tm="100000">
                                          <p:val>
                                            <p:strVal val="#ppt_w"/>
                                          </p:val>
                                        </p:tav>
                                      </p:tavLst>
                                    </p:anim>
                                    <p:anim calcmode="lin" valueType="num">
                                      <p:cBhvr>
                                        <p:cTn id="17" dur="500" fill="hold"/>
                                        <p:tgtEl>
                                          <p:spTgt spid="83"/>
                                        </p:tgtEl>
                                        <p:attrNameLst>
                                          <p:attrName>ppt_h</p:attrName>
                                        </p:attrNameLst>
                                      </p:cBhvr>
                                      <p:tavLst>
                                        <p:tav tm="0">
                                          <p:val>
                                            <p:fltVal val="0"/>
                                          </p:val>
                                        </p:tav>
                                        <p:tav tm="100000">
                                          <p:val>
                                            <p:strVal val="#ppt_h"/>
                                          </p:val>
                                        </p:tav>
                                      </p:tavLst>
                                    </p:anim>
                                    <p:animEffect transition="in" filter="fade">
                                      <p:cBhvr>
                                        <p:cTn id="18" dur="500"/>
                                        <p:tgtEl>
                                          <p:spTgt spid="83"/>
                                        </p:tgtEl>
                                      </p:cBhvr>
                                    </p:animEffect>
                                  </p:childTnLst>
                                </p:cTn>
                              </p:par>
                            </p:childTnLst>
                          </p:cTn>
                        </p:par>
                        <p:par>
                          <p:cTn id="19" fill="hold">
                            <p:stCondLst>
                              <p:cond delay="1000"/>
                            </p:stCondLst>
                            <p:childTnLst>
                              <p:par>
                                <p:cTn id="20" presetID="42"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组合 49"/>
          <p:cNvGrpSpPr/>
          <p:nvPr/>
        </p:nvGrpSpPr>
        <p:grpSpPr>
          <a:xfrm>
            <a:off x="3580848" y="150461"/>
            <a:ext cx="5413609" cy="1573320"/>
            <a:chOff x="3580848" y="-78139"/>
            <a:chExt cx="5413609" cy="1573320"/>
          </a:xfrm>
        </p:grpSpPr>
        <p:grpSp>
          <p:nvGrpSpPr>
            <p:cNvPr id="31" name="组合 30"/>
            <p:cNvGrpSpPr/>
            <p:nvPr/>
          </p:nvGrpSpPr>
          <p:grpSpPr>
            <a:xfrm>
              <a:off x="3580848" y="-78139"/>
              <a:ext cx="5413609" cy="1573320"/>
              <a:chOff x="3580848" y="-78139"/>
              <a:chExt cx="5413609" cy="1573320"/>
            </a:xfrm>
          </p:grpSpPr>
          <p:pic>
            <p:nvPicPr>
              <p:cNvPr id="6" name="图片 5"/>
              <p:cNvPicPr>
                <a:picLocks noChangeAspect="1"/>
              </p:cNvPicPr>
              <p:nvPr/>
            </p:nvPicPr>
            <p:blipFill>
              <a:blip r:embed="rId3"/>
              <a:stretch>
                <a:fillRect/>
              </a:stretch>
            </p:blipFill>
            <p:spPr>
              <a:xfrm>
                <a:off x="3580848" y="70030"/>
                <a:ext cx="1461428" cy="1425151"/>
              </a:xfrm>
              <a:prstGeom prst="rect">
                <a:avLst/>
              </a:prstGeom>
            </p:spPr>
          </p:pic>
          <p:pic>
            <p:nvPicPr>
              <p:cNvPr id="20" name="图片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96112" y="-78139"/>
                <a:ext cx="1998345" cy="1408939"/>
              </a:xfrm>
              <a:prstGeom prst="rect">
                <a:avLst/>
              </a:prstGeom>
            </p:spPr>
          </p:pic>
        </p:grpSp>
        <p:grpSp>
          <p:nvGrpSpPr>
            <p:cNvPr id="49" name="组合 48"/>
            <p:cNvGrpSpPr/>
            <p:nvPr/>
          </p:nvGrpSpPr>
          <p:grpSpPr>
            <a:xfrm>
              <a:off x="4800928" y="309946"/>
              <a:ext cx="2835887" cy="789045"/>
              <a:chOff x="4618048" y="1578948"/>
              <a:chExt cx="2835887" cy="789045"/>
            </a:xfrm>
          </p:grpSpPr>
          <p:grpSp>
            <p:nvGrpSpPr>
              <p:cNvPr id="48" name="组合 47"/>
              <p:cNvGrpSpPr/>
              <p:nvPr/>
            </p:nvGrpSpPr>
            <p:grpSpPr>
              <a:xfrm>
                <a:off x="4691062" y="1578948"/>
                <a:ext cx="2579370" cy="789045"/>
                <a:chOff x="5055870" y="2121795"/>
                <a:chExt cx="2579370" cy="789045"/>
              </a:xfrm>
            </p:grpSpPr>
            <p:sp>
              <p:nvSpPr>
                <p:cNvPr id="32" name="流程图: 终止 31"/>
                <p:cNvSpPr/>
                <p:nvPr/>
              </p:nvSpPr>
              <p:spPr>
                <a:xfrm>
                  <a:off x="5204460" y="2278070"/>
                  <a:ext cx="2430780" cy="632770"/>
                </a:xfrm>
                <a:prstGeom prst="flowChartTerminator">
                  <a:avLst/>
                </a:prstGeom>
                <a:solidFill>
                  <a:srgbClr val="55BE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7" name="组合 46"/>
                <p:cNvGrpSpPr/>
                <p:nvPr/>
              </p:nvGrpSpPr>
              <p:grpSpPr>
                <a:xfrm>
                  <a:off x="5055870" y="2121795"/>
                  <a:ext cx="2430780" cy="632770"/>
                  <a:chOff x="5055870" y="2121795"/>
                  <a:chExt cx="2430780" cy="632770"/>
                </a:xfrm>
              </p:grpSpPr>
              <p:grpSp>
                <p:nvGrpSpPr>
                  <p:cNvPr id="42" name="组合 41"/>
                  <p:cNvGrpSpPr/>
                  <p:nvPr/>
                </p:nvGrpSpPr>
                <p:grpSpPr>
                  <a:xfrm>
                    <a:off x="5055870" y="2121795"/>
                    <a:ext cx="2430780" cy="632770"/>
                    <a:chOff x="5055870" y="2121795"/>
                    <a:chExt cx="2430780" cy="632770"/>
                  </a:xfrm>
                </p:grpSpPr>
                <p:sp>
                  <p:nvSpPr>
                    <p:cNvPr id="39" name="任意多边形 38"/>
                    <p:cNvSpPr/>
                    <p:nvPr/>
                  </p:nvSpPr>
                  <p:spPr>
                    <a:xfrm>
                      <a:off x="5055870" y="2121795"/>
                      <a:ext cx="1344930" cy="632770"/>
                    </a:xfrm>
                    <a:custGeom>
                      <a:avLst/>
                      <a:gdLst>
                        <a:gd name="connsiteX0" fmla="*/ 391063 w 1344930"/>
                        <a:gd name="connsiteY0" fmla="*/ 0 h 632770"/>
                        <a:gd name="connsiteX1" fmla="*/ 1344930 w 1344930"/>
                        <a:gd name="connsiteY1" fmla="*/ 0 h 632770"/>
                        <a:gd name="connsiteX2" fmla="*/ 1344930 w 1344930"/>
                        <a:gd name="connsiteY2" fmla="*/ 632770 h 632770"/>
                        <a:gd name="connsiteX3" fmla="*/ 391063 w 1344930"/>
                        <a:gd name="connsiteY3" fmla="*/ 632770 h 632770"/>
                        <a:gd name="connsiteX4" fmla="*/ 0 w 1344930"/>
                        <a:gd name="connsiteY4" fmla="*/ 316385 h 632770"/>
                        <a:gd name="connsiteX5" fmla="*/ 391063 w 1344930"/>
                        <a:gd name="connsiteY5" fmla="*/ 0 h 632770"/>
                        <a:gd name="connsiteX0" fmla="*/ 1344930 w 1436370"/>
                        <a:gd name="connsiteY0" fmla="*/ 632770 h 724210"/>
                        <a:gd name="connsiteX1" fmla="*/ 391063 w 1436370"/>
                        <a:gd name="connsiteY1" fmla="*/ 632770 h 724210"/>
                        <a:gd name="connsiteX2" fmla="*/ 0 w 1436370"/>
                        <a:gd name="connsiteY2" fmla="*/ 316385 h 724210"/>
                        <a:gd name="connsiteX3" fmla="*/ 391063 w 1436370"/>
                        <a:gd name="connsiteY3" fmla="*/ 0 h 724210"/>
                        <a:gd name="connsiteX4" fmla="*/ 1344930 w 1436370"/>
                        <a:gd name="connsiteY4" fmla="*/ 0 h 724210"/>
                        <a:gd name="connsiteX5" fmla="*/ 1436370 w 1436370"/>
                        <a:gd name="connsiteY5" fmla="*/ 724210 h 724210"/>
                        <a:gd name="connsiteX0" fmla="*/ 1344930 w 1344930"/>
                        <a:gd name="connsiteY0" fmla="*/ 632770 h 632770"/>
                        <a:gd name="connsiteX1" fmla="*/ 391063 w 1344930"/>
                        <a:gd name="connsiteY1" fmla="*/ 632770 h 632770"/>
                        <a:gd name="connsiteX2" fmla="*/ 0 w 1344930"/>
                        <a:gd name="connsiteY2" fmla="*/ 316385 h 632770"/>
                        <a:gd name="connsiteX3" fmla="*/ 391063 w 1344930"/>
                        <a:gd name="connsiteY3" fmla="*/ 0 h 632770"/>
                        <a:gd name="connsiteX4" fmla="*/ 1344930 w 1344930"/>
                        <a:gd name="connsiteY4" fmla="*/ 0 h 632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4930" h="632770">
                          <a:moveTo>
                            <a:pt x="1344930" y="632770"/>
                          </a:moveTo>
                          <a:lnTo>
                            <a:pt x="391063" y="632770"/>
                          </a:lnTo>
                          <a:cubicBezTo>
                            <a:pt x="175106" y="632770"/>
                            <a:pt x="0" y="491129"/>
                            <a:pt x="0" y="316385"/>
                          </a:cubicBezTo>
                          <a:cubicBezTo>
                            <a:pt x="0" y="141641"/>
                            <a:pt x="175106" y="0"/>
                            <a:pt x="391063" y="0"/>
                          </a:cubicBezTo>
                          <a:lnTo>
                            <a:pt x="1344930" y="0"/>
                          </a:lnTo>
                        </a:path>
                      </a:pathLst>
                    </a:custGeom>
                    <a:noFill/>
                    <a:ln w="38100">
                      <a:solidFill>
                        <a:srgbClr val="2730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8" name="任意多边形 37"/>
                    <p:cNvSpPr/>
                    <p:nvPr/>
                  </p:nvSpPr>
                  <p:spPr>
                    <a:xfrm>
                      <a:off x="6842760" y="2121795"/>
                      <a:ext cx="643890" cy="632770"/>
                    </a:xfrm>
                    <a:custGeom>
                      <a:avLst/>
                      <a:gdLst>
                        <a:gd name="connsiteX0" fmla="*/ 0 w 643890"/>
                        <a:gd name="connsiteY0" fmla="*/ 0 h 632770"/>
                        <a:gd name="connsiteX1" fmla="*/ 252827 w 643890"/>
                        <a:gd name="connsiteY1" fmla="*/ 0 h 632770"/>
                        <a:gd name="connsiteX2" fmla="*/ 643890 w 643890"/>
                        <a:gd name="connsiteY2" fmla="*/ 316385 h 632770"/>
                        <a:gd name="connsiteX3" fmla="*/ 252827 w 643890"/>
                        <a:gd name="connsiteY3" fmla="*/ 632770 h 632770"/>
                        <a:gd name="connsiteX4" fmla="*/ 0 w 643890"/>
                        <a:gd name="connsiteY4" fmla="*/ 632770 h 632770"/>
                        <a:gd name="connsiteX5" fmla="*/ 0 w 643890"/>
                        <a:gd name="connsiteY5" fmla="*/ 0 h 632770"/>
                        <a:gd name="connsiteX0" fmla="*/ 0 w 643890"/>
                        <a:gd name="connsiteY0" fmla="*/ 632770 h 724210"/>
                        <a:gd name="connsiteX1" fmla="*/ 0 w 643890"/>
                        <a:gd name="connsiteY1" fmla="*/ 0 h 724210"/>
                        <a:gd name="connsiteX2" fmla="*/ 252827 w 643890"/>
                        <a:gd name="connsiteY2" fmla="*/ 0 h 724210"/>
                        <a:gd name="connsiteX3" fmla="*/ 643890 w 643890"/>
                        <a:gd name="connsiteY3" fmla="*/ 316385 h 724210"/>
                        <a:gd name="connsiteX4" fmla="*/ 252827 w 643890"/>
                        <a:gd name="connsiteY4" fmla="*/ 632770 h 724210"/>
                        <a:gd name="connsiteX5" fmla="*/ 91440 w 643890"/>
                        <a:gd name="connsiteY5" fmla="*/ 724210 h 724210"/>
                        <a:gd name="connsiteX0" fmla="*/ 0 w 643890"/>
                        <a:gd name="connsiteY0" fmla="*/ 632770 h 632770"/>
                        <a:gd name="connsiteX1" fmla="*/ 0 w 643890"/>
                        <a:gd name="connsiteY1" fmla="*/ 0 h 632770"/>
                        <a:gd name="connsiteX2" fmla="*/ 252827 w 643890"/>
                        <a:gd name="connsiteY2" fmla="*/ 0 h 632770"/>
                        <a:gd name="connsiteX3" fmla="*/ 643890 w 643890"/>
                        <a:gd name="connsiteY3" fmla="*/ 316385 h 632770"/>
                        <a:gd name="connsiteX4" fmla="*/ 252827 w 643890"/>
                        <a:gd name="connsiteY4" fmla="*/ 632770 h 632770"/>
                        <a:gd name="connsiteX0" fmla="*/ 0 w 643890"/>
                        <a:gd name="connsiteY0" fmla="*/ 0 h 632770"/>
                        <a:gd name="connsiteX1" fmla="*/ 252827 w 643890"/>
                        <a:gd name="connsiteY1" fmla="*/ 0 h 632770"/>
                        <a:gd name="connsiteX2" fmla="*/ 643890 w 643890"/>
                        <a:gd name="connsiteY2" fmla="*/ 316385 h 632770"/>
                        <a:gd name="connsiteX3" fmla="*/ 252827 w 643890"/>
                        <a:gd name="connsiteY3" fmla="*/ 632770 h 632770"/>
                      </a:gdLst>
                      <a:ahLst/>
                      <a:cxnLst>
                        <a:cxn ang="0">
                          <a:pos x="connsiteX0" y="connsiteY0"/>
                        </a:cxn>
                        <a:cxn ang="0">
                          <a:pos x="connsiteX1" y="connsiteY1"/>
                        </a:cxn>
                        <a:cxn ang="0">
                          <a:pos x="connsiteX2" y="connsiteY2"/>
                        </a:cxn>
                        <a:cxn ang="0">
                          <a:pos x="connsiteX3" y="connsiteY3"/>
                        </a:cxn>
                      </a:cxnLst>
                      <a:rect l="l" t="t" r="r" b="b"/>
                      <a:pathLst>
                        <a:path w="643890" h="632770">
                          <a:moveTo>
                            <a:pt x="0" y="0"/>
                          </a:moveTo>
                          <a:lnTo>
                            <a:pt x="252827" y="0"/>
                          </a:lnTo>
                          <a:cubicBezTo>
                            <a:pt x="468784" y="0"/>
                            <a:pt x="643890" y="141641"/>
                            <a:pt x="643890" y="316385"/>
                          </a:cubicBezTo>
                          <a:cubicBezTo>
                            <a:pt x="643890" y="491129"/>
                            <a:pt x="468784" y="632770"/>
                            <a:pt x="252827" y="632770"/>
                          </a:cubicBezTo>
                        </a:path>
                      </a:pathLst>
                    </a:custGeom>
                    <a:noFill/>
                    <a:ln w="38100">
                      <a:solidFill>
                        <a:srgbClr val="2730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cxnSp>
                <p:nvCxnSpPr>
                  <p:cNvPr id="43" name="直接连接符 42"/>
                  <p:cNvCxnSpPr/>
                  <p:nvPr/>
                </p:nvCxnSpPr>
                <p:spPr>
                  <a:xfrm>
                    <a:off x="6480881" y="2121795"/>
                    <a:ext cx="255199" cy="0"/>
                  </a:xfrm>
                  <a:prstGeom prst="line">
                    <a:avLst/>
                  </a:prstGeom>
                  <a:ln w="38100" cap="rnd">
                    <a:solidFill>
                      <a:srgbClr val="2A3364"/>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6526601" y="2754565"/>
                    <a:ext cx="514279" cy="0"/>
                  </a:xfrm>
                  <a:prstGeom prst="line">
                    <a:avLst/>
                  </a:prstGeom>
                  <a:ln w="38100" cap="rnd">
                    <a:solidFill>
                      <a:srgbClr val="2A3364"/>
                    </a:solidFill>
                  </a:ln>
                </p:spPr>
                <p:style>
                  <a:lnRef idx="1">
                    <a:schemeClr val="accent1"/>
                  </a:lnRef>
                  <a:fillRef idx="0">
                    <a:schemeClr val="accent1"/>
                  </a:fillRef>
                  <a:effectRef idx="0">
                    <a:schemeClr val="accent1"/>
                  </a:effectRef>
                  <a:fontRef idx="minor">
                    <a:schemeClr val="tx1"/>
                  </a:fontRef>
                </p:style>
              </p:cxnSp>
            </p:grpSp>
          </p:grpSp>
          <p:sp>
            <p:nvSpPr>
              <p:cNvPr id="30" name="文本框 29"/>
              <p:cNvSpPr txBox="1"/>
              <p:nvPr/>
            </p:nvSpPr>
            <p:spPr>
              <a:xfrm>
                <a:off x="4618048" y="1653010"/>
                <a:ext cx="2835887" cy="584775"/>
              </a:xfrm>
              <a:prstGeom prst="rect">
                <a:avLst/>
              </a:prstGeom>
              <a:noFill/>
            </p:spPr>
            <p:txBody>
              <a:bodyPr wrap="square" rtlCol="0">
                <a:spAutoFit/>
              </a:bodyPr>
              <a:lstStyle/>
              <a:p>
                <a:pPr algn="ctr"/>
                <a:r>
                  <a:rPr lang="zh-TW" altLang="en-US" sz="3200" dirty="0">
                    <a:solidFill>
                      <a:schemeClr val="bg1"/>
                    </a:solidFill>
                    <a:latin typeface="印品粗朗体" panose="02000000000000000000" pitchFamily="2" charset="-122"/>
                    <a:ea typeface="印品粗朗体" panose="02000000000000000000" pitchFamily="2" charset="-122"/>
                  </a:rPr>
                  <a:t>課程照片</a:t>
                </a:r>
                <a:endParaRPr lang="zh-CN" altLang="en-US" sz="3200" dirty="0">
                  <a:solidFill>
                    <a:schemeClr val="bg1"/>
                  </a:solidFill>
                  <a:latin typeface="印品粗朗体" panose="02000000000000000000" pitchFamily="2" charset="-122"/>
                  <a:ea typeface="印品粗朗体" panose="02000000000000000000" pitchFamily="2" charset="-122"/>
                </a:endParaRPr>
              </a:p>
            </p:txBody>
          </p:sp>
        </p:grpSp>
      </p:grpSp>
      <p:grpSp>
        <p:nvGrpSpPr>
          <p:cNvPr id="9" name="组合 8"/>
          <p:cNvGrpSpPr/>
          <p:nvPr/>
        </p:nvGrpSpPr>
        <p:grpSpPr>
          <a:xfrm>
            <a:off x="600551" y="1647811"/>
            <a:ext cx="10990898" cy="2527566"/>
            <a:chOff x="347662" y="1556754"/>
            <a:chExt cx="10990898" cy="2527566"/>
          </a:xfrm>
        </p:grpSpPr>
        <p:grpSp>
          <p:nvGrpSpPr>
            <p:cNvPr id="8" name="组合 7"/>
            <p:cNvGrpSpPr/>
            <p:nvPr/>
          </p:nvGrpSpPr>
          <p:grpSpPr>
            <a:xfrm>
              <a:off x="918655" y="1755699"/>
              <a:ext cx="9820340" cy="2124327"/>
              <a:chOff x="918655" y="1755699"/>
              <a:chExt cx="9820340" cy="2124327"/>
            </a:xfrm>
          </p:grpSpPr>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8655" y="1755699"/>
                <a:ext cx="2823841" cy="2118359"/>
              </a:xfrm>
              <a:prstGeom prst="rect">
                <a:avLst/>
              </a:prstGeom>
              <a:ln w="76200">
                <a:solidFill>
                  <a:srgbClr val="55BEED"/>
                </a:solidFill>
              </a:ln>
            </p:spPr>
          </p:pic>
          <p:pic>
            <p:nvPicPr>
              <p:cNvPr id="5"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87382" y="1755699"/>
                <a:ext cx="2831796" cy="2124327"/>
              </a:xfrm>
              <a:prstGeom prst="rect">
                <a:avLst/>
              </a:prstGeom>
              <a:ln w="76200">
                <a:solidFill>
                  <a:srgbClr val="55BEED"/>
                </a:solidFill>
              </a:ln>
            </p:spPr>
          </p:pic>
          <p:pic>
            <p:nvPicPr>
              <p:cNvPr id="7" name="图片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76100" y="1755699"/>
                <a:ext cx="2762895" cy="2072639"/>
              </a:xfrm>
              <a:prstGeom prst="rect">
                <a:avLst/>
              </a:prstGeom>
              <a:ln w="76200">
                <a:solidFill>
                  <a:srgbClr val="55BEED"/>
                </a:solidFill>
              </a:ln>
            </p:spPr>
          </p:pic>
        </p:grpSp>
        <p:grpSp>
          <p:nvGrpSpPr>
            <p:cNvPr id="21" name="组合 20"/>
            <p:cNvGrpSpPr/>
            <p:nvPr/>
          </p:nvGrpSpPr>
          <p:grpSpPr>
            <a:xfrm>
              <a:off x="347662" y="1556754"/>
              <a:ext cx="10990898" cy="2527566"/>
              <a:chOff x="1671933" y="1844040"/>
              <a:chExt cx="9052560" cy="2636520"/>
            </a:xfrm>
          </p:grpSpPr>
          <p:sp>
            <p:nvSpPr>
              <p:cNvPr id="22" name="任意多边形 21"/>
              <p:cNvSpPr/>
              <p:nvPr/>
            </p:nvSpPr>
            <p:spPr>
              <a:xfrm>
                <a:off x="1671933" y="1844040"/>
                <a:ext cx="1782127" cy="2636520"/>
              </a:xfrm>
              <a:custGeom>
                <a:avLst/>
                <a:gdLst>
                  <a:gd name="connsiteX0" fmla="*/ 439429 w 1782127"/>
                  <a:gd name="connsiteY0" fmla="*/ 0 h 2636520"/>
                  <a:gd name="connsiteX1" fmla="*/ 1782127 w 1782127"/>
                  <a:gd name="connsiteY1" fmla="*/ 0 h 2636520"/>
                  <a:gd name="connsiteX2" fmla="*/ 1782127 w 1782127"/>
                  <a:gd name="connsiteY2" fmla="*/ 2636520 h 2636520"/>
                  <a:gd name="connsiteX3" fmla="*/ 439429 w 1782127"/>
                  <a:gd name="connsiteY3" fmla="*/ 2636520 h 2636520"/>
                  <a:gd name="connsiteX4" fmla="*/ 0 w 1782127"/>
                  <a:gd name="connsiteY4" fmla="*/ 2197091 h 2636520"/>
                  <a:gd name="connsiteX5" fmla="*/ 0 w 1782127"/>
                  <a:gd name="connsiteY5" fmla="*/ 439429 h 2636520"/>
                  <a:gd name="connsiteX6" fmla="*/ 439429 w 1782127"/>
                  <a:gd name="connsiteY6" fmla="*/ 0 h 2636520"/>
                  <a:gd name="connsiteX0" fmla="*/ 1782127 w 1873567"/>
                  <a:gd name="connsiteY0" fmla="*/ 2636520 h 2727960"/>
                  <a:gd name="connsiteX1" fmla="*/ 439429 w 1873567"/>
                  <a:gd name="connsiteY1" fmla="*/ 2636520 h 2727960"/>
                  <a:gd name="connsiteX2" fmla="*/ 0 w 1873567"/>
                  <a:gd name="connsiteY2" fmla="*/ 2197091 h 2727960"/>
                  <a:gd name="connsiteX3" fmla="*/ 0 w 1873567"/>
                  <a:gd name="connsiteY3" fmla="*/ 439429 h 2727960"/>
                  <a:gd name="connsiteX4" fmla="*/ 439429 w 1873567"/>
                  <a:gd name="connsiteY4" fmla="*/ 0 h 2727960"/>
                  <a:gd name="connsiteX5" fmla="*/ 1782127 w 1873567"/>
                  <a:gd name="connsiteY5" fmla="*/ 0 h 2727960"/>
                  <a:gd name="connsiteX6" fmla="*/ 1873567 w 1873567"/>
                  <a:gd name="connsiteY6" fmla="*/ 2727960 h 2727960"/>
                  <a:gd name="connsiteX0" fmla="*/ 1782127 w 1782127"/>
                  <a:gd name="connsiteY0" fmla="*/ 2636520 h 2636520"/>
                  <a:gd name="connsiteX1" fmla="*/ 439429 w 1782127"/>
                  <a:gd name="connsiteY1" fmla="*/ 2636520 h 2636520"/>
                  <a:gd name="connsiteX2" fmla="*/ 0 w 1782127"/>
                  <a:gd name="connsiteY2" fmla="*/ 2197091 h 2636520"/>
                  <a:gd name="connsiteX3" fmla="*/ 0 w 1782127"/>
                  <a:gd name="connsiteY3" fmla="*/ 439429 h 2636520"/>
                  <a:gd name="connsiteX4" fmla="*/ 439429 w 1782127"/>
                  <a:gd name="connsiteY4" fmla="*/ 0 h 2636520"/>
                  <a:gd name="connsiteX5" fmla="*/ 1782127 w 1782127"/>
                  <a:gd name="connsiteY5" fmla="*/ 0 h 263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2127" h="2636520">
                    <a:moveTo>
                      <a:pt x="1782127" y="2636520"/>
                    </a:moveTo>
                    <a:lnTo>
                      <a:pt x="439429" y="2636520"/>
                    </a:lnTo>
                    <a:cubicBezTo>
                      <a:pt x="196739" y="2636520"/>
                      <a:pt x="0" y="2439781"/>
                      <a:pt x="0" y="2197091"/>
                    </a:cubicBezTo>
                    <a:lnTo>
                      <a:pt x="0" y="439429"/>
                    </a:lnTo>
                    <a:cubicBezTo>
                      <a:pt x="0" y="196739"/>
                      <a:pt x="196739" y="0"/>
                      <a:pt x="439429" y="0"/>
                    </a:cubicBezTo>
                    <a:lnTo>
                      <a:pt x="1782127" y="0"/>
                    </a:lnTo>
                  </a:path>
                </a:pathLst>
              </a:custGeom>
              <a:noFill/>
              <a:ln w="38100">
                <a:solidFill>
                  <a:srgbClr val="2A3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9261453" y="1844040"/>
                <a:ext cx="1463040" cy="2636520"/>
              </a:xfrm>
              <a:custGeom>
                <a:avLst/>
                <a:gdLst>
                  <a:gd name="connsiteX0" fmla="*/ 0 w 1463040"/>
                  <a:gd name="connsiteY0" fmla="*/ 0 h 2636520"/>
                  <a:gd name="connsiteX1" fmla="*/ 1023611 w 1463040"/>
                  <a:gd name="connsiteY1" fmla="*/ 0 h 2636520"/>
                  <a:gd name="connsiteX2" fmla="*/ 1463040 w 1463040"/>
                  <a:gd name="connsiteY2" fmla="*/ 439429 h 2636520"/>
                  <a:gd name="connsiteX3" fmla="*/ 1463040 w 1463040"/>
                  <a:gd name="connsiteY3" fmla="*/ 2197091 h 2636520"/>
                  <a:gd name="connsiteX4" fmla="*/ 1023611 w 1463040"/>
                  <a:gd name="connsiteY4" fmla="*/ 2636520 h 2636520"/>
                  <a:gd name="connsiteX5" fmla="*/ 0 w 1463040"/>
                  <a:gd name="connsiteY5" fmla="*/ 2636520 h 2636520"/>
                  <a:gd name="connsiteX6" fmla="*/ 0 w 1463040"/>
                  <a:gd name="connsiteY6" fmla="*/ 0 h 2636520"/>
                  <a:gd name="connsiteX0" fmla="*/ 0 w 1463040"/>
                  <a:gd name="connsiteY0" fmla="*/ 0 h 2636520"/>
                  <a:gd name="connsiteX1" fmla="*/ 1023611 w 1463040"/>
                  <a:gd name="connsiteY1" fmla="*/ 0 h 2636520"/>
                  <a:gd name="connsiteX2" fmla="*/ 1463040 w 1463040"/>
                  <a:gd name="connsiteY2" fmla="*/ 439429 h 2636520"/>
                  <a:gd name="connsiteX3" fmla="*/ 1463040 w 1463040"/>
                  <a:gd name="connsiteY3" fmla="*/ 2197091 h 2636520"/>
                  <a:gd name="connsiteX4" fmla="*/ 1023611 w 1463040"/>
                  <a:gd name="connsiteY4" fmla="*/ 2636520 h 2636520"/>
                  <a:gd name="connsiteX5" fmla="*/ 0 w 1463040"/>
                  <a:gd name="connsiteY5" fmla="*/ 2636520 h 2636520"/>
                  <a:gd name="connsiteX6" fmla="*/ 91440 w 1463040"/>
                  <a:gd name="connsiteY6" fmla="*/ 91440 h 2636520"/>
                  <a:gd name="connsiteX0" fmla="*/ 0 w 1463040"/>
                  <a:gd name="connsiteY0" fmla="*/ 0 h 2636520"/>
                  <a:gd name="connsiteX1" fmla="*/ 1023611 w 1463040"/>
                  <a:gd name="connsiteY1" fmla="*/ 0 h 2636520"/>
                  <a:gd name="connsiteX2" fmla="*/ 1463040 w 1463040"/>
                  <a:gd name="connsiteY2" fmla="*/ 439429 h 2636520"/>
                  <a:gd name="connsiteX3" fmla="*/ 1463040 w 1463040"/>
                  <a:gd name="connsiteY3" fmla="*/ 2197091 h 2636520"/>
                  <a:gd name="connsiteX4" fmla="*/ 1023611 w 1463040"/>
                  <a:gd name="connsiteY4" fmla="*/ 2636520 h 2636520"/>
                  <a:gd name="connsiteX5" fmla="*/ 0 w 1463040"/>
                  <a:gd name="connsiteY5" fmla="*/ 2636520 h 263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3040" h="2636520">
                    <a:moveTo>
                      <a:pt x="0" y="0"/>
                    </a:moveTo>
                    <a:lnTo>
                      <a:pt x="1023611" y="0"/>
                    </a:lnTo>
                    <a:cubicBezTo>
                      <a:pt x="1266301" y="0"/>
                      <a:pt x="1463040" y="196739"/>
                      <a:pt x="1463040" y="439429"/>
                    </a:cubicBezTo>
                    <a:lnTo>
                      <a:pt x="1463040" y="2197091"/>
                    </a:lnTo>
                    <a:cubicBezTo>
                      <a:pt x="1463040" y="2439781"/>
                      <a:pt x="1266301" y="2636520"/>
                      <a:pt x="1023611" y="2636520"/>
                    </a:cubicBezTo>
                    <a:lnTo>
                      <a:pt x="0" y="2636520"/>
                    </a:lnTo>
                  </a:path>
                </a:pathLst>
              </a:custGeom>
              <a:noFill/>
              <a:ln w="38100">
                <a:solidFill>
                  <a:srgbClr val="2A3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 name="直接连接符 23"/>
              <p:cNvCxnSpPr/>
              <p:nvPr/>
            </p:nvCxnSpPr>
            <p:spPr>
              <a:xfrm>
                <a:off x="3646241" y="1844040"/>
                <a:ext cx="2334978" cy="0"/>
              </a:xfrm>
              <a:prstGeom prst="line">
                <a:avLst/>
              </a:prstGeom>
              <a:ln w="38100" cap="rnd">
                <a:solidFill>
                  <a:srgbClr val="2A3364"/>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6374201" y="1844040"/>
                <a:ext cx="768892" cy="0"/>
              </a:xfrm>
              <a:prstGeom prst="line">
                <a:avLst/>
              </a:prstGeom>
              <a:ln w="38100" cap="rnd">
                <a:solidFill>
                  <a:srgbClr val="2A3364"/>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7341213" y="1844040"/>
                <a:ext cx="1920240" cy="0"/>
              </a:xfrm>
              <a:prstGeom prst="line">
                <a:avLst/>
              </a:prstGeom>
              <a:ln w="38100" cap="rnd">
                <a:solidFill>
                  <a:srgbClr val="2A3364"/>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3454060" y="4480560"/>
                <a:ext cx="2334978" cy="0"/>
              </a:xfrm>
              <a:prstGeom prst="line">
                <a:avLst/>
              </a:prstGeom>
              <a:ln w="38100" cap="rnd">
                <a:solidFill>
                  <a:srgbClr val="2A3364"/>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6182020" y="4480560"/>
                <a:ext cx="768892" cy="0"/>
              </a:xfrm>
              <a:prstGeom prst="line">
                <a:avLst/>
              </a:prstGeom>
              <a:ln w="38100" cap="rnd">
                <a:solidFill>
                  <a:srgbClr val="2A3364"/>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7149032" y="4480560"/>
                <a:ext cx="954181" cy="0"/>
              </a:xfrm>
              <a:prstGeom prst="line">
                <a:avLst/>
              </a:prstGeom>
              <a:ln w="38100" cap="rnd">
                <a:solidFill>
                  <a:srgbClr val="2A3364"/>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8307272" y="4480560"/>
                <a:ext cx="954181" cy="0"/>
              </a:xfrm>
              <a:prstGeom prst="line">
                <a:avLst/>
              </a:prstGeom>
              <a:ln w="38100" cap="rnd">
                <a:solidFill>
                  <a:srgbClr val="2A3364"/>
                </a:solidFill>
              </a:ln>
            </p:spPr>
            <p:style>
              <a:lnRef idx="1">
                <a:schemeClr val="accent1"/>
              </a:lnRef>
              <a:fillRef idx="0">
                <a:schemeClr val="accent1"/>
              </a:fillRef>
              <a:effectRef idx="0">
                <a:schemeClr val="accent1"/>
              </a:effectRef>
              <a:fontRef idx="minor">
                <a:schemeClr val="tx1"/>
              </a:fontRef>
            </p:style>
          </p:cxnSp>
        </p:grpSp>
      </p:grpSp>
      <p:grpSp>
        <p:nvGrpSpPr>
          <p:cNvPr id="11" name="组合 10"/>
          <p:cNvGrpSpPr/>
          <p:nvPr/>
        </p:nvGrpSpPr>
        <p:grpSpPr>
          <a:xfrm>
            <a:off x="992600" y="4584105"/>
            <a:ext cx="3525725" cy="1990515"/>
            <a:chOff x="723519" y="4584105"/>
            <a:chExt cx="3525725" cy="1990515"/>
          </a:xfrm>
        </p:grpSpPr>
        <p:sp>
          <p:nvSpPr>
            <p:cNvPr id="34" name="文本框 33"/>
            <p:cNvSpPr txBox="1"/>
            <p:nvPr/>
          </p:nvSpPr>
          <p:spPr>
            <a:xfrm>
              <a:off x="1275634" y="4584105"/>
              <a:ext cx="1981859" cy="523220"/>
            </a:xfrm>
            <a:prstGeom prst="rect">
              <a:avLst/>
            </a:prstGeom>
            <a:noFill/>
          </p:spPr>
          <p:txBody>
            <a:bodyPr wrap="square" rtlCol="0">
              <a:spAutoFit/>
            </a:bodyPr>
            <a:lstStyle/>
            <a:p>
              <a:pPr algn="ctr"/>
              <a:r>
                <a:rPr lang="zh-TW" altLang="en-US" sz="2800" dirty="0">
                  <a:solidFill>
                    <a:srgbClr val="22B4B9"/>
                  </a:solidFill>
                  <a:latin typeface="印品粗朗体" panose="02000000000000000000" pitchFamily="2" charset="-122"/>
                  <a:ea typeface="印品粗朗体" panose="02000000000000000000" pitchFamily="2" charset="-122"/>
                </a:rPr>
                <a:t>微笑骰</a:t>
              </a:r>
              <a:endParaRPr lang="zh-CN" altLang="en-US" sz="2800" dirty="0">
                <a:solidFill>
                  <a:srgbClr val="22B4B9"/>
                </a:solidFill>
                <a:latin typeface="印品粗朗体" panose="02000000000000000000" pitchFamily="2" charset="-122"/>
                <a:ea typeface="印品粗朗体" panose="02000000000000000000" pitchFamily="2" charset="-122"/>
              </a:endParaRPr>
            </a:p>
          </p:txBody>
        </p:sp>
        <p:sp>
          <p:nvSpPr>
            <p:cNvPr id="35" name="矩形 34"/>
            <p:cNvSpPr/>
            <p:nvPr/>
          </p:nvSpPr>
          <p:spPr>
            <a:xfrm>
              <a:off x="723519" y="5107325"/>
              <a:ext cx="3059845" cy="874407"/>
            </a:xfrm>
            <a:prstGeom prst="rect">
              <a:avLst/>
            </a:prstGeom>
          </p:spPr>
          <p:txBody>
            <a:bodyPr wrap="square">
              <a:spAutoFit/>
            </a:bodyPr>
            <a:lstStyle/>
            <a:p>
              <a:pPr algn="ctr" fontAlgn="base">
                <a:lnSpc>
                  <a:spcPct val="150000"/>
                </a:lnSpc>
                <a:spcBef>
                  <a:spcPct val="0"/>
                </a:spcBef>
                <a:spcAft>
                  <a:spcPct val="0"/>
                </a:spcAft>
              </a:pPr>
              <a:r>
                <a:rPr lang="zh-TW" altLang="en-US" dirty="0">
                  <a:solidFill>
                    <a:srgbClr val="273062"/>
                  </a:solidFill>
                  <a:latin typeface="印品天逸黑" panose="02000500000000000000" pitchFamily="2" charset="-122"/>
                  <a:ea typeface="印品天逸黑" panose="02000500000000000000" pitchFamily="2" charset="-122"/>
                  <a:cs typeface="+mn-ea"/>
                  <a:sym typeface="+mn-lt"/>
                </a:rPr>
                <a:t>施點魔法，魔術師能準確</a:t>
              </a:r>
              <a:endParaRPr lang="en-US" altLang="zh-TW" dirty="0">
                <a:solidFill>
                  <a:srgbClr val="273062"/>
                </a:solidFill>
                <a:latin typeface="印品天逸黑" panose="02000500000000000000" pitchFamily="2" charset="-122"/>
                <a:ea typeface="印品天逸黑" panose="02000500000000000000" pitchFamily="2" charset="-122"/>
                <a:cs typeface="+mn-ea"/>
                <a:sym typeface="+mn-lt"/>
              </a:endParaRPr>
            </a:p>
            <a:p>
              <a:pPr algn="ctr" fontAlgn="base">
                <a:lnSpc>
                  <a:spcPct val="150000"/>
                </a:lnSpc>
                <a:spcBef>
                  <a:spcPct val="0"/>
                </a:spcBef>
                <a:spcAft>
                  <a:spcPct val="0"/>
                </a:spcAft>
              </a:pPr>
              <a:r>
                <a:rPr lang="zh-TW" altLang="en-US" dirty="0">
                  <a:solidFill>
                    <a:srgbClr val="273062"/>
                  </a:solidFill>
                  <a:latin typeface="印品天逸黑" panose="02000500000000000000" pitchFamily="2" charset="-122"/>
                  <a:ea typeface="印品天逸黑" panose="02000500000000000000" pitchFamily="2" charset="-122"/>
                  <a:cs typeface="+mn-ea"/>
                  <a:sym typeface="+mn-lt"/>
                </a:rPr>
                <a:t>猜出觀眾心情的骰子。</a:t>
              </a:r>
              <a:endParaRPr lang="en-US" altLang="zh-CN" dirty="0">
                <a:solidFill>
                  <a:srgbClr val="273062"/>
                </a:solidFill>
                <a:latin typeface="印品天逸黑" panose="02000500000000000000" pitchFamily="2" charset="-122"/>
                <a:ea typeface="印品天逸黑" panose="02000500000000000000" pitchFamily="2" charset="-122"/>
                <a:cs typeface="+mn-ea"/>
                <a:sym typeface="+mn-lt"/>
              </a:endParaRPr>
            </a:p>
          </p:txBody>
        </p:sp>
        <p:grpSp>
          <p:nvGrpSpPr>
            <p:cNvPr id="36" name="组合 35"/>
            <p:cNvGrpSpPr/>
            <p:nvPr/>
          </p:nvGrpSpPr>
          <p:grpSpPr>
            <a:xfrm rot="5400000" flipV="1">
              <a:off x="3202383" y="5527758"/>
              <a:ext cx="1990512" cy="103211"/>
              <a:chOff x="1154982" y="5882640"/>
              <a:chExt cx="8598360" cy="0"/>
            </a:xfrm>
          </p:grpSpPr>
          <p:cxnSp>
            <p:nvCxnSpPr>
              <p:cNvPr id="37" name="直接连接符 36"/>
              <p:cNvCxnSpPr/>
              <p:nvPr/>
            </p:nvCxnSpPr>
            <p:spPr>
              <a:xfrm>
                <a:off x="1154982" y="5882640"/>
                <a:ext cx="2334978" cy="0"/>
              </a:xfrm>
              <a:prstGeom prst="line">
                <a:avLst/>
              </a:prstGeom>
              <a:ln w="76200" cap="rnd">
                <a:solidFill>
                  <a:srgbClr val="2A3364"/>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4381562" y="5882640"/>
                <a:ext cx="735524" cy="0"/>
              </a:xfrm>
              <a:prstGeom prst="line">
                <a:avLst/>
              </a:prstGeom>
              <a:ln w="76200" cap="rnd">
                <a:solidFill>
                  <a:srgbClr val="2A3364"/>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rot="5400000" flipV="1">
                <a:off x="7711869" y="4586702"/>
                <a:ext cx="0" cy="2591876"/>
              </a:xfrm>
              <a:prstGeom prst="line">
                <a:avLst/>
              </a:prstGeom>
              <a:ln w="76200" cap="rnd">
                <a:solidFill>
                  <a:srgbClr val="2A3364"/>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9303762" y="5882640"/>
                <a:ext cx="449580" cy="0"/>
              </a:xfrm>
              <a:prstGeom prst="line">
                <a:avLst/>
              </a:prstGeom>
              <a:ln w="76200" cap="rnd">
                <a:solidFill>
                  <a:srgbClr val="2A3364"/>
                </a:solidFill>
              </a:ln>
            </p:spPr>
            <p:style>
              <a:lnRef idx="1">
                <a:schemeClr val="accent1"/>
              </a:lnRef>
              <a:fillRef idx="0">
                <a:schemeClr val="accent1"/>
              </a:fillRef>
              <a:effectRef idx="0">
                <a:schemeClr val="accent1"/>
              </a:effectRef>
              <a:fontRef idx="minor">
                <a:schemeClr val="tx1"/>
              </a:fontRef>
            </p:style>
          </p:cxnSp>
        </p:grpSp>
      </p:grpSp>
      <p:grpSp>
        <p:nvGrpSpPr>
          <p:cNvPr id="12" name="组合 11"/>
          <p:cNvGrpSpPr/>
          <p:nvPr/>
        </p:nvGrpSpPr>
        <p:grpSpPr>
          <a:xfrm>
            <a:off x="8296152" y="4531994"/>
            <a:ext cx="2628569" cy="982128"/>
            <a:chOff x="7995284" y="4480027"/>
            <a:chExt cx="2628569" cy="982128"/>
          </a:xfrm>
        </p:grpSpPr>
        <p:sp>
          <p:nvSpPr>
            <p:cNvPr id="61" name="文本框 60"/>
            <p:cNvSpPr txBox="1"/>
            <p:nvPr/>
          </p:nvSpPr>
          <p:spPr>
            <a:xfrm>
              <a:off x="8318639" y="4480027"/>
              <a:ext cx="1981859" cy="523220"/>
            </a:xfrm>
            <a:prstGeom prst="rect">
              <a:avLst/>
            </a:prstGeom>
            <a:noFill/>
          </p:spPr>
          <p:txBody>
            <a:bodyPr wrap="square" rtlCol="0">
              <a:spAutoFit/>
            </a:bodyPr>
            <a:lstStyle/>
            <a:p>
              <a:pPr algn="ctr"/>
              <a:r>
                <a:rPr lang="zh-TW" altLang="en-US" sz="2800" dirty="0">
                  <a:solidFill>
                    <a:srgbClr val="22B4B9"/>
                  </a:solidFill>
                  <a:latin typeface="印品粗朗体" panose="02000000000000000000" pitchFamily="2" charset="-122"/>
                  <a:ea typeface="印品粗朗体" panose="02000000000000000000" pitchFamily="2" charset="-122"/>
                </a:rPr>
                <a:t>洗一條龍</a:t>
              </a:r>
              <a:endParaRPr lang="zh-CN" altLang="en-US" sz="2800" dirty="0">
                <a:solidFill>
                  <a:srgbClr val="22B4B9"/>
                </a:solidFill>
                <a:latin typeface="印品粗朗体" panose="02000000000000000000" pitchFamily="2" charset="-122"/>
                <a:ea typeface="印品粗朗体" panose="02000000000000000000" pitchFamily="2" charset="-122"/>
              </a:endParaRPr>
            </a:p>
          </p:txBody>
        </p:sp>
        <p:sp>
          <p:nvSpPr>
            <p:cNvPr id="62" name="矩形 61"/>
            <p:cNvSpPr/>
            <p:nvPr/>
          </p:nvSpPr>
          <p:spPr>
            <a:xfrm>
              <a:off x="7995284" y="5003247"/>
              <a:ext cx="2628569" cy="458908"/>
            </a:xfrm>
            <a:prstGeom prst="rect">
              <a:avLst/>
            </a:prstGeom>
          </p:spPr>
          <p:txBody>
            <a:bodyPr wrap="square">
              <a:spAutoFit/>
            </a:bodyPr>
            <a:lstStyle/>
            <a:p>
              <a:pPr algn="ctr" fontAlgn="base">
                <a:lnSpc>
                  <a:spcPct val="150000"/>
                </a:lnSpc>
                <a:spcBef>
                  <a:spcPct val="0"/>
                </a:spcBef>
                <a:spcAft>
                  <a:spcPct val="0"/>
                </a:spcAft>
              </a:pPr>
              <a:r>
                <a:rPr lang="zh-TW" altLang="en-US" dirty="0">
                  <a:solidFill>
                    <a:srgbClr val="273062"/>
                  </a:solidFill>
                  <a:latin typeface="印品天逸黑" panose="02000500000000000000" pitchFamily="2" charset="-122"/>
                  <a:ea typeface="印品天逸黑" panose="02000500000000000000" pitchFamily="2" charset="-122"/>
                  <a:cs typeface="+mn-ea"/>
                  <a:sym typeface="+mn-lt"/>
                </a:rPr>
                <a:t>想想看要如何排</a:t>
              </a:r>
              <a:r>
                <a:rPr lang="en-US" altLang="zh-TW" dirty="0">
                  <a:solidFill>
                    <a:srgbClr val="273062"/>
                  </a:solidFill>
                  <a:latin typeface="印品天逸黑" panose="02000500000000000000" pitchFamily="2" charset="-122"/>
                  <a:ea typeface="印品天逸黑" panose="02000500000000000000" pitchFamily="2" charset="-122"/>
                  <a:cs typeface="+mn-ea"/>
                  <a:sym typeface="+mn-lt"/>
                </a:rPr>
                <a:t>?</a:t>
              </a:r>
              <a:endParaRPr lang="en-US" altLang="zh-CN" dirty="0">
                <a:solidFill>
                  <a:srgbClr val="273062"/>
                </a:solidFill>
                <a:latin typeface="印品天逸黑" panose="02000500000000000000" pitchFamily="2" charset="-122"/>
                <a:ea typeface="印品天逸黑" panose="02000500000000000000" pitchFamily="2" charset="-122"/>
                <a:cs typeface="+mn-ea"/>
                <a:sym typeface="+mn-lt"/>
              </a:endParaRPr>
            </a:p>
          </p:txBody>
        </p:sp>
      </p:grpSp>
      <p:grpSp>
        <p:nvGrpSpPr>
          <p:cNvPr id="68" name="组合 67"/>
          <p:cNvGrpSpPr/>
          <p:nvPr/>
        </p:nvGrpSpPr>
        <p:grpSpPr>
          <a:xfrm>
            <a:off x="3996342" y="4433014"/>
            <a:ext cx="820777" cy="1860842"/>
            <a:chOff x="2168486" y="1409145"/>
            <a:chExt cx="820777" cy="1860842"/>
          </a:xfrm>
        </p:grpSpPr>
        <p:sp>
          <p:nvSpPr>
            <p:cNvPr id="69" name="十字星 21"/>
            <p:cNvSpPr/>
            <p:nvPr/>
          </p:nvSpPr>
          <p:spPr>
            <a:xfrm>
              <a:off x="2216509" y="2927060"/>
              <a:ext cx="342927" cy="342927"/>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FFC000"/>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69"/>
            <p:cNvSpPr/>
            <p:nvPr/>
          </p:nvSpPr>
          <p:spPr>
            <a:xfrm rot="5400000">
              <a:off x="2180543" y="1397088"/>
              <a:ext cx="289560" cy="313674"/>
            </a:xfrm>
            <a:custGeom>
              <a:avLst/>
              <a:gdLst>
                <a:gd name="connsiteX0" fmla="*/ 458919 w 1482909"/>
                <a:gd name="connsiteY0" fmla="*/ 806919 h 1606405"/>
                <a:gd name="connsiteX1" fmla="*/ 716256 w 1482909"/>
                <a:gd name="connsiteY1" fmla="*/ 1064256 h 1606405"/>
                <a:gd name="connsiteX2" fmla="*/ 973593 w 1482909"/>
                <a:gd name="connsiteY2" fmla="*/ 806919 h 1606405"/>
                <a:gd name="connsiteX3" fmla="*/ 716256 w 1482909"/>
                <a:gd name="connsiteY3" fmla="*/ 549582 h 1606405"/>
                <a:gd name="connsiteX4" fmla="*/ 458919 w 1482909"/>
                <a:gd name="connsiteY4" fmla="*/ 806919 h 1606405"/>
                <a:gd name="connsiteX5" fmla="*/ 0 w 1482909"/>
                <a:gd name="connsiteY5" fmla="*/ 880351 h 1606405"/>
                <a:gd name="connsiteX6" fmla="*/ 0 w 1482909"/>
                <a:gd name="connsiteY6" fmla="*/ 738145 h 1606405"/>
                <a:gd name="connsiteX7" fmla="*/ 35553 w 1482909"/>
                <a:gd name="connsiteY7" fmla="*/ 702592 h 1606405"/>
                <a:gd name="connsiteX8" fmla="*/ 301266 w 1482909"/>
                <a:gd name="connsiteY8" fmla="*/ 702592 h 1606405"/>
                <a:gd name="connsiteX9" fmla="*/ 26979 w 1482909"/>
                <a:gd name="connsiteY9" fmla="*/ 544233 h 1606405"/>
                <a:gd name="connsiteX10" fmla="*/ 13966 w 1482909"/>
                <a:gd name="connsiteY10" fmla="*/ 495666 h 1606405"/>
                <a:gd name="connsiteX11" fmla="*/ 85069 w 1482909"/>
                <a:gd name="connsiteY11" fmla="*/ 372512 h 1606405"/>
                <a:gd name="connsiteX12" fmla="*/ 133635 w 1482909"/>
                <a:gd name="connsiteY12" fmla="*/ 359498 h 1606405"/>
                <a:gd name="connsiteX13" fmla="*/ 498941 w 1482909"/>
                <a:gd name="connsiteY13" fmla="*/ 570407 h 1606405"/>
                <a:gd name="connsiteX14" fmla="*/ 282265 w 1482909"/>
                <a:gd name="connsiteY14" fmla="*/ 195112 h 1606405"/>
                <a:gd name="connsiteX15" fmla="*/ 295277 w 1482909"/>
                <a:gd name="connsiteY15" fmla="*/ 146546 h 1606405"/>
                <a:gd name="connsiteX16" fmla="*/ 418431 w 1482909"/>
                <a:gd name="connsiteY16" fmla="*/ 75444 h 1606405"/>
                <a:gd name="connsiteX17" fmla="*/ 466997 w 1482909"/>
                <a:gd name="connsiteY17" fmla="*/ 88456 h 1606405"/>
                <a:gd name="connsiteX18" fmla="*/ 609600 w 1482909"/>
                <a:gd name="connsiteY18" fmla="*/ 335450 h 1606405"/>
                <a:gd name="connsiteX19" fmla="*/ 609600 w 1482909"/>
                <a:gd name="connsiteY19" fmla="*/ 35552 h 1606405"/>
                <a:gd name="connsiteX20" fmla="*/ 645153 w 1482909"/>
                <a:gd name="connsiteY20" fmla="*/ 0 h 1606405"/>
                <a:gd name="connsiteX21" fmla="*/ 787359 w 1482909"/>
                <a:gd name="connsiteY21" fmla="*/ 0 h 1606405"/>
                <a:gd name="connsiteX22" fmla="*/ 822912 w 1482909"/>
                <a:gd name="connsiteY22" fmla="*/ 35552 h 1606405"/>
                <a:gd name="connsiteX23" fmla="*/ 822912 w 1482909"/>
                <a:gd name="connsiteY23" fmla="*/ 316841 h 1606405"/>
                <a:gd name="connsiteX24" fmla="*/ 969156 w 1482909"/>
                <a:gd name="connsiteY24" fmla="*/ 63540 h 1606405"/>
                <a:gd name="connsiteX25" fmla="*/ 1017722 w 1482909"/>
                <a:gd name="connsiteY25" fmla="*/ 50526 h 1606405"/>
                <a:gd name="connsiteX26" fmla="*/ 1140876 w 1482909"/>
                <a:gd name="connsiteY26" fmla="*/ 121630 h 1606405"/>
                <a:gd name="connsiteX27" fmla="*/ 1153889 w 1482909"/>
                <a:gd name="connsiteY27" fmla="*/ 170196 h 1606405"/>
                <a:gd name="connsiteX28" fmla="*/ 942980 w 1482909"/>
                <a:gd name="connsiteY28" fmla="*/ 535502 h 1606405"/>
                <a:gd name="connsiteX29" fmla="*/ 1318275 w 1482909"/>
                <a:gd name="connsiteY29" fmla="*/ 318825 h 1606405"/>
                <a:gd name="connsiteX30" fmla="*/ 1366842 w 1482909"/>
                <a:gd name="connsiteY30" fmla="*/ 331838 h 1606405"/>
                <a:gd name="connsiteX31" fmla="*/ 1437945 w 1482909"/>
                <a:gd name="connsiteY31" fmla="*/ 454992 h 1606405"/>
                <a:gd name="connsiteX32" fmla="*/ 1424931 w 1482909"/>
                <a:gd name="connsiteY32" fmla="*/ 503559 h 1606405"/>
                <a:gd name="connsiteX33" fmla="*/ 1177936 w 1482909"/>
                <a:gd name="connsiteY33" fmla="*/ 646161 h 1606405"/>
                <a:gd name="connsiteX34" fmla="*/ 1447356 w 1482909"/>
                <a:gd name="connsiteY34" fmla="*/ 646161 h 1606405"/>
                <a:gd name="connsiteX35" fmla="*/ 1482909 w 1482909"/>
                <a:gd name="connsiteY35" fmla="*/ 681714 h 1606405"/>
                <a:gd name="connsiteX36" fmla="*/ 1482909 w 1482909"/>
                <a:gd name="connsiteY36" fmla="*/ 823920 h 1606405"/>
                <a:gd name="connsiteX37" fmla="*/ 1447356 w 1482909"/>
                <a:gd name="connsiteY37" fmla="*/ 859473 h 1606405"/>
                <a:gd name="connsiteX38" fmla="*/ 1092603 w 1482909"/>
                <a:gd name="connsiteY38" fmla="*/ 859472 h 1606405"/>
                <a:gd name="connsiteX39" fmla="*/ 1428832 w 1482909"/>
                <a:gd name="connsiteY39" fmla="*/ 1053595 h 1606405"/>
                <a:gd name="connsiteX40" fmla="*/ 1441846 w 1482909"/>
                <a:gd name="connsiteY40" fmla="*/ 1102162 h 1606405"/>
                <a:gd name="connsiteX41" fmla="*/ 1370743 w 1482909"/>
                <a:gd name="connsiteY41" fmla="*/ 1225316 h 1606405"/>
                <a:gd name="connsiteX42" fmla="*/ 1322176 w 1482909"/>
                <a:gd name="connsiteY42" fmla="*/ 1238330 h 1606405"/>
                <a:gd name="connsiteX43" fmla="*/ 956871 w 1482909"/>
                <a:gd name="connsiteY43" fmla="*/ 1027420 h 1606405"/>
                <a:gd name="connsiteX44" fmla="*/ 1173548 w 1482909"/>
                <a:gd name="connsiteY44" fmla="*/ 1402716 h 1606405"/>
                <a:gd name="connsiteX45" fmla="*/ 1160534 w 1482909"/>
                <a:gd name="connsiteY45" fmla="*/ 1451282 h 1606405"/>
                <a:gd name="connsiteX46" fmla="*/ 1037380 w 1482909"/>
                <a:gd name="connsiteY46" fmla="*/ 1522385 h 1606405"/>
                <a:gd name="connsiteX47" fmla="*/ 988814 w 1482909"/>
                <a:gd name="connsiteY47" fmla="*/ 1509372 h 1606405"/>
                <a:gd name="connsiteX48" fmla="*/ 854179 w 1482909"/>
                <a:gd name="connsiteY48" fmla="*/ 1276176 h 1606405"/>
                <a:gd name="connsiteX49" fmla="*/ 854179 w 1482909"/>
                <a:gd name="connsiteY49" fmla="*/ 1570852 h 1606405"/>
                <a:gd name="connsiteX50" fmla="*/ 818626 w 1482909"/>
                <a:gd name="connsiteY50" fmla="*/ 1606405 h 1606405"/>
                <a:gd name="connsiteX51" fmla="*/ 676420 w 1482909"/>
                <a:gd name="connsiteY51" fmla="*/ 1606405 h 1606405"/>
                <a:gd name="connsiteX52" fmla="*/ 640866 w 1482909"/>
                <a:gd name="connsiteY52" fmla="*/ 1570852 h 1606405"/>
                <a:gd name="connsiteX53" fmla="*/ 640866 w 1482909"/>
                <a:gd name="connsiteY53" fmla="*/ 1244178 h 1606405"/>
                <a:gd name="connsiteX54" fmla="*/ 482507 w 1482909"/>
                <a:gd name="connsiteY54" fmla="*/ 1518466 h 1606405"/>
                <a:gd name="connsiteX55" fmla="*/ 433940 w 1482909"/>
                <a:gd name="connsiteY55" fmla="*/ 1531480 h 1606405"/>
                <a:gd name="connsiteX56" fmla="*/ 310786 w 1482909"/>
                <a:gd name="connsiteY56" fmla="*/ 1460377 h 1606405"/>
                <a:gd name="connsiteX57" fmla="*/ 297773 w 1482909"/>
                <a:gd name="connsiteY57" fmla="*/ 1411810 h 1606405"/>
                <a:gd name="connsiteX58" fmla="*/ 508683 w 1482909"/>
                <a:gd name="connsiteY58" fmla="*/ 1046504 h 1606405"/>
                <a:gd name="connsiteX59" fmla="*/ 133386 w 1482909"/>
                <a:gd name="connsiteY59" fmla="*/ 1263181 h 1606405"/>
                <a:gd name="connsiteX60" fmla="*/ 84820 w 1482909"/>
                <a:gd name="connsiteY60" fmla="*/ 1250168 h 1606405"/>
                <a:gd name="connsiteX61" fmla="*/ 13717 w 1482909"/>
                <a:gd name="connsiteY61" fmla="*/ 1127014 h 1606405"/>
                <a:gd name="connsiteX62" fmla="*/ 26730 w 1482909"/>
                <a:gd name="connsiteY62" fmla="*/ 1078448 h 1606405"/>
                <a:gd name="connsiteX63" fmla="*/ 308264 w 1482909"/>
                <a:gd name="connsiteY63" fmla="*/ 915904 h 1606405"/>
                <a:gd name="connsiteX64" fmla="*/ 35554 w 1482909"/>
                <a:gd name="connsiteY64" fmla="*/ 915904 h 1606405"/>
                <a:gd name="connsiteX65" fmla="*/ 0 w 1482909"/>
                <a:gd name="connsiteY65" fmla="*/ 880351 h 160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482909" h="1606405">
                  <a:moveTo>
                    <a:pt x="458919" y="806919"/>
                  </a:moveTo>
                  <a:cubicBezTo>
                    <a:pt x="458919" y="949042"/>
                    <a:pt x="574133" y="1064256"/>
                    <a:pt x="716256" y="1064256"/>
                  </a:cubicBezTo>
                  <a:cubicBezTo>
                    <a:pt x="858379" y="1064256"/>
                    <a:pt x="973593" y="949042"/>
                    <a:pt x="973593" y="806919"/>
                  </a:cubicBezTo>
                  <a:cubicBezTo>
                    <a:pt x="973593" y="664796"/>
                    <a:pt x="858379" y="549582"/>
                    <a:pt x="716256" y="549582"/>
                  </a:cubicBezTo>
                  <a:cubicBezTo>
                    <a:pt x="574133" y="549582"/>
                    <a:pt x="458919" y="664796"/>
                    <a:pt x="458919" y="806919"/>
                  </a:cubicBezTo>
                  <a:close/>
                  <a:moveTo>
                    <a:pt x="0" y="880351"/>
                  </a:moveTo>
                  <a:lnTo>
                    <a:pt x="0" y="738145"/>
                  </a:lnTo>
                  <a:cubicBezTo>
                    <a:pt x="0" y="718510"/>
                    <a:pt x="15918" y="702592"/>
                    <a:pt x="35553" y="702592"/>
                  </a:cubicBezTo>
                  <a:lnTo>
                    <a:pt x="301266" y="702592"/>
                  </a:lnTo>
                  <a:lnTo>
                    <a:pt x="26979" y="544233"/>
                  </a:lnTo>
                  <a:cubicBezTo>
                    <a:pt x="9975" y="534415"/>
                    <a:pt x="4148" y="512671"/>
                    <a:pt x="13966" y="495666"/>
                  </a:cubicBezTo>
                  <a:lnTo>
                    <a:pt x="85069" y="372512"/>
                  </a:lnTo>
                  <a:cubicBezTo>
                    <a:pt x="94887" y="355508"/>
                    <a:pt x="116631" y="349681"/>
                    <a:pt x="133635" y="359498"/>
                  </a:cubicBezTo>
                  <a:lnTo>
                    <a:pt x="498941" y="570407"/>
                  </a:lnTo>
                  <a:lnTo>
                    <a:pt x="282265" y="195112"/>
                  </a:lnTo>
                  <a:cubicBezTo>
                    <a:pt x="272446" y="178108"/>
                    <a:pt x="278273" y="156364"/>
                    <a:pt x="295277" y="146546"/>
                  </a:cubicBezTo>
                  <a:lnTo>
                    <a:pt x="418431" y="75444"/>
                  </a:lnTo>
                  <a:cubicBezTo>
                    <a:pt x="435436" y="65626"/>
                    <a:pt x="457180" y="71452"/>
                    <a:pt x="466997" y="88456"/>
                  </a:cubicBezTo>
                  <a:lnTo>
                    <a:pt x="609600" y="335450"/>
                  </a:lnTo>
                  <a:lnTo>
                    <a:pt x="609600" y="35552"/>
                  </a:lnTo>
                  <a:cubicBezTo>
                    <a:pt x="609600" y="15918"/>
                    <a:pt x="625518" y="0"/>
                    <a:pt x="645153" y="0"/>
                  </a:cubicBezTo>
                  <a:lnTo>
                    <a:pt x="787359" y="0"/>
                  </a:lnTo>
                  <a:cubicBezTo>
                    <a:pt x="806994" y="0"/>
                    <a:pt x="822912" y="15918"/>
                    <a:pt x="822912" y="35552"/>
                  </a:cubicBezTo>
                  <a:lnTo>
                    <a:pt x="822912" y="316841"/>
                  </a:lnTo>
                  <a:lnTo>
                    <a:pt x="969156" y="63540"/>
                  </a:lnTo>
                  <a:cubicBezTo>
                    <a:pt x="978973" y="46536"/>
                    <a:pt x="1000716" y="40710"/>
                    <a:pt x="1017722" y="50526"/>
                  </a:cubicBezTo>
                  <a:lnTo>
                    <a:pt x="1140876" y="121630"/>
                  </a:lnTo>
                  <a:cubicBezTo>
                    <a:pt x="1157879" y="131448"/>
                    <a:pt x="1163706" y="153192"/>
                    <a:pt x="1153889" y="170196"/>
                  </a:cubicBezTo>
                  <a:lnTo>
                    <a:pt x="942980" y="535502"/>
                  </a:lnTo>
                  <a:lnTo>
                    <a:pt x="1318275" y="318825"/>
                  </a:lnTo>
                  <a:cubicBezTo>
                    <a:pt x="1335279" y="309007"/>
                    <a:pt x="1357024" y="314834"/>
                    <a:pt x="1366842" y="331838"/>
                  </a:cubicBezTo>
                  <a:lnTo>
                    <a:pt x="1437945" y="454992"/>
                  </a:lnTo>
                  <a:cubicBezTo>
                    <a:pt x="1447762" y="471997"/>
                    <a:pt x="1441936" y="493741"/>
                    <a:pt x="1424931" y="503559"/>
                  </a:cubicBezTo>
                  <a:lnTo>
                    <a:pt x="1177936" y="646161"/>
                  </a:lnTo>
                  <a:lnTo>
                    <a:pt x="1447356" y="646161"/>
                  </a:lnTo>
                  <a:cubicBezTo>
                    <a:pt x="1466990" y="646161"/>
                    <a:pt x="1482908" y="662079"/>
                    <a:pt x="1482909" y="681714"/>
                  </a:cubicBezTo>
                  <a:lnTo>
                    <a:pt x="1482909" y="823920"/>
                  </a:lnTo>
                  <a:cubicBezTo>
                    <a:pt x="1482908" y="843555"/>
                    <a:pt x="1466990" y="859473"/>
                    <a:pt x="1447356" y="859473"/>
                  </a:cubicBezTo>
                  <a:lnTo>
                    <a:pt x="1092603" y="859472"/>
                  </a:lnTo>
                  <a:lnTo>
                    <a:pt x="1428832" y="1053595"/>
                  </a:lnTo>
                  <a:cubicBezTo>
                    <a:pt x="1445837" y="1063413"/>
                    <a:pt x="1451663" y="1085157"/>
                    <a:pt x="1441846" y="1102162"/>
                  </a:cubicBezTo>
                  <a:lnTo>
                    <a:pt x="1370743" y="1225316"/>
                  </a:lnTo>
                  <a:cubicBezTo>
                    <a:pt x="1360925" y="1242320"/>
                    <a:pt x="1339181" y="1248147"/>
                    <a:pt x="1322176" y="1238330"/>
                  </a:cubicBezTo>
                  <a:lnTo>
                    <a:pt x="956871" y="1027420"/>
                  </a:lnTo>
                  <a:lnTo>
                    <a:pt x="1173548" y="1402716"/>
                  </a:lnTo>
                  <a:cubicBezTo>
                    <a:pt x="1183365" y="1419720"/>
                    <a:pt x="1177539" y="1441464"/>
                    <a:pt x="1160534" y="1451282"/>
                  </a:cubicBezTo>
                  <a:lnTo>
                    <a:pt x="1037380" y="1522385"/>
                  </a:lnTo>
                  <a:cubicBezTo>
                    <a:pt x="1020376" y="1532202"/>
                    <a:pt x="998632" y="1526376"/>
                    <a:pt x="988814" y="1509372"/>
                  </a:cubicBezTo>
                  <a:lnTo>
                    <a:pt x="854179" y="1276176"/>
                  </a:lnTo>
                  <a:lnTo>
                    <a:pt x="854179" y="1570852"/>
                  </a:lnTo>
                  <a:cubicBezTo>
                    <a:pt x="854178" y="1590487"/>
                    <a:pt x="838260" y="1606404"/>
                    <a:pt x="818626" y="1606405"/>
                  </a:cubicBezTo>
                  <a:lnTo>
                    <a:pt x="676420" y="1606405"/>
                  </a:lnTo>
                  <a:cubicBezTo>
                    <a:pt x="656784" y="1606405"/>
                    <a:pt x="640867" y="1590487"/>
                    <a:pt x="640866" y="1570852"/>
                  </a:cubicBezTo>
                  <a:lnTo>
                    <a:pt x="640866" y="1244178"/>
                  </a:lnTo>
                  <a:lnTo>
                    <a:pt x="482507" y="1518466"/>
                  </a:lnTo>
                  <a:cubicBezTo>
                    <a:pt x="472689" y="1535471"/>
                    <a:pt x="450945" y="1541296"/>
                    <a:pt x="433940" y="1531480"/>
                  </a:cubicBezTo>
                  <a:lnTo>
                    <a:pt x="310786" y="1460377"/>
                  </a:lnTo>
                  <a:cubicBezTo>
                    <a:pt x="293782" y="1450559"/>
                    <a:pt x="287955" y="1428814"/>
                    <a:pt x="297773" y="1411810"/>
                  </a:cubicBezTo>
                  <a:lnTo>
                    <a:pt x="508683" y="1046504"/>
                  </a:lnTo>
                  <a:lnTo>
                    <a:pt x="133386" y="1263181"/>
                  </a:lnTo>
                  <a:cubicBezTo>
                    <a:pt x="116382" y="1272999"/>
                    <a:pt x="94637" y="1267172"/>
                    <a:pt x="84820" y="1250168"/>
                  </a:cubicBezTo>
                  <a:lnTo>
                    <a:pt x="13717" y="1127014"/>
                  </a:lnTo>
                  <a:cubicBezTo>
                    <a:pt x="3899" y="1110009"/>
                    <a:pt x="9726" y="1088265"/>
                    <a:pt x="26730" y="1078448"/>
                  </a:cubicBezTo>
                  <a:lnTo>
                    <a:pt x="308264" y="915904"/>
                  </a:lnTo>
                  <a:lnTo>
                    <a:pt x="35554" y="915904"/>
                  </a:lnTo>
                  <a:cubicBezTo>
                    <a:pt x="15918" y="915904"/>
                    <a:pt x="0" y="899986"/>
                    <a:pt x="0" y="880351"/>
                  </a:cubicBezTo>
                  <a:close/>
                </a:path>
              </a:pathLst>
            </a:custGeom>
            <a:solidFill>
              <a:srgbClr val="22B4B9"/>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2714083" y="2093405"/>
              <a:ext cx="275180" cy="275180"/>
            </a:xfrm>
            <a:prstGeom prst="ellipse">
              <a:avLst/>
            </a:prstGeom>
            <a:noFill/>
            <a:ln w="57150">
              <a:solidFill>
                <a:srgbClr val="FD88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6" name="组合 75"/>
          <p:cNvGrpSpPr/>
          <p:nvPr/>
        </p:nvGrpSpPr>
        <p:grpSpPr>
          <a:xfrm>
            <a:off x="7369927" y="4510174"/>
            <a:ext cx="973290" cy="1787777"/>
            <a:chOff x="2008986" y="1409145"/>
            <a:chExt cx="973290" cy="1787777"/>
          </a:xfrm>
        </p:grpSpPr>
        <p:sp>
          <p:nvSpPr>
            <p:cNvPr id="77" name="十字星 21"/>
            <p:cNvSpPr/>
            <p:nvPr/>
          </p:nvSpPr>
          <p:spPr>
            <a:xfrm>
              <a:off x="2639349" y="2090943"/>
              <a:ext cx="342927" cy="342927"/>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FFC000"/>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任意多边形 77"/>
            <p:cNvSpPr/>
            <p:nvPr/>
          </p:nvSpPr>
          <p:spPr>
            <a:xfrm rot="5400000">
              <a:off x="2180543" y="1397088"/>
              <a:ext cx="289560" cy="313674"/>
            </a:xfrm>
            <a:custGeom>
              <a:avLst/>
              <a:gdLst>
                <a:gd name="connsiteX0" fmla="*/ 458919 w 1482909"/>
                <a:gd name="connsiteY0" fmla="*/ 806919 h 1606405"/>
                <a:gd name="connsiteX1" fmla="*/ 716256 w 1482909"/>
                <a:gd name="connsiteY1" fmla="*/ 1064256 h 1606405"/>
                <a:gd name="connsiteX2" fmla="*/ 973593 w 1482909"/>
                <a:gd name="connsiteY2" fmla="*/ 806919 h 1606405"/>
                <a:gd name="connsiteX3" fmla="*/ 716256 w 1482909"/>
                <a:gd name="connsiteY3" fmla="*/ 549582 h 1606405"/>
                <a:gd name="connsiteX4" fmla="*/ 458919 w 1482909"/>
                <a:gd name="connsiteY4" fmla="*/ 806919 h 1606405"/>
                <a:gd name="connsiteX5" fmla="*/ 0 w 1482909"/>
                <a:gd name="connsiteY5" fmla="*/ 880351 h 1606405"/>
                <a:gd name="connsiteX6" fmla="*/ 0 w 1482909"/>
                <a:gd name="connsiteY6" fmla="*/ 738145 h 1606405"/>
                <a:gd name="connsiteX7" fmla="*/ 35553 w 1482909"/>
                <a:gd name="connsiteY7" fmla="*/ 702592 h 1606405"/>
                <a:gd name="connsiteX8" fmla="*/ 301266 w 1482909"/>
                <a:gd name="connsiteY8" fmla="*/ 702592 h 1606405"/>
                <a:gd name="connsiteX9" fmla="*/ 26979 w 1482909"/>
                <a:gd name="connsiteY9" fmla="*/ 544233 h 1606405"/>
                <a:gd name="connsiteX10" fmla="*/ 13966 w 1482909"/>
                <a:gd name="connsiteY10" fmla="*/ 495666 h 1606405"/>
                <a:gd name="connsiteX11" fmla="*/ 85069 w 1482909"/>
                <a:gd name="connsiteY11" fmla="*/ 372512 h 1606405"/>
                <a:gd name="connsiteX12" fmla="*/ 133635 w 1482909"/>
                <a:gd name="connsiteY12" fmla="*/ 359498 h 1606405"/>
                <a:gd name="connsiteX13" fmla="*/ 498941 w 1482909"/>
                <a:gd name="connsiteY13" fmla="*/ 570407 h 1606405"/>
                <a:gd name="connsiteX14" fmla="*/ 282265 w 1482909"/>
                <a:gd name="connsiteY14" fmla="*/ 195112 h 1606405"/>
                <a:gd name="connsiteX15" fmla="*/ 295277 w 1482909"/>
                <a:gd name="connsiteY15" fmla="*/ 146546 h 1606405"/>
                <a:gd name="connsiteX16" fmla="*/ 418431 w 1482909"/>
                <a:gd name="connsiteY16" fmla="*/ 75444 h 1606405"/>
                <a:gd name="connsiteX17" fmla="*/ 466997 w 1482909"/>
                <a:gd name="connsiteY17" fmla="*/ 88456 h 1606405"/>
                <a:gd name="connsiteX18" fmla="*/ 609600 w 1482909"/>
                <a:gd name="connsiteY18" fmla="*/ 335450 h 1606405"/>
                <a:gd name="connsiteX19" fmla="*/ 609600 w 1482909"/>
                <a:gd name="connsiteY19" fmla="*/ 35552 h 1606405"/>
                <a:gd name="connsiteX20" fmla="*/ 645153 w 1482909"/>
                <a:gd name="connsiteY20" fmla="*/ 0 h 1606405"/>
                <a:gd name="connsiteX21" fmla="*/ 787359 w 1482909"/>
                <a:gd name="connsiteY21" fmla="*/ 0 h 1606405"/>
                <a:gd name="connsiteX22" fmla="*/ 822912 w 1482909"/>
                <a:gd name="connsiteY22" fmla="*/ 35552 h 1606405"/>
                <a:gd name="connsiteX23" fmla="*/ 822912 w 1482909"/>
                <a:gd name="connsiteY23" fmla="*/ 316841 h 1606405"/>
                <a:gd name="connsiteX24" fmla="*/ 969156 w 1482909"/>
                <a:gd name="connsiteY24" fmla="*/ 63540 h 1606405"/>
                <a:gd name="connsiteX25" fmla="*/ 1017722 w 1482909"/>
                <a:gd name="connsiteY25" fmla="*/ 50526 h 1606405"/>
                <a:gd name="connsiteX26" fmla="*/ 1140876 w 1482909"/>
                <a:gd name="connsiteY26" fmla="*/ 121630 h 1606405"/>
                <a:gd name="connsiteX27" fmla="*/ 1153889 w 1482909"/>
                <a:gd name="connsiteY27" fmla="*/ 170196 h 1606405"/>
                <a:gd name="connsiteX28" fmla="*/ 942980 w 1482909"/>
                <a:gd name="connsiteY28" fmla="*/ 535502 h 1606405"/>
                <a:gd name="connsiteX29" fmla="*/ 1318275 w 1482909"/>
                <a:gd name="connsiteY29" fmla="*/ 318825 h 1606405"/>
                <a:gd name="connsiteX30" fmla="*/ 1366842 w 1482909"/>
                <a:gd name="connsiteY30" fmla="*/ 331838 h 1606405"/>
                <a:gd name="connsiteX31" fmla="*/ 1437945 w 1482909"/>
                <a:gd name="connsiteY31" fmla="*/ 454992 h 1606405"/>
                <a:gd name="connsiteX32" fmla="*/ 1424931 w 1482909"/>
                <a:gd name="connsiteY32" fmla="*/ 503559 h 1606405"/>
                <a:gd name="connsiteX33" fmla="*/ 1177936 w 1482909"/>
                <a:gd name="connsiteY33" fmla="*/ 646161 h 1606405"/>
                <a:gd name="connsiteX34" fmla="*/ 1447356 w 1482909"/>
                <a:gd name="connsiteY34" fmla="*/ 646161 h 1606405"/>
                <a:gd name="connsiteX35" fmla="*/ 1482909 w 1482909"/>
                <a:gd name="connsiteY35" fmla="*/ 681714 h 1606405"/>
                <a:gd name="connsiteX36" fmla="*/ 1482909 w 1482909"/>
                <a:gd name="connsiteY36" fmla="*/ 823920 h 1606405"/>
                <a:gd name="connsiteX37" fmla="*/ 1447356 w 1482909"/>
                <a:gd name="connsiteY37" fmla="*/ 859473 h 1606405"/>
                <a:gd name="connsiteX38" fmla="*/ 1092603 w 1482909"/>
                <a:gd name="connsiteY38" fmla="*/ 859472 h 1606405"/>
                <a:gd name="connsiteX39" fmla="*/ 1428832 w 1482909"/>
                <a:gd name="connsiteY39" fmla="*/ 1053595 h 1606405"/>
                <a:gd name="connsiteX40" fmla="*/ 1441846 w 1482909"/>
                <a:gd name="connsiteY40" fmla="*/ 1102162 h 1606405"/>
                <a:gd name="connsiteX41" fmla="*/ 1370743 w 1482909"/>
                <a:gd name="connsiteY41" fmla="*/ 1225316 h 1606405"/>
                <a:gd name="connsiteX42" fmla="*/ 1322176 w 1482909"/>
                <a:gd name="connsiteY42" fmla="*/ 1238330 h 1606405"/>
                <a:gd name="connsiteX43" fmla="*/ 956871 w 1482909"/>
                <a:gd name="connsiteY43" fmla="*/ 1027420 h 1606405"/>
                <a:gd name="connsiteX44" fmla="*/ 1173548 w 1482909"/>
                <a:gd name="connsiteY44" fmla="*/ 1402716 h 1606405"/>
                <a:gd name="connsiteX45" fmla="*/ 1160534 w 1482909"/>
                <a:gd name="connsiteY45" fmla="*/ 1451282 h 1606405"/>
                <a:gd name="connsiteX46" fmla="*/ 1037380 w 1482909"/>
                <a:gd name="connsiteY46" fmla="*/ 1522385 h 1606405"/>
                <a:gd name="connsiteX47" fmla="*/ 988814 w 1482909"/>
                <a:gd name="connsiteY47" fmla="*/ 1509372 h 1606405"/>
                <a:gd name="connsiteX48" fmla="*/ 854179 w 1482909"/>
                <a:gd name="connsiteY48" fmla="*/ 1276176 h 1606405"/>
                <a:gd name="connsiteX49" fmla="*/ 854179 w 1482909"/>
                <a:gd name="connsiteY49" fmla="*/ 1570852 h 1606405"/>
                <a:gd name="connsiteX50" fmla="*/ 818626 w 1482909"/>
                <a:gd name="connsiteY50" fmla="*/ 1606405 h 1606405"/>
                <a:gd name="connsiteX51" fmla="*/ 676420 w 1482909"/>
                <a:gd name="connsiteY51" fmla="*/ 1606405 h 1606405"/>
                <a:gd name="connsiteX52" fmla="*/ 640866 w 1482909"/>
                <a:gd name="connsiteY52" fmla="*/ 1570852 h 1606405"/>
                <a:gd name="connsiteX53" fmla="*/ 640866 w 1482909"/>
                <a:gd name="connsiteY53" fmla="*/ 1244178 h 1606405"/>
                <a:gd name="connsiteX54" fmla="*/ 482507 w 1482909"/>
                <a:gd name="connsiteY54" fmla="*/ 1518466 h 1606405"/>
                <a:gd name="connsiteX55" fmla="*/ 433940 w 1482909"/>
                <a:gd name="connsiteY55" fmla="*/ 1531480 h 1606405"/>
                <a:gd name="connsiteX56" fmla="*/ 310786 w 1482909"/>
                <a:gd name="connsiteY56" fmla="*/ 1460377 h 1606405"/>
                <a:gd name="connsiteX57" fmla="*/ 297773 w 1482909"/>
                <a:gd name="connsiteY57" fmla="*/ 1411810 h 1606405"/>
                <a:gd name="connsiteX58" fmla="*/ 508683 w 1482909"/>
                <a:gd name="connsiteY58" fmla="*/ 1046504 h 1606405"/>
                <a:gd name="connsiteX59" fmla="*/ 133386 w 1482909"/>
                <a:gd name="connsiteY59" fmla="*/ 1263181 h 1606405"/>
                <a:gd name="connsiteX60" fmla="*/ 84820 w 1482909"/>
                <a:gd name="connsiteY60" fmla="*/ 1250168 h 1606405"/>
                <a:gd name="connsiteX61" fmla="*/ 13717 w 1482909"/>
                <a:gd name="connsiteY61" fmla="*/ 1127014 h 1606405"/>
                <a:gd name="connsiteX62" fmla="*/ 26730 w 1482909"/>
                <a:gd name="connsiteY62" fmla="*/ 1078448 h 1606405"/>
                <a:gd name="connsiteX63" fmla="*/ 308264 w 1482909"/>
                <a:gd name="connsiteY63" fmla="*/ 915904 h 1606405"/>
                <a:gd name="connsiteX64" fmla="*/ 35554 w 1482909"/>
                <a:gd name="connsiteY64" fmla="*/ 915904 h 1606405"/>
                <a:gd name="connsiteX65" fmla="*/ 0 w 1482909"/>
                <a:gd name="connsiteY65" fmla="*/ 880351 h 160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482909" h="1606405">
                  <a:moveTo>
                    <a:pt x="458919" y="806919"/>
                  </a:moveTo>
                  <a:cubicBezTo>
                    <a:pt x="458919" y="949042"/>
                    <a:pt x="574133" y="1064256"/>
                    <a:pt x="716256" y="1064256"/>
                  </a:cubicBezTo>
                  <a:cubicBezTo>
                    <a:pt x="858379" y="1064256"/>
                    <a:pt x="973593" y="949042"/>
                    <a:pt x="973593" y="806919"/>
                  </a:cubicBezTo>
                  <a:cubicBezTo>
                    <a:pt x="973593" y="664796"/>
                    <a:pt x="858379" y="549582"/>
                    <a:pt x="716256" y="549582"/>
                  </a:cubicBezTo>
                  <a:cubicBezTo>
                    <a:pt x="574133" y="549582"/>
                    <a:pt x="458919" y="664796"/>
                    <a:pt x="458919" y="806919"/>
                  </a:cubicBezTo>
                  <a:close/>
                  <a:moveTo>
                    <a:pt x="0" y="880351"/>
                  </a:moveTo>
                  <a:lnTo>
                    <a:pt x="0" y="738145"/>
                  </a:lnTo>
                  <a:cubicBezTo>
                    <a:pt x="0" y="718510"/>
                    <a:pt x="15918" y="702592"/>
                    <a:pt x="35553" y="702592"/>
                  </a:cubicBezTo>
                  <a:lnTo>
                    <a:pt x="301266" y="702592"/>
                  </a:lnTo>
                  <a:lnTo>
                    <a:pt x="26979" y="544233"/>
                  </a:lnTo>
                  <a:cubicBezTo>
                    <a:pt x="9975" y="534415"/>
                    <a:pt x="4148" y="512671"/>
                    <a:pt x="13966" y="495666"/>
                  </a:cubicBezTo>
                  <a:lnTo>
                    <a:pt x="85069" y="372512"/>
                  </a:lnTo>
                  <a:cubicBezTo>
                    <a:pt x="94887" y="355508"/>
                    <a:pt x="116631" y="349681"/>
                    <a:pt x="133635" y="359498"/>
                  </a:cubicBezTo>
                  <a:lnTo>
                    <a:pt x="498941" y="570407"/>
                  </a:lnTo>
                  <a:lnTo>
                    <a:pt x="282265" y="195112"/>
                  </a:lnTo>
                  <a:cubicBezTo>
                    <a:pt x="272446" y="178108"/>
                    <a:pt x="278273" y="156364"/>
                    <a:pt x="295277" y="146546"/>
                  </a:cubicBezTo>
                  <a:lnTo>
                    <a:pt x="418431" y="75444"/>
                  </a:lnTo>
                  <a:cubicBezTo>
                    <a:pt x="435436" y="65626"/>
                    <a:pt x="457180" y="71452"/>
                    <a:pt x="466997" y="88456"/>
                  </a:cubicBezTo>
                  <a:lnTo>
                    <a:pt x="609600" y="335450"/>
                  </a:lnTo>
                  <a:lnTo>
                    <a:pt x="609600" y="35552"/>
                  </a:lnTo>
                  <a:cubicBezTo>
                    <a:pt x="609600" y="15918"/>
                    <a:pt x="625518" y="0"/>
                    <a:pt x="645153" y="0"/>
                  </a:cubicBezTo>
                  <a:lnTo>
                    <a:pt x="787359" y="0"/>
                  </a:lnTo>
                  <a:cubicBezTo>
                    <a:pt x="806994" y="0"/>
                    <a:pt x="822912" y="15918"/>
                    <a:pt x="822912" y="35552"/>
                  </a:cubicBezTo>
                  <a:lnTo>
                    <a:pt x="822912" y="316841"/>
                  </a:lnTo>
                  <a:lnTo>
                    <a:pt x="969156" y="63540"/>
                  </a:lnTo>
                  <a:cubicBezTo>
                    <a:pt x="978973" y="46536"/>
                    <a:pt x="1000716" y="40710"/>
                    <a:pt x="1017722" y="50526"/>
                  </a:cubicBezTo>
                  <a:lnTo>
                    <a:pt x="1140876" y="121630"/>
                  </a:lnTo>
                  <a:cubicBezTo>
                    <a:pt x="1157879" y="131448"/>
                    <a:pt x="1163706" y="153192"/>
                    <a:pt x="1153889" y="170196"/>
                  </a:cubicBezTo>
                  <a:lnTo>
                    <a:pt x="942980" y="535502"/>
                  </a:lnTo>
                  <a:lnTo>
                    <a:pt x="1318275" y="318825"/>
                  </a:lnTo>
                  <a:cubicBezTo>
                    <a:pt x="1335279" y="309007"/>
                    <a:pt x="1357024" y="314834"/>
                    <a:pt x="1366842" y="331838"/>
                  </a:cubicBezTo>
                  <a:lnTo>
                    <a:pt x="1437945" y="454992"/>
                  </a:lnTo>
                  <a:cubicBezTo>
                    <a:pt x="1447762" y="471997"/>
                    <a:pt x="1441936" y="493741"/>
                    <a:pt x="1424931" y="503559"/>
                  </a:cubicBezTo>
                  <a:lnTo>
                    <a:pt x="1177936" y="646161"/>
                  </a:lnTo>
                  <a:lnTo>
                    <a:pt x="1447356" y="646161"/>
                  </a:lnTo>
                  <a:cubicBezTo>
                    <a:pt x="1466990" y="646161"/>
                    <a:pt x="1482908" y="662079"/>
                    <a:pt x="1482909" y="681714"/>
                  </a:cubicBezTo>
                  <a:lnTo>
                    <a:pt x="1482909" y="823920"/>
                  </a:lnTo>
                  <a:cubicBezTo>
                    <a:pt x="1482908" y="843555"/>
                    <a:pt x="1466990" y="859473"/>
                    <a:pt x="1447356" y="859473"/>
                  </a:cubicBezTo>
                  <a:lnTo>
                    <a:pt x="1092603" y="859472"/>
                  </a:lnTo>
                  <a:lnTo>
                    <a:pt x="1428832" y="1053595"/>
                  </a:lnTo>
                  <a:cubicBezTo>
                    <a:pt x="1445837" y="1063413"/>
                    <a:pt x="1451663" y="1085157"/>
                    <a:pt x="1441846" y="1102162"/>
                  </a:cubicBezTo>
                  <a:lnTo>
                    <a:pt x="1370743" y="1225316"/>
                  </a:lnTo>
                  <a:cubicBezTo>
                    <a:pt x="1360925" y="1242320"/>
                    <a:pt x="1339181" y="1248147"/>
                    <a:pt x="1322176" y="1238330"/>
                  </a:cubicBezTo>
                  <a:lnTo>
                    <a:pt x="956871" y="1027420"/>
                  </a:lnTo>
                  <a:lnTo>
                    <a:pt x="1173548" y="1402716"/>
                  </a:lnTo>
                  <a:cubicBezTo>
                    <a:pt x="1183365" y="1419720"/>
                    <a:pt x="1177539" y="1441464"/>
                    <a:pt x="1160534" y="1451282"/>
                  </a:cubicBezTo>
                  <a:lnTo>
                    <a:pt x="1037380" y="1522385"/>
                  </a:lnTo>
                  <a:cubicBezTo>
                    <a:pt x="1020376" y="1532202"/>
                    <a:pt x="998632" y="1526376"/>
                    <a:pt x="988814" y="1509372"/>
                  </a:cubicBezTo>
                  <a:lnTo>
                    <a:pt x="854179" y="1276176"/>
                  </a:lnTo>
                  <a:lnTo>
                    <a:pt x="854179" y="1570852"/>
                  </a:lnTo>
                  <a:cubicBezTo>
                    <a:pt x="854178" y="1590487"/>
                    <a:pt x="838260" y="1606404"/>
                    <a:pt x="818626" y="1606405"/>
                  </a:cubicBezTo>
                  <a:lnTo>
                    <a:pt x="676420" y="1606405"/>
                  </a:lnTo>
                  <a:cubicBezTo>
                    <a:pt x="656784" y="1606405"/>
                    <a:pt x="640867" y="1590487"/>
                    <a:pt x="640866" y="1570852"/>
                  </a:cubicBezTo>
                  <a:lnTo>
                    <a:pt x="640866" y="1244178"/>
                  </a:lnTo>
                  <a:lnTo>
                    <a:pt x="482507" y="1518466"/>
                  </a:lnTo>
                  <a:cubicBezTo>
                    <a:pt x="472689" y="1535471"/>
                    <a:pt x="450945" y="1541296"/>
                    <a:pt x="433940" y="1531480"/>
                  </a:cubicBezTo>
                  <a:lnTo>
                    <a:pt x="310786" y="1460377"/>
                  </a:lnTo>
                  <a:cubicBezTo>
                    <a:pt x="293782" y="1450559"/>
                    <a:pt x="287955" y="1428814"/>
                    <a:pt x="297773" y="1411810"/>
                  </a:cubicBezTo>
                  <a:lnTo>
                    <a:pt x="508683" y="1046504"/>
                  </a:lnTo>
                  <a:lnTo>
                    <a:pt x="133386" y="1263181"/>
                  </a:lnTo>
                  <a:cubicBezTo>
                    <a:pt x="116382" y="1272999"/>
                    <a:pt x="94637" y="1267172"/>
                    <a:pt x="84820" y="1250168"/>
                  </a:cubicBezTo>
                  <a:lnTo>
                    <a:pt x="13717" y="1127014"/>
                  </a:lnTo>
                  <a:cubicBezTo>
                    <a:pt x="3899" y="1110009"/>
                    <a:pt x="9726" y="1088265"/>
                    <a:pt x="26730" y="1078448"/>
                  </a:cubicBezTo>
                  <a:lnTo>
                    <a:pt x="308264" y="915904"/>
                  </a:lnTo>
                  <a:lnTo>
                    <a:pt x="35554" y="915904"/>
                  </a:lnTo>
                  <a:cubicBezTo>
                    <a:pt x="15918" y="915904"/>
                    <a:pt x="0" y="899986"/>
                    <a:pt x="0" y="880351"/>
                  </a:cubicBezTo>
                  <a:close/>
                </a:path>
              </a:pathLst>
            </a:custGeom>
            <a:solidFill>
              <a:srgbClr val="22B4B9"/>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p:cNvSpPr/>
            <p:nvPr/>
          </p:nvSpPr>
          <p:spPr>
            <a:xfrm>
              <a:off x="2008986" y="2921742"/>
              <a:ext cx="275180" cy="275180"/>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日期版面配置區 1">
            <a:extLst>
              <a:ext uri="{FF2B5EF4-FFF2-40B4-BE49-F238E27FC236}">
                <a16:creationId xmlns:a16="http://schemas.microsoft.com/office/drawing/2014/main" id="{2A2DD6F4-F7EF-4BD7-97F4-4652E4014F7C}"/>
              </a:ext>
            </a:extLst>
          </p:cNvPr>
          <p:cNvSpPr>
            <a:spLocks noGrp="1"/>
          </p:cNvSpPr>
          <p:nvPr>
            <p:ph type="dt" sz="half" idx="10"/>
          </p:nvPr>
        </p:nvSpPr>
        <p:spPr/>
        <p:txBody>
          <a:bodyPr/>
          <a:lstStyle/>
          <a:p>
            <a:fld id="{A3931EC8-1B79-4835-A150-67738CD7FAC8}" type="datetime3">
              <a:rPr lang="zh-CN" altLang="en-US" smtClean="0"/>
              <a:t>2024年5月25日星期六</a:t>
            </a:fld>
            <a:endParaRPr lang="zh-CN" altLang="en-US"/>
          </a:p>
        </p:txBody>
      </p:sp>
      <p:sp>
        <p:nvSpPr>
          <p:cNvPr id="4" name="投影片編號版面配置區 3">
            <a:extLst>
              <a:ext uri="{FF2B5EF4-FFF2-40B4-BE49-F238E27FC236}">
                <a16:creationId xmlns:a16="http://schemas.microsoft.com/office/drawing/2014/main" id="{19C35686-C3F4-4345-854A-2EE0740B9DE3}"/>
              </a:ext>
            </a:extLst>
          </p:cNvPr>
          <p:cNvSpPr>
            <a:spLocks noGrp="1"/>
          </p:cNvSpPr>
          <p:nvPr>
            <p:ph type="sldNum" sz="quarter" idx="12"/>
          </p:nvPr>
        </p:nvSpPr>
        <p:spPr/>
        <p:txBody>
          <a:bodyPr/>
          <a:lstStyle/>
          <a:p>
            <a:fld id="{4F2C8810-9F3D-4F9A-81B8-042C148954C9}" type="slidenum">
              <a:rPr lang="zh-CN" altLang="en-US" smtClean="0"/>
              <a:t>19</a:t>
            </a:fld>
            <a:endParaRPr lang="zh-CN" altLang="en-US"/>
          </a:p>
        </p:txBody>
      </p:sp>
      <p:grpSp>
        <p:nvGrpSpPr>
          <p:cNvPr id="60" name="组合 11">
            <a:extLst>
              <a:ext uri="{FF2B5EF4-FFF2-40B4-BE49-F238E27FC236}">
                <a16:creationId xmlns:a16="http://schemas.microsoft.com/office/drawing/2014/main" id="{D358B9D7-C3C0-4DC3-A83C-FD906A8E474D}"/>
              </a:ext>
            </a:extLst>
          </p:cNvPr>
          <p:cNvGrpSpPr/>
          <p:nvPr/>
        </p:nvGrpSpPr>
        <p:grpSpPr>
          <a:xfrm>
            <a:off x="4767725" y="4552771"/>
            <a:ext cx="2628569" cy="982128"/>
            <a:chOff x="7995284" y="4480027"/>
            <a:chExt cx="2628569" cy="982128"/>
          </a:xfrm>
        </p:grpSpPr>
        <p:sp>
          <p:nvSpPr>
            <p:cNvPr id="63" name="文本框 60">
              <a:extLst>
                <a:ext uri="{FF2B5EF4-FFF2-40B4-BE49-F238E27FC236}">
                  <a16:creationId xmlns:a16="http://schemas.microsoft.com/office/drawing/2014/main" id="{FBCB057F-713F-4FAA-85FE-691D82D79A8D}"/>
                </a:ext>
              </a:extLst>
            </p:cNvPr>
            <p:cNvSpPr txBox="1"/>
            <p:nvPr/>
          </p:nvSpPr>
          <p:spPr>
            <a:xfrm>
              <a:off x="8318639" y="4480027"/>
              <a:ext cx="1981859" cy="523220"/>
            </a:xfrm>
            <a:prstGeom prst="rect">
              <a:avLst/>
            </a:prstGeom>
            <a:noFill/>
          </p:spPr>
          <p:txBody>
            <a:bodyPr wrap="square" rtlCol="0">
              <a:spAutoFit/>
            </a:bodyPr>
            <a:lstStyle/>
            <a:p>
              <a:pPr algn="ctr"/>
              <a:r>
                <a:rPr lang="zh-TW" altLang="en-US" sz="2800" dirty="0">
                  <a:solidFill>
                    <a:srgbClr val="22B4B9"/>
                  </a:solidFill>
                  <a:latin typeface="印品粗朗体" panose="02000000000000000000" pitchFamily="2" charset="-122"/>
                  <a:ea typeface="印品粗朗体" panose="02000000000000000000" pitchFamily="2" charset="-122"/>
                </a:rPr>
                <a:t>投石車</a:t>
              </a:r>
              <a:endParaRPr lang="zh-CN" altLang="en-US" sz="2800" dirty="0">
                <a:solidFill>
                  <a:srgbClr val="22B4B9"/>
                </a:solidFill>
                <a:latin typeface="印品粗朗体" panose="02000000000000000000" pitchFamily="2" charset="-122"/>
                <a:ea typeface="印品粗朗体" panose="02000000000000000000" pitchFamily="2" charset="-122"/>
              </a:endParaRPr>
            </a:p>
          </p:txBody>
        </p:sp>
        <p:sp>
          <p:nvSpPr>
            <p:cNvPr id="64" name="矩形 63">
              <a:extLst>
                <a:ext uri="{FF2B5EF4-FFF2-40B4-BE49-F238E27FC236}">
                  <a16:creationId xmlns:a16="http://schemas.microsoft.com/office/drawing/2014/main" id="{585FDF53-B6B9-4697-8BE6-1E1AC2CF77FE}"/>
                </a:ext>
              </a:extLst>
            </p:cNvPr>
            <p:cNvSpPr/>
            <p:nvPr/>
          </p:nvSpPr>
          <p:spPr>
            <a:xfrm>
              <a:off x="7995284" y="5003247"/>
              <a:ext cx="2628569" cy="458908"/>
            </a:xfrm>
            <a:prstGeom prst="rect">
              <a:avLst/>
            </a:prstGeom>
          </p:spPr>
          <p:txBody>
            <a:bodyPr wrap="square">
              <a:spAutoFit/>
            </a:bodyPr>
            <a:lstStyle/>
            <a:p>
              <a:pPr algn="ctr" fontAlgn="base">
                <a:lnSpc>
                  <a:spcPct val="150000"/>
                </a:lnSpc>
                <a:spcBef>
                  <a:spcPct val="0"/>
                </a:spcBef>
                <a:spcAft>
                  <a:spcPct val="0"/>
                </a:spcAft>
              </a:pPr>
              <a:r>
                <a:rPr lang="zh-TW" altLang="en-US" dirty="0">
                  <a:solidFill>
                    <a:srgbClr val="273062"/>
                  </a:solidFill>
                  <a:latin typeface="印品天逸黑" panose="02000500000000000000" pitchFamily="2" charset="-122"/>
                  <a:ea typeface="印品天逸黑" panose="02000500000000000000" pitchFamily="2" charset="-122"/>
                  <a:cs typeface="+mn-ea"/>
                  <a:sym typeface="+mn-lt"/>
                </a:rPr>
                <a:t>親手組裝，樂趣多</a:t>
              </a:r>
              <a:endParaRPr lang="en-US" altLang="zh-CN" dirty="0">
                <a:solidFill>
                  <a:srgbClr val="273062"/>
                </a:solidFill>
                <a:latin typeface="印品天逸黑" panose="02000500000000000000" pitchFamily="2" charset="-122"/>
                <a:ea typeface="印品天逸黑" panose="02000500000000000000" pitchFamily="2" charset="-122"/>
                <a:cs typeface="+mn-ea"/>
                <a:sym typeface="+mn-lt"/>
              </a:endParaRPr>
            </a:p>
          </p:txBody>
        </p:sp>
      </p:grpSp>
    </p:spTree>
    <p:extLst>
      <p:ext uri="{BB962C8B-B14F-4D97-AF65-F5344CB8AC3E}">
        <p14:creationId xmlns:p14="http://schemas.microsoft.com/office/powerpoint/2010/main" val="929775556"/>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68"/>
                                        </p:tgtEl>
                                        <p:attrNameLst>
                                          <p:attrName>style.visibility</p:attrName>
                                        </p:attrNameLst>
                                      </p:cBhvr>
                                      <p:to>
                                        <p:strVal val="visible"/>
                                      </p:to>
                                    </p:set>
                                    <p:animEffect transition="in" filter="fade">
                                      <p:cBhvr>
                                        <p:cTn id="25" dur="1000"/>
                                        <p:tgtEl>
                                          <p:spTgt spid="68"/>
                                        </p:tgtEl>
                                      </p:cBhvr>
                                    </p:animEffect>
                                    <p:anim calcmode="lin" valueType="num">
                                      <p:cBhvr>
                                        <p:cTn id="26" dur="1000" fill="hold"/>
                                        <p:tgtEl>
                                          <p:spTgt spid="68"/>
                                        </p:tgtEl>
                                        <p:attrNameLst>
                                          <p:attrName>ppt_x</p:attrName>
                                        </p:attrNameLst>
                                      </p:cBhvr>
                                      <p:tavLst>
                                        <p:tav tm="0">
                                          <p:val>
                                            <p:strVal val="#ppt_x"/>
                                          </p:val>
                                        </p:tav>
                                        <p:tav tm="100000">
                                          <p:val>
                                            <p:strVal val="#ppt_x"/>
                                          </p:val>
                                        </p:tav>
                                      </p:tavLst>
                                    </p:anim>
                                    <p:anim calcmode="lin" valueType="num">
                                      <p:cBhvr>
                                        <p:cTn id="27" dur="1000" fill="hold"/>
                                        <p:tgtEl>
                                          <p:spTgt spid="68"/>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fade">
                                      <p:cBhvr>
                                        <p:cTn id="31" dur="1000"/>
                                        <p:tgtEl>
                                          <p:spTgt spid="76"/>
                                        </p:tgtEl>
                                      </p:cBhvr>
                                    </p:animEffect>
                                    <p:anim calcmode="lin" valueType="num">
                                      <p:cBhvr>
                                        <p:cTn id="32" dur="1000" fill="hold"/>
                                        <p:tgtEl>
                                          <p:spTgt spid="76"/>
                                        </p:tgtEl>
                                        <p:attrNameLst>
                                          <p:attrName>ppt_x</p:attrName>
                                        </p:attrNameLst>
                                      </p:cBhvr>
                                      <p:tavLst>
                                        <p:tav tm="0">
                                          <p:val>
                                            <p:strVal val="#ppt_x"/>
                                          </p:val>
                                        </p:tav>
                                        <p:tav tm="100000">
                                          <p:val>
                                            <p:strVal val="#ppt_x"/>
                                          </p:val>
                                        </p:tav>
                                      </p:tavLst>
                                    </p:anim>
                                    <p:anim calcmode="lin" valueType="num">
                                      <p:cBhvr>
                                        <p:cTn id="33" dur="1000" fill="hold"/>
                                        <p:tgtEl>
                                          <p:spTgt spid="76"/>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fade">
                                      <p:cBhvr>
                                        <p:cTn id="37" dur="1000"/>
                                        <p:tgtEl>
                                          <p:spTgt spid="60"/>
                                        </p:tgtEl>
                                      </p:cBhvr>
                                    </p:animEffect>
                                    <p:anim calcmode="lin" valueType="num">
                                      <p:cBhvr>
                                        <p:cTn id="38" dur="1000" fill="hold"/>
                                        <p:tgtEl>
                                          <p:spTgt spid="60"/>
                                        </p:tgtEl>
                                        <p:attrNameLst>
                                          <p:attrName>ppt_x</p:attrName>
                                        </p:attrNameLst>
                                      </p:cBhvr>
                                      <p:tavLst>
                                        <p:tav tm="0">
                                          <p:val>
                                            <p:strVal val="#ppt_x"/>
                                          </p:val>
                                        </p:tav>
                                        <p:tav tm="100000">
                                          <p:val>
                                            <p:strVal val="#ppt_x"/>
                                          </p:val>
                                        </p:tav>
                                      </p:tavLst>
                                    </p:anim>
                                    <p:anim calcmode="lin" valueType="num">
                                      <p:cBhvr>
                                        <p:cTn id="3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组合 45"/>
          <p:cNvGrpSpPr/>
          <p:nvPr/>
        </p:nvGrpSpPr>
        <p:grpSpPr>
          <a:xfrm>
            <a:off x="1623788" y="6507480"/>
            <a:ext cx="8598360" cy="0"/>
            <a:chOff x="1154982" y="5882640"/>
            <a:chExt cx="8598360" cy="0"/>
          </a:xfrm>
        </p:grpSpPr>
        <p:cxnSp>
          <p:nvCxnSpPr>
            <p:cNvPr id="35" name="直接连接符 34"/>
            <p:cNvCxnSpPr/>
            <p:nvPr/>
          </p:nvCxnSpPr>
          <p:spPr>
            <a:xfrm>
              <a:off x="1154982" y="5882640"/>
              <a:ext cx="2334978" cy="0"/>
            </a:xfrm>
            <a:prstGeom prst="line">
              <a:avLst/>
            </a:prstGeom>
            <a:ln w="76200" cap="rnd">
              <a:solidFill>
                <a:srgbClr val="2A3364"/>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3771414" y="5882640"/>
              <a:ext cx="449580" cy="0"/>
            </a:xfrm>
            <a:prstGeom prst="line">
              <a:avLst/>
            </a:prstGeom>
            <a:ln w="76200" cap="rnd">
              <a:solidFill>
                <a:srgbClr val="2A3364"/>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4381562" y="5882640"/>
              <a:ext cx="735524" cy="0"/>
            </a:xfrm>
            <a:prstGeom prst="line">
              <a:avLst/>
            </a:prstGeom>
            <a:ln w="76200" cap="rnd">
              <a:solidFill>
                <a:srgbClr val="2A3364"/>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5324232" y="5882640"/>
              <a:ext cx="1198488" cy="0"/>
            </a:xfrm>
            <a:prstGeom prst="line">
              <a:avLst/>
            </a:prstGeom>
            <a:ln w="76200" cap="rnd">
              <a:solidFill>
                <a:srgbClr val="2A3364"/>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6771586" y="5882640"/>
              <a:ext cx="2280974" cy="0"/>
            </a:xfrm>
            <a:prstGeom prst="line">
              <a:avLst/>
            </a:prstGeom>
            <a:ln w="76200" cap="rnd">
              <a:solidFill>
                <a:srgbClr val="2A3364"/>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9303762" y="5882640"/>
              <a:ext cx="449580" cy="0"/>
            </a:xfrm>
            <a:prstGeom prst="line">
              <a:avLst/>
            </a:prstGeom>
            <a:ln w="76200" cap="rnd">
              <a:solidFill>
                <a:srgbClr val="2A3364"/>
              </a:solidFill>
            </a:ln>
          </p:spPr>
          <p:style>
            <a:lnRef idx="1">
              <a:schemeClr val="accent1"/>
            </a:lnRef>
            <a:fillRef idx="0">
              <a:schemeClr val="accent1"/>
            </a:fillRef>
            <a:effectRef idx="0">
              <a:schemeClr val="accent1"/>
            </a:effectRef>
            <a:fontRef idx="minor">
              <a:schemeClr val="tx1"/>
            </a:fontRef>
          </p:style>
        </p:cxnSp>
      </p:grpSp>
      <p:grpSp>
        <p:nvGrpSpPr>
          <p:cNvPr id="24" name="组合 23"/>
          <p:cNvGrpSpPr/>
          <p:nvPr/>
        </p:nvGrpSpPr>
        <p:grpSpPr>
          <a:xfrm>
            <a:off x="2460536" y="-42458"/>
            <a:ext cx="7270929" cy="3753398"/>
            <a:chOff x="2162373" y="209002"/>
            <a:chExt cx="7270929" cy="3753398"/>
          </a:xfrm>
        </p:grpSpPr>
        <p:sp>
          <p:nvSpPr>
            <p:cNvPr id="5" name="圆角矩形 4"/>
            <p:cNvSpPr/>
            <p:nvPr/>
          </p:nvSpPr>
          <p:spPr>
            <a:xfrm>
              <a:off x="3977640" y="1082040"/>
              <a:ext cx="4450080" cy="217932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 name="组合 21"/>
            <p:cNvGrpSpPr/>
            <p:nvPr/>
          </p:nvGrpSpPr>
          <p:grpSpPr>
            <a:xfrm>
              <a:off x="3778428" y="952500"/>
              <a:ext cx="4298772" cy="2179320"/>
              <a:chOff x="3778428" y="952500"/>
              <a:chExt cx="4298772" cy="2179320"/>
            </a:xfrm>
          </p:grpSpPr>
          <p:grpSp>
            <p:nvGrpSpPr>
              <p:cNvPr id="19" name="组合 18"/>
              <p:cNvGrpSpPr/>
              <p:nvPr/>
            </p:nvGrpSpPr>
            <p:grpSpPr>
              <a:xfrm>
                <a:off x="3778428" y="952500"/>
                <a:ext cx="4298772" cy="2179320"/>
                <a:chOff x="3778428" y="952500"/>
                <a:chExt cx="4298772" cy="2179320"/>
              </a:xfrm>
            </p:grpSpPr>
            <p:sp>
              <p:nvSpPr>
                <p:cNvPr id="11" name="任意多边形 10"/>
                <p:cNvSpPr/>
                <p:nvPr/>
              </p:nvSpPr>
              <p:spPr>
                <a:xfrm>
                  <a:off x="3778428" y="952500"/>
                  <a:ext cx="1447800" cy="2179320"/>
                </a:xfrm>
                <a:custGeom>
                  <a:avLst/>
                  <a:gdLst>
                    <a:gd name="connsiteX0" fmla="*/ 363227 w 1447800"/>
                    <a:gd name="connsiteY0" fmla="*/ 0 h 2179320"/>
                    <a:gd name="connsiteX1" fmla="*/ 1447800 w 1447800"/>
                    <a:gd name="connsiteY1" fmla="*/ 0 h 2179320"/>
                    <a:gd name="connsiteX2" fmla="*/ 1447800 w 1447800"/>
                    <a:gd name="connsiteY2" fmla="*/ 2179320 h 2179320"/>
                    <a:gd name="connsiteX3" fmla="*/ 363227 w 1447800"/>
                    <a:gd name="connsiteY3" fmla="*/ 2179320 h 2179320"/>
                    <a:gd name="connsiteX4" fmla="*/ 0 w 1447800"/>
                    <a:gd name="connsiteY4" fmla="*/ 1816093 h 2179320"/>
                    <a:gd name="connsiteX5" fmla="*/ 0 w 1447800"/>
                    <a:gd name="connsiteY5" fmla="*/ 363227 h 2179320"/>
                    <a:gd name="connsiteX6" fmla="*/ 363227 w 1447800"/>
                    <a:gd name="connsiteY6" fmla="*/ 0 h 2179320"/>
                    <a:gd name="connsiteX0" fmla="*/ 1447800 w 1539240"/>
                    <a:gd name="connsiteY0" fmla="*/ 2179320 h 2270760"/>
                    <a:gd name="connsiteX1" fmla="*/ 363227 w 1539240"/>
                    <a:gd name="connsiteY1" fmla="*/ 2179320 h 2270760"/>
                    <a:gd name="connsiteX2" fmla="*/ 0 w 1539240"/>
                    <a:gd name="connsiteY2" fmla="*/ 1816093 h 2270760"/>
                    <a:gd name="connsiteX3" fmla="*/ 0 w 1539240"/>
                    <a:gd name="connsiteY3" fmla="*/ 363227 h 2270760"/>
                    <a:gd name="connsiteX4" fmla="*/ 363227 w 1539240"/>
                    <a:gd name="connsiteY4" fmla="*/ 0 h 2270760"/>
                    <a:gd name="connsiteX5" fmla="*/ 1447800 w 1539240"/>
                    <a:gd name="connsiteY5" fmla="*/ 0 h 2270760"/>
                    <a:gd name="connsiteX6" fmla="*/ 1539240 w 1539240"/>
                    <a:gd name="connsiteY6" fmla="*/ 2270760 h 2270760"/>
                    <a:gd name="connsiteX0" fmla="*/ 1447800 w 1447800"/>
                    <a:gd name="connsiteY0" fmla="*/ 2179320 h 2179320"/>
                    <a:gd name="connsiteX1" fmla="*/ 363227 w 1447800"/>
                    <a:gd name="connsiteY1" fmla="*/ 2179320 h 2179320"/>
                    <a:gd name="connsiteX2" fmla="*/ 0 w 1447800"/>
                    <a:gd name="connsiteY2" fmla="*/ 1816093 h 2179320"/>
                    <a:gd name="connsiteX3" fmla="*/ 0 w 1447800"/>
                    <a:gd name="connsiteY3" fmla="*/ 363227 h 2179320"/>
                    <a:gd name="connsiteX4" fmla="*/ 363227 w 1447800"/>
                    <a:gd name="connsiteY4" fmla="*/ 0 h 2179320"/>
                    <a:gd name="connsiteX5" fmla="*/ 1447800 w 1447800"/>
                    <a:gd name="connsiteY5" fmla="*/ 0 h 2179320"/>
                    <a:gd name="connsiteX0" fmla="*/ 1447800 w 1447800"/>
                    <a:gd name="connsiteY0" fmla="*/ 2179320 h 2179320"/>
                    <a:gd name="connsiteX1" fmla="*/ 1052652 w 1447800"/>
                    <a:gd name="connsiteY1" fmla="*/ 2171700 h 2179320"/>
                    <a:gd name="connsiteX2" fmla="*/ 363227 w 1447800"/>
                    <a:gd name="connsiteY2" fmla="*/ 2179320 h 2179320"/>
                    <a:gd name="connsiteX3" fmla="*/ 0 w 1447800"/>
                    <a:gd name="connsiteY3" fmla="*/ 1816093 h 2179320"/>
                    <a:gd name="connsiteX4" fmla="*/ 0 w 1447800"/>
                    <a:gd name="connsiteY4" fmla="*/ 363227 h 2179320"/>
                    <a:gd name="connsiteX5" fmla="*/ 363227 w 1447800"/>
                    <a:gd name="connsiteY5" fmla="*/ 0 h 2179320"/>
                    <a:gd name="connsiteX6" fmla="*/ 1447800 w 1447800"/>
                    <a:gd name="connsiteY6" fmla="*/ 0 h 2179320"/>
                    <a:gd name="connsiteX0" fmla="*/ 1052652 w 1447800"/>
                    <a:gd name="connsiteY0" fmla="*/ 2171700 h 2179320"/>
                    <a:gd name="connsiteX1" fmla="*/ 363227 w 1447800"/>
                    <a:gd name="connsiteY1" fmla="*/ 2179320 h 2179320"/>
                    <a:gd name="connsiteX2" fmla="*/ 0 w 1447800"/>
                    <a:gd name="connsiteY2" fmla="*/ 1816093 h 2179320"/>
                    <a:gd name="connsiteX3" fmla="*/ 0 w 1447800"/>
                    <a:gd name="connsiteY3" fmla="*/ 363227 h 2179320"/>
                    <a:gd name="connsiteX4" fmla="*/ 363227 w 1447800"/>
                    <a:gd name="connsiteY4" fmla="*/ 0 h 2179320"/>
                    <a:gd name="connsiteX5" fmla="*/ 1447800 w 1447800"/>
                    <a:gd name="connsiteY5" fmla="*/ 0 h 2179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7800" h="2179320">
                      <a:moveTo>
                        <a:pt x="1052652" y="2171700"/>
                      </a:moveTo>
                      <a:lnTo>
                        <a:pt x="363227" y="2179320"/>
                      </a:lnTo>
                      <a:cubicBezTo>
                        <a:pt x="162622" y="2179320"/>
                        <a:pt x="0" y="2016698"/>
                        <a:pt x="0" y="1816093"/>
                      </a:cubicBezTo>
                      <a:lnTo>
                        <a:pt x="0" y="363227"/>
                      </a:lnTo>
                      <a:cubicBezTo>
                        <a:pt x="0" y="162622"/>
                        <a:pt x="162622" y="0"/>
                        <a:pt x="363227" y="0"/>
                      </a:cubicBezTo>
                      <a:lnTo>
                        <a:pt x="1447800" y="0"/>
                      </a:lnTo>
                    </a:path>
                  </a:pathLst>
                </a:custGeom>
                <a:noFill/>
                <a:ln w="38100">
                  <a:solidFill>
                    <a:srgbClr val="2A3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6736080" y="952500"/>
                  <a:ext cx="1341120" cy="2179320"/>
                </a:xfrm>
                <a:custGeom>
                  <a:avLst/>
                  <a:gdLst>
                    <a:gd name="connsiteX0" fmla="*/ 0 w 1341120"/>
                    <a:gd name="connsiteY0" fmla="*/ 0 h 2179320"/>
                    <a:gd name="connsiteX1" fmla="*/ 977893 w 1341120"/>
                    <a:gd name="connsiteY1" fmla="*/ 0 h 2179320"/>
                    <a:gd name="connsiteX2" fmla="*/ 1341120 w 1341120"/>
                    <a:gd name="connsiteY2" fmla="*/ 363227 h 2179320"/>
                    <a:gd name="connsiteX3" fmla="*/ 1341120 w 1341120"/>
                    <a:gd name="connsiteY3" fmla="*/ 1816093 h 2179320"/>
                    <a:gd name="connsiteX4" fmla="*/ 977893 w 1341120"/>
                    <a:gd name="connsiteY4" fmla="*/ 2179320 h 2179320"/>
                    <a:gd name="connsiteX5" fmla="*/ 0 w 1341120"/>
                    <a:gd name="connsiteY5" fmla="*/ 2179320 h 2179320"/>
                    <a:gd name="connsiteX6" fmla="*/ 0 w 1341120"/>
                    <a:gd name="connsiteY6" fmla="*/ 0 h 2179320"/>
                    <a:gd name="connsiteX0" fmla="*/ 0 w 1341120"/>
                    <a:gd name="connsiteY0" fmla="*/ 0 h 2179320"/>
                    <a:gd name="connsiteX1" fmla="*/ 977893 w 1341120"/>
                    <a:gd name="connsiteY1" fmla="*/ 0 h 2179320"/>
                    <a:gd name="connsiteX2" fmla="*/ 1341120 w 1341120"/>
                    <a:gd name="connsiteY2" fmla="*/ 363227 h 2179320"/>
                    <a:gd name="connsiteX3" fmla="*/ 1341120 w 1341120"/>
                    <a:gd name="connsiteY3" fmla="*/ 1816093 h 2179320"/>
                    <a:gd name="connsiteX4" fmla="*/ 977893 w 1341120"/>
                    <a:gd name="connsiteY4" fmla="*/ 2179320 h 2179320"/>
                    <a:gd name="connsiteX5" fmla="*/ 0 w 1341120"/>
                    <a:gd name="connsiteY5" fmla="*/ 2179320 h 2179320"/>
                    <a:gd name="connsiteX6" fmla="*/ 91440 w 1341120"/>
                    <a:gd name="connsiteY6" fmla="*/ 91440 h 2179320"/>
                    <a:gd name="connsiteX0" fmla="*/ 0 w 1341120"/>
                    <a:gd name="connsiteY0" fmla="*/ 0 h 2179320"/>
                    <a:gd name="connsiteX1" fmla="*/ 977893 w 1341120"/>
                    <a:gd name="connsiteY1" fmla="*/ 0 h 2179320"/>
                    <a:gd name="connsiteX2" fmla="*/ 1341120 w 1341120"/>
                    <a:gd name="connsiteY2" fmla="*/ 363227 h 2179320"/>
                    <a:gd name="connsiteX3" fmla="*/ 1341120 w 1341120"/>
                    <a:gd name="connsiteY3" fmla="*/ 1816093 h 2179320"/>
                    <a:gd name="connsiteX4" fmla="*/ 977893 w 1341120"/>
                    <a:gd name="connsiteY4" fmla="*/ 2179320 h 2179320"/>
                    <a:gd name="connsiteX5" fmla="*/ 0 w 1341120"/>
                    <a:gd name="connsiteY5" fmla="*/ 2179320 h 2179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1120" h="2179320">
                      <a:moveTo>
                        <a:pt x="0" y="0"/>
                      </a:moveTo>
                      <a:lnTo>
                        <a:pt x="977893" y="0"/>
                      </a:lnTo>
                      <a:cubicBezTo>
                        <a:pt x="1178498" y="0"/>
                        <a:pt x="1341120" y="162622"/>
                        <a:pt x="1341120" y="363227"/>
                      </a:cubicBezTo>
                      <a:lnTo>
                        <a:pt x="1341120" y="1816093"/>
                      </a:lnTo>
                      <a:cubicBezTo>
                        <a:pt x="1341120" y="2016698"/>
                        <a:pt x="1178498" y="2179320"/>
                        <a:pt x="977893" y="2179320"/>
                      </a:cubicBezTo>
                      <a:lnTo>
                        <a:pt x="0" y="2179320"/>
                      </a:lnTo>
                    </a:path>
                  </a:pathLst>
                </a:custGeom>
                <a:noFill/>
                <a:ln w="38100">
                  <a:solidFill>
                    <a:srgbClr val="2A3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13"/>
                <p:cNvCxnSpPr/>
                <p:nvPr/>
              </p:nvCxnSpPr>
              <p:spPr>
                <a:xfrm>
                  <a:off x="5908846" y="952500"/>
                  <a:ext cx="718391" cy="0"/>
                </a:xfrm>
                <a:prstGeom prst="line">
                  <a:avLst/>
                </a:prstGeom>
                <a:solidFill>
                  <a:srgbClr val="FFC000"/>
                </a:solidFill>
                <a:ln w="38100" cap="rnd">
                  <a:solidFill>
                    <a:srgbClr val="002060"/>
                  </a:solidFill>
                </a:ln>
              </p:spPr>
              <p:style>
                <a:lnRef idx="2">
                  <a:schemeClr val="accent1">
                    <a:shade val="50000"/>
                  </a:schemeClr>
                </a:lnRef>
                <a:fillRef idx="1">
                  <a:schemeClr val="accent1"/>
                </a:fillRef>
                <a:effectRef idx="0">
                  <a:schemeClr val="accent1"/>
                </a:effectRef>
                <a:fontRef idx="minor">
                  <a:schemeClr val="lt1"/>
                </a:fontRef>
              </p:style>
            </p:cxnSp>
            <p:grpSp>
              <p:nvGrpSpPr>
                <p:cNvPr id="18" name="组合 17"/>
                <p:cNvGrpSpPr/>
                <p:nvPr/>
              </p:nvGrpSpPr>
              <p:grpSpPr>
                <a:xfrm>
                  <a:off x="5004192" y="3124200"/>
                  <a:ext cx="1577325" cy="0"/>
                  <a:chOff x="5004192" y="3124200"/>
                  <a:chExt cx="1577325" cy="0"/>
                </a:xfrm>
              </p:grpSpPr>
              <p:cxnSp>
                <p:nvCxnSpPr>
                  <p:cNvPr id="15" name="直接连接符 14"/>
                  <p:cNvCxnSpPr/>
                  <p:nvPr/>
                </p:nvCxnSpPr>
                <p:spPr>
                  <a:xfrm>
                    <a:off x="5004192" y="3124200"/>
                    <a:ext cx="969888" cy="0"/>
                  </a:xfrm>
                  <a:prstGeom prst="line">
                    <a:avLst/>
                  </a:prstGeom>
                  <a:solidFill>
                    <a:srgbClr val="FFC000"/>
                  </a:solidFill>
                  <a:ln w="38100" cap="rnd">
                    <a:solidFill>
                      <a:srgbClr val="002060"/>
                    </a:solidFill>
                  </a:ln>
                </p:spPr>
                <p:style>
                  <a:lnRef idx="2">
                    <a:schemeClr val="accent1">
                      <a:shade val="50000"/>
                    </a:schemeClr>
                  </a:lnRef>
                  <a:fillRef idx="1">
                    <a:schemeClr val="accent1"/>
                  </a:fillRef>
                  <a:effectRef idx="0">
                    <a:schemeClr val="accent1"/>
                  </a:effectRef>
                  <a:fontRef idx="minor">
                    <a:schemeClr val="lt1"/>
                  </a:fontRef>
                </p:style>
              </p:cxnSp>
              <p:cxnSp>
                <p:nvCxnSpPr>
                  <p:cNvPr id="16" name="直接连接符 15"/>
                  <p:cNvCxnSpPr/>
                  <p:nvPr/>
                </p:nvCxnSpPr>
                <p:spPr>
                  <a:xfrm>
                    <a:off x="6211483" y="3124200"/>
                    <a:ext cx="370034" cy="0"/>
                  </a:xfrm>
                  <a:prstGeom prst="line">
                    <a:avLst/>
                  </a:prstGeom>
                  <a:solidFill>
                    <a:srgbClr val="FFC000"/>
                  </a:solidFill>
                  <a:ln w="38100" cap="rnd">
                    <a:solidFill>
                      <a:srgbClr val="002060"/>
                    </a:solidFill>
                  </a:ln>
                </p:spPr>
                <p:style>
                  <a:lnRef idx="2">
                    <a:schemeClr val="accent1">
                      <a:shade val="50000"/>
                    </a:schemeClr>
                  </a:lnRef>
                  <a:fillRef idx="1">
                    <a:schemeClr val="accent1"/>
                  </a:fillRef>
                  <a:effectRef idx="0">
                    <a:schemeClr val="accent1"/>
                  </a:effectRef>
                  <a:fontRef idx="minor">
                    <a:schemeClr val="lt1"/>
                  </a:fontRef>
                </p:style>
              </p:cxnSp>
            </p:grpSp>
          </p:grpSp>
          <p:cxnSp>
            <p:nvCxnSpPr>
              <p:cNvPr id="21" name="直接连接符 20"/>
              <p:cNvCxnSpPr/>
              <p:nvPr/>
            </p:nvCxnSpPr>
            <p:spPr>
              <a:xfrm>
                <a:off x="5358043" y="952500"/>
                <a:ext cx="370034" cy="0"/>
              </a:xfrm>
              <a:prstGeom prst="line">
                <a:avLst/>
              </a:prstGeom>
              <a:solidFill>
                <a:srgbClr val="FFC000"/>
              </a:solidFill>
              <a:ln w="38100" cap="rnd">
                <a:solidFill>
                  <a:srgbClr val="002060"/>
                </a:solidFill>
              </a:ln>
            </p:spPr>
            <p:style>
              <a:lnRef idx="2">
                <a:schemeClr val="accent1">
                  <a:shade val="50000"/>
                </a:schemeClr>
              </a:lnRef>
              <a:fillRef idx="1">
                <a:schemeClr val="accent1"/>
              </a:fillRef>
              <a:effectRef idx="0">
                <a:schemeClr val="accent1"/>
              </a:effectRef>
              <a:fontRef idx="minor">
                <a:schemeClr val="lt1"/>
              </a:fontRef>
            </p:style>
          </p:cxnSp>
        </p:gr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2373" y="209002"/>
              <a:ext cx="3258181" cy="2297190"/>
            </a:xfrm>
            <a:prstGeom prst="rect">
              <a:avLst/>
            </a:prstGeom>
          </p:spPr>
        </p:pic>
        <p:pic>
          <p:nvPicPr>
            <p:cNvPr id="23" name="图片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1517" y="1951741"/>
              <a:ext cx="2851785" cy="2010659"/>
            </a:xfrm>
            <a:prstGeom prst="rect">
              <a:avLst/>
            </a:prstGeom>
          </p:spPr>
        </p:pic>
      </p:grpSp>
      <p:grpSp>
        <p:nvGrpSpPr>
          <p:cNvPr id="28" name="组合 27"/>
          <p:cNvGrpSpPr/>
          <p:nvPr/>
        </p:nvGrpSpPr>
        <p:grpSpPr>
          <a:xfrm>
            <a:off x="4800491" y="1028551"/>
            <a:ext cx="3026232" cy="1654969"/>
            <a:chOff x="4502328" y="1280011"/>
            <a:chExt cx="3026232" cy="1654969"/>
          </a:xfrm>
        </p:grpSpPr>
        <p:sp>
          <p:nvSpPr>
            <p:cNvPr id="25" name="文本框 24"/>
            <p:cNvSpPr txBox="1"/>
            <p:nvPr/>
          </p:nvSpPr>
          <p:spPr>
            <a:xfrm>
              <a:off x="4797046" y="1280011"/>
              <a:ext cx="2390024" cy="1323439"/>
            </a:xfrm>
            <a:prstGeom prst="rect">
              <a:avLst/>
            </a:prstGeom>
            <a:noFill/>
          </p:spPr>
          <p:txBody>
            <a:bodyPr wrap="square" rtlCol="0">
              <a:spAutoFit/>
            </a:bodyPr>
            <a:lstStyle/>
            <a:p>
              <a:pPr algn="ctr"/>
              <a:r>
                <a:rPr lang="zh-TW" altLang="en-US" sz="8000" dirty="0">
                  <a:solidFill>
                    <a:schemeClr val="bg1"/>
                  </a:solidFill>
                  <a:latin typeface="印品粗朗体" panose="02000000000000000000" pitchFamily="2" charset="-122"/>
                  <a:ea typeface="印品粗朗体" panose="02000000000000000000" pitchFamily="2" charset="-122"/>
                </a:rPr>
                <a:t>目錄</a:t>
              </a:r>
              <a:endParaRPr lang="zh-CN" altLang="en-US" sz="8000" dirty="0">
                <a:solidFill>
                  <a:schemeClr val="bg1"/>
                </a:solidFill>
                <a:latin typeface="印品粗朗体" panose="02000000000000000000" pitchFamily="2" charset="-122"/>
                <a:ea typeface="印品粗朗体" panose="02000000000000000000" pitchFamily="2" charset="-122"/>
              </a:endParaRPr>
            </a:p>
          </p:txBody>
        </p:sp>
        <p:sp>
          <p:nvSpPr>
            <p:cNvPr id="27" name="文本框 26"/>
            <p:cNvSpPr txBox="1"/>
            <p:nvPr/>
          </p:nvSpPr>
          <p:spPr>
            <a:xfrm>
              <a:off x="4502328" y="2411760"/>
              <a:ext cx="3026232" cy="523220"/>
            </a:xfrm>
            <a:prstGeom prst="rect">
              <a:avLst/>
            </a:prstGeom>
            <a:noFill/>
          </p:spPr>
          <p:txBody>
            <a:bodyPr wrap="square" rtlCol="0">
              <a:spAutoFit/>
            </a:bodyPr>
            <a:lstStyle/>
            <a:p>
              <a:pPr algn="dist"/>
              <a:r>
                <a:rPr lang="en-US" altLang="zh-CN" sz="2800" dirty="0">
                  <a:solidFill>
                    <a:schemeClr val="bg1"/>
                  </a:solidFill>
                  <a:latin typeface="印品粗朗体" panose="02000000000000000000" pitchFamily="2" charset="-122"/>
                  <a:ea typeface="印品粗朗体" panose="02000000000000000000" pitchFamily="2" charset="-122"/>
                </a:rPr>
                <a:t>CONTENTS</a:t>
              </a:r>
              <a:endParaRPr lang="zh-CN" altLang="en-US" sz="2800" dirty="0">
                <a:solidFill>
                  <a:schemeClr val="bg1"/>
                </a:solidFill>
                <a:latin typeface="印品粗朗体" panose="02000000000000000000" pitchFamily="2" charset="-122"/>
                <a:ea typeface="印品粗朗体" panose="02000000000000000000" pitchFamily="2" charset="-122"/>
              </a:endParaRPr>
            </a:p>
          </p:txBody>
        </p:sp>
      </p:grpSp>
      <p:grpSp>
        <p:nvGrpSpPr>
          <p:cNvPr id="78" name="组合 77"/>
          <p:cNvGrpSpPr/>
          <p:nvPr/>
        </p:nvGrpSpPr>
        <p:grpSpPr>
          <a:xfrm>
            <a:off x="1058788" y="3067191"/>
            <a:ext cx="2286000" cy="1705484"/>
            <a:chOff x="1073792" y="3271223"/>
            <a:chExt cx="2286000" cy="1705484"/>
          </a:xfrm>
        </p:grpSpPr>
        <p:grpSp>
          <p:nvGrpSpPr>
            <p:cNvPr id="76" name="组合 75"/>
            <p:cNvGrpSpPr/>
            <p:nvPr/>
          </p:nvGrpSpPr>
          <p:grpSpPr>
            <a:xfrm>
              <a:off x="1576738" y="3271223"/>
              <a:ext cx="1214540" cy="1109883"/>
              <a:chOff x="1135912" y="3142078"/>
              <a:chExt cx="2012151" cy="1838764"/>
            </a:xfrm>
          </p:grpSpPr>
          <p:sp>
            <p:nvSpPr>
              <p:cNvPr id="50" name="任意多边形 49"/>
              <p:cNvSpPr/>
              <p:nvPr/>
            </p:nvSpPr>
            <p:spPr>
              <a:xfrm rot="2761935">
                <a:off x="1298039" y="3130818"/>
                <a:ext cx="1838764" cy="1861284"/>
              </a:xfrm>
              <a:custGeom>
                <a:avLst/>
                <a:gdLst>
                  <a:gd name="connsiteX0" fmla="*/ 44849 w 1838764"/>
                  <a:gd name="connsiteY0" fmla="*/ 1145791 h 1861284"/>
                  <a:gd name="connsiteX1" fmla="*/ 1102887 w 1838764"/>
                  <a:gd name="connsiteY1" fmla="*/ 48926 h 1861284"/>
                  <a:gd name="connsiteX2" fmla="*/ 1329157 w 1838764"/>
                  <a:gd name="connsiteY2" fmla="*/ 44849 h 1861284"/>
                  <a:gd name="connsiteX3" fmla="*/ 1789838 w 1838764"/>
                  <a:gd name="connsiteY3" fmla="*/ 489223 h 1861284"/>
                  <a:gd name="connsiteX4" fmla="*/ 1793915 w 1838764"/>
                  <a:gd name="connsiteY4" fmla="*/ 715492 h 1861284"/>
                  <a:gd name="connsiteX5" fmla="*/ 1426487 w 1838764"/>
                  <a:gd name="connsiteY5" fmla="*/ 1096404 h 1861284"/>
                  <a:gd name="connsiteX6" fmla="*/ 1426487 w 1838764"/>
                  <a:gd name="connsiteY6" fmla="*/ 1311959 h 1861284"/>
                  <a:gd name="connsiteX7" fmla="*/ 1305837 w 1838764"/>
                  <a:gd name="connsiteY7" fmla="*/ 1432609 h 1861284"/>
                  <a:gd name="connsiteX8" fmla="*/ 1102183 w 1838764"/>
                  <a:gd name="connsiteY8" fmla="*/ 1432609 h 1861284"/>
                  <a:gd name="connsiteX9" fmla="*/ 735877 w 1838764"/>
                  <a:gd name="connsiteY9" fmla="*/ 1812358 h 1861284"/>
                  <a:gd name="connsiteX10" fmla="*/ 509607 w 1838764"/>
                  <a:gd name="connsiteY10" fmla="*/ 1816435 h 1861284"/>
                  <a:gd name="connsiteX11" fmla="*/ 48926 w 1838764"/>
                  <a:gd name="connsiteY11" fmla="*/ 1372061 h 1861284"/>
                  <a:gd name="connsiteX12" fmla="*/ 44849 w 1838764"/>
                  <a:gd name="connsiteY12" fmla="*/ 1145791 h 1861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8764" h="1861284">
                    <a:moveTo>
                      <a:pt x="44849" y="1145791"/>
                    </a:moveTo>
                    <a:lnTo>
                      <a:pt x="1102887" y="48926"/>
                    </a:lnTo>
                    <a:cubicBezTo>
                      <a:pt x="1164244" y="-14682"/>
                      <a:pt x="1265549" y="-16508"/>
                      <a:pt x="1329157" y="44849"/>
                    </a:cubicBezTo>
                    <a:lnTo>
                      <a:pt x="1789838" y="489223"/>
                    </a:lnTo>
                    <a:cubicBezTo>
                      <a:pt x="1853446" y="550579"/>
                      <a:pt x="1855272" y="651884"/>
                      <a:pt x="1793915" y="715492"/>
                    </a:cubicBezTo>
                    <a:lnTo>
                      <a:pt x="1426487" y="1096404"/>
                    </a:lnTo>
                    <a:lnTo>
                      <a:pt x="1426487" y="1311959"/>
                    </a:lnTo>
                    <a:cubicBezTo>
                      <a:pt x="1426487" y="1378592"/>
                      <a:pt x="1372470" y="1432609"/>
                      <a:pt x="1305837" y="1432609"/>
                    </a:cubicBezTo>
                    <a:lnTo>
                      <a:pt x="1102183" y="1432609"/>
                    </a:lnTo>
                    <a:lnTo>
                      <a:pt x="735877" y="1812358"/>
                    </a:lnTo>
                    <a:cubicBezTo>
                      <a:pt x="674520" y="1875966"/>
                      <a:pt x="573215" y="1877791"/>
                      <a:pt x="509607" y="1816435"/>
                    </a:cubicBezTo>
                    <a:lnTo>
                      <a:pt x="48926" y="1372061"/>
                    </a:lnTo>
                    <a:cubicBezTo>
                      <a:pt x="-14682" y="1310704"/>
                      <a:pt x="-16508" y="1209400"/>
                      <a:pt x="44849" y="1145791"/>
                    </a:cubicBezTo>
                    <a:close/>
                  </a:path>
                </a:pathLst>
              </a:custGeom>
              <a:solidFill>
                <a:srgbClr val="FD8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75" name="组合 74"/>
              <p:cNvGrpSpPr/>
              <p:nvPr/>
            </p:nvGrpSpPr>
            <p:grpSpPr>
              <a:xfrm>
                <a:off x="1135912" y="3489276"/>
                <a:ext cx="1830957" cy="1144365"/>
                <a:chOff x="8001274" y="4165036"/>
                <a:chExt cx="1830957" cy="1144365"/>
              </a:xfrm>
            </p:grpSpPr>
            <p:sp>
              <p:nvSpPr>
                <p:cNvPr id="74" name="任意多边形 73"/>
                <p:cNvSpPr/>
                <p:nvPr/>
              </p:nvSpPr>
              <p:spPr>
                <a:xfrm rot="2954734">
                  <a:off x="8575504" y="4836337"/>
                  <a:ext cx="435953" cy="510176"/>
                </a:xfrm>
                <a:custGeom>
                  <a:avLst/>
                  <a:gdLst>
                    <a:gd name="connsiteX0" fmla="*/ 0 w 535991"/>
                    <a:gd name="connsiteY0" fmla="*/ 609454 h 609454"/>
                    <a:gd name="connsiteX1" fmla="*/ 525222 w 535991"/>
                    <a:gd name="connsiteY1" fmla="*/ 0 h 609454"/>
                    <a:gd name="connsiteX2" fmla="*/ 527146 w 535991"/>
                    <a:gd name="connsiteY2" fmla="*/ 2852 h 609454"/>
                    <a:gd name="connsiteX3" fmla="*/ 535991 w 535991"/>
                    <a:gd name="connsiteY3" fmla="*/ 46666 h 609454"/>
                    <a:gd name="connsiteX4" fmla="*/ 535991 w 535991"/>
                    <a:gd name="connsiteY4" fmla="*/ 496894 h 609454"/>
                    <a:gd name="connsiteX5" fmla="*/ 423431 w 535991"/>
                    <a:gd name="connsiteY5" fmla="*/ 609454 h 609454"/>
                    <a:gd name="connsiteX0" fmla="*/ 535991 w 627431"/>
                    <a:gd name="connsiteY0" fmla="*/ 46666 h 609454"/>
                    <a:gd name="connsiteX1" fmla="*/ 535991 w 627431"/>
                    <a:gd name="connsiteY1" fmla="*/ 496894 h 609454"/>
                    <a:gd name="connsiteX2" fmla="*/ 423431 w 627431"/>
                    <a:gd name="connsiteY2" fmla="*/ 609454 h 609454"/>
                    <a:gd name="connsiteX3" fmla="*/ 0 w 627431"/>
                    <a:gd name="connsiteY3" fmla="*/ 609454 h 609454"/>
                    <a:gd name="connsiteX4" fmla="*/ 525222 w 627431"/>
                    <a:gd name="connsiteY4" fmla="*/ 0 h 609454"/>
                    <a:gd name="connsiteX5" fmla="*/ 527146 w 627431"/>
                    <a:gd name="connsiteY5" fmla="*/ 2852 h 609454"/>
                    <a:gd name="connsiteX6" fmla="*/ 627431 w 627431"/>
                    <a:gd name="connsiteY6" fmla="*/ 138106 h 609454"/>
                    <a:gd name="connsiteX0" fmla="*/ 535991 w 627431"/>
                    <a:gd name="connsiteY0" fmla="*/ 46666 h 609454"/>
                    <a:gd name="connsiteX1" fmla="*/ 535991 w 627431"/>
                    <a:gd name="connsiteY1" fmla="*/ 496894 h 609454"/>
                    <a:gd name="connsiteX2" fmla="*/ 423431 w 627431"/>
                    <a:gd name="connsiteY2" fmla="*/ 609454 h 609454"/>
                    <a:gd name="connsiteX3" fmla="*/ 0 w 627431"/>
                    <a:gd name="connsiteY3" fmla="*/ 609454 h 609454"/>
                    <a:gd name="connsiteX4" fmla="*/ 525222 w 627431"/>
                    <a:gd name="connsiteY4" fmla="*/ 0 h 609454"/>
                    <a:gd name="connsiteX5" fmla="*/ 627431 w 627431"/>
                    <a:gd name="connsiteY5" fmla="*/ 138106 h 609454"/>
                    <a:gd name="connsiteX0" fmla="*/ 535991 w 627431"/>
                    <a:gd name="connsiteY0" fmla="*/ 0 h 562788"/>
                    <a:gd name="connsiteX1" fmla="*/ 535991 w 627431"/>
                    <a:gd name="connsiteY1" fmla="*/ 450228 h 562788"/>
                    <a:gd name="connsiteX2" fmla="*/ 423431 w 627431"/>
                    <a:gd name="connsiteY2" fmla="*/ 562788 h 562788"/>
                    <a:gd name="connsiteX3" fmla="*/ 0 w 627431"/>
                    <a:gd name="connsiteY3" fmla="*/ 562788 h 562788"/>
                    <a:gd name="connsiteX4" fmla="*/ 627431 w 627431"/>
                    <a:gd name="connsiteY4" fmla="*/ 91440 h 562788"/>
                    <a:gd name="connsiteX0" fmla="*/ 535991 w 535991"/>
                    <a:gd name="connsiteY0" fmla="*/ 0 h 562788"/>
                    <a:gd name="connsiteX1" fmla="*/ 535991 w 535991"/>
                    <a:gd name="connsiteY1" fmla="*/ 450228 h 562788"/>
                    <a:gd name="connsiteX2" fmla="*/ 423431 w 535991"/>
                    <a:gd name="connsiteY2" fmla="*/ 562788 h 562788"/>
                    <a:gd name="connsiteX3" fmla="*/ 0 w 535991"/>
                    <a:gd name="connsiteY3" fmla="*/ 562788 h 562788"/>
                  </a:gdLst>
                  <a:ahLst/>
                  <a:cxnLst>
                    <a:cxn ang="0">
                      <a:pos x="connsiteX0" y="connsiteY0"/>
                    </a:cxn>
                    <a:cxn ang="0">
                      <a:pos x="connsiteX1" y="connsiteY1"/>
                    </a:cxn>
                    <a:cxn ang="0">
                      <a:pos x="connsiteX2" y="connsiteY2"/>
                    </a:cxn>
                    <a:cxn ang="0">
                      <a:pos x="connsiteX3" y="connsiteY3"/>
                    </a:cxn>
                  </a:cxnLst>
                  <a:rect l="l" t="t" r="r" b="b"/>
                  <a:pathLst>
                    <a:path w="535991" h="562788">
                      <a:moveTo>
                        <a:pt x="535991" y="0"/>
                      </a:moveTo>
                      <a:lnTo>
                        <a:pt x="535991" y="450228"/>
                      </a:lnTo>
                      <a:cubicBezTo>
                        <a:pt x="535991" y="512393"/>
                        <a:pt x="485596" y="562788"/>
                        <a:pt x="423431" y="562788"/>
                      </a:cubicBezTo>
                      <a:lnTo>
                        <a:pt x="0" y="562788"/>
                      </a:lnTo>
                    </a:path>
                  </a:pathLst>
                </a:custGeom>
                <a:noFill/>
                <a:ln w="38100">
                  <a:solidFill>
                    <a:srgbClr val="2A3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1" name="组合 70"/>
                <p:cNvGrpSpPr/>
                <p:nvPr/>
              </p:nvGrpSpPr>
              <p:grpSpPr>
                <a:xfrm>
                  <a:off x="8001274" y="4165036"/>
                  <a:ext cx="1830957" cy="928228"/>
                  <a:chOff x="4250868" y="853440"/>
                  <a:chExt cx="4298772" cy="2179320"/>
                </a:xfrm>
              </p:grpSpPr>
              <p:sp>
                <p:nvSpPr>
                  <p:cNvPr id="65" name="任意多边形 64"/>
                  <p:cNvSpPr/>
                  <p:nvPr/>
                </p:nvSpPr>
                <p:spPr>
                  <a:xfrm>
                    <a:off x="4250868" y="853440"/>
                    <a:ext cx="1447800" cy="2179320"/>
                  </a:xfrm>
                  <a:custGeom>
                    <a:avLst/>
                    <a:gdLst>
                      <a:gd name="connsiteX0" fmla="*/ 363227 w 1447800"/>
                      <a:gd name="connsiteY0" fmla="*/ 0 h 2179320"/>
                      <a:gd name="connsiteX1" fmla="*/ 1447800 w 1447800"/>
                      <a:gd name="connsiteY1" fmla="*/ 0 h 2179320"/>
                      <a:gd name="connsiteX2" fmla="*/ 1447800 w 1447800"/>
                      <a:gd name="connsiteY2" fmla="*/ 2179320 h 2179320"/>
                      <a:gd name="connsiteX3" fmla="*/ 363227 w 1447800"/>
                      <a:gd name="connsiteY3" fmla="*/ 2179320 h 2179320"/>
                      <a:gd name="connsiteX4" fmla="*/ 0 w 1447800"/>
                      <a:gd name="connsiteY4" fmla="*/ 1816093 h 2179320"/>
                      <a:gd name="connsiteX5" fmla="*/ 0 w 1447800"/>
                      <a:gd name="connsiteY5" fmla="*/ 363227 h 2179320"/>
                      <a:gd name="connsiteX6" fmla="*/ 363227 w 1447800"/>
                      <a:gd name="connsiteY6" fmla="*/ 0 h 2179320"/>
                      <a:gd name="connsiteX0" fmla="*/ 1447800 w 1539240"/>
                      <a:gd name="connsiteY0" fmla="*/ 2179320 h 2270760"/>
                      <a:gd name="connsiteX1" fmla="*/ 363227 w 1539240"/>
                      <a:gd name="connsiteY1" fmla="*/ 2179320 h 2270760"/>
                      <a:gd name="connsiteX2" fmla="*/ 0 w 1539240"/>
                      <a:gd name="connsiteY2" fmla="*/ 1816093 h 2270760"/>
                      <a:gd name="connsiteX3" fmla="*/ 0 w 1539240"/>
                      <a:gd name="connsiteY3" fmla="*/ 363227 h 2270760"/>
                      <a:gd name="connsiteX4" fmla="*/ 363227 w 1539240"/>
                      <a:gd name="connsiteY4" fmla="*/ 0 h 2270760"/>
                      <a:gd name="connsiteX5" fmla="*/ 1447800 w 1539240"/>
                      <a:gd name="connsiteY5" fmla="*/ 0 h 2270760"/>
                      <a:gd name="connsiteX6" fmla="*/ 1539240 w 1539240"/>
                      <a:gd name="connsiteY6" fmla="*/ 2270760 h 2270760"/>
                      <a:gd name="connsiteX0" fmla="*/ 1447800 w 1447800"/>
                      <a:gd name="connsiteY0" fmla="*/ 2179320 h 2179320"/>
                      <a:gd name="connsiteX1" fmla="*/ 363227 w 1447800"/>
                      <a:gd name="connsiteY1" fmla="*/ 2179320 h 2179320"/>
                      <a:gd name="connsiteX2" fmla="*/ 0 w 1447800"/>
                      <a:gd name="connsiteY2" fmla="*/ 1816093 h 2179320"/>
                      <a:gd name="connsiteX3" fmla="*/ 0 w 1447800"/>
                      <a:gd name="connsiteY3" fmla="*/ 363227 h 2179320"/>
                      <a:gd name="connsiteX4" fmla="*/ 363227 w 1447800"/>
                      <a:gd name="connsiteY4" fmla="*/ 0 h 2179320"/>
                      <a:gd name="connsiteX5" fmla="*/ 1447800 w 1447800"/>
                      <a:gd name="connsiteY5" fmla="*/ 0 h 2179320"/>
                      <a:gd name="connsiteX0" fmla="*/ 1447800 w 1447800"/>
                      <a:gd name="connsiteY0" fmla="*/ 2179320 h 2179320"/>
                      <a:gd name="connsiteX1" fmla="*/ 1052652 w 1447800"/>
                      <a:gd name="connsiteY1" fmla="*/ 2171700 h 2179320"/>
                      <a:gd name="connsiteX2" fmla="*/ 363227 w 1447800"/>
                      <a:gd name="connsiteY2" fmla="*/ 2179320 h 2179320"/>
                      <a:gd name="connsiteX3" fmla="*/ 0 w 1447800"/>
                      <a:gd name="connsiteY3" fmla="*/ 1816093 h 2179320"/>
                      <a:gd name="connsiteX4" fmla="*/ 0 w 1447800"/>
                      <a:gd name="connsiteY4" fmla="*/ 363227 h 2179320"/>
                      <a:gd name="connsiteX5" fmla="*/ 363227 w 1447800"/>
                      <a:gd name="connsiteY5" fmla="*/ 0 h 2179320"/>
                      <a:gd name="connsiteX6" fmla="*/ 1447800 w 1447800"/>
                      <a:gd name="connsiteY6" fmla="*/ 0 h 2179320"/>
                      <a:gd name="connsiteX0" fmla="*/ 1052652 w 1447800"/>
                      <a:gd name="connsiteY0" fmla="*/ 2171700 h 2179320"/>
                      <a:gd name="connsiteX1" fmla="*/ 363227 w 1447800"/>
                      <a:gd name="connsiteY1" fmla="*/ 2179320 h 2179320"/>
                      <a:gd name="connsiteX2" fmla="*/ 0 w 1447800"/>
                      <a:gd name="connsiteY2" fmla="*/ 1816093 h 2179320"/>
                      <a:gd name="connsiteX3" fmla="*/ 0 w 1447800"/>
                      <a:gd name="connsiteY3" fmla="*/ 363227 h 2179320"/>
                      <a:gd name="connsiteX4" fmla="*/ 363227 w 1447800"/>
                      <a:gd name="connsiteY4" fmla="*/ 0 h 2179320"/>
                      <a:gd name="connsiteX5" fmla="*/ 1447800 w 1447800"/>
                      <a:gd name="connsiteY5" fmla="*/ 0 h 2179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7800" h="2179320">
                        <a:moveTo>
                          <a:pt x="1052652" y="2171700"/>
                        </a:moveTo>
                        <a:lnTo>
                          <a:pt x="363227" y="2179320"/>
                        </a:lnTo>
                        <a:cubicBezTo>
                          <a:pt x="162622" y="2179320"/>
                          <a:pt x="0" y="2016698"/>
                          <a:pt x="0" y="1816093"/>
                        </a:cubicBezTo>
                        <a:lnTo>
                          <a:pt x="0" y="363227"/>
                        </a:lnTo>
                        <a:cubicBezTo>
                          <a:pt x="0" y="162622"/>
                          <a:pt x="162622" y="0"/>
                          <a:pt x="363227" y="0"/>
                        </a:cubicBezTo>
                        <a:lnTo>
                          <a:pt x="1447800" y="0"/>
                        </a:lnTo>
                      </a:path>
                    </a:pathLst>
                  </a:custGeom>
                  <a:noFill/>
                  <a:ln w="38100">
                    <a:solidFill>
                      <a:srgbClr val="2A3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任意多边形 65"/>
                  <p:cNvSpPr/>
                  <p:nvPr/>
                </p:nvSpPr>
                <p:spPr>
                  <a:xfrm>
                    <a:off x="7208520" y="853440"/>
                    <a:ext cx="1341120" cy="2179320"/>
                  </a:xfrm>
                  <a:custGeom>
                    <a:avLst/>
                    <a:gdLst>
                      <a:gd name="connsiteX0" fmla="*/ 0 w 1341120"/>
                      <a:gd name="connsiteY0" fmla="*/ 0 h 2179320"/>
                      <a:gd name="connsiteX1" fmla="*/ 977893 w 1341120"/>
                      <a:gd name="connsiteY1" fmla="*/ 0 h 2179320"/>
                      <a:gd name="connsiteX2" fmla="*/ 1341120 w 1341120"/>
                      <a:gd name="connsiteY2" fmla="*/ 363227 h 2179320"/>
                      <a:gd name="connsiteX3" fmla="*/ 1341120 w 1341120"/>
                      <a:gd name="connsiteY3" fmla="*/ 1816093 h 2179320"/>
                      <a:gd name="connsiteX4" fmla="*/ 977893 w 1341120"/>
                      <a:gd name="connsiteY4" fmla="*/ 2179320 h 2179320"/>
                      <a:gd name="connsiteX5" fmla="*/ 0 w 1341120"/>
                      <a:gd name="connsiteY5" fmla="*/ 2179320 h 2179320"/>
                      <a:gd name="connsiteX6" fmla="*/ 0 w 1341120"/>
                      <a:gd name="connsiteY6" fmla="*/ 0 h 2179320"/>
                      <a:gd name="connsiteX0" fmla="*/ 0 w 1341120"/>
                      <a:gd name="connsiteY0" fmla="*/ 0 h 2179320"/>
                      <a:gd name="connsiteX1" fmla="*/ 977893 w 1341120"/>
                      <a:gd name="connsiteY1" fmla="*/ 0 h 2179320"/>
                      <a:gd name="connsiteX2" fmla="*/ 1341120 w 1341120"/>
                      <a:gd name="connsiteY2" fmla="*/ 363227 h 2179320"/>
                      <a:gd name="connsiteX3" fmla="*/ 1341120 w 1341120"/>
                      <a:gd name="connsiteY3" fmla="*/ 1816093 h 2179320"/>
                      <a:gd name="connsiteX4" fmla="*/ 977893 w 1341120"/>
                      <a:gd name="connsiteY4" fmla="*/ 2179320 h 2179320"/>
                      <a:gd name="connsiteX5" fmla="*/ 0 w 1341120"/>
                      <a:gd name="connsiteY5" fmla="*/ 2179320 h 2179320"/>
                      <a:gd name="connsiteX6" fmla="*/ 91440 w 1341120"/>
                      <a:gd name="connsiteY6" fmla="*/ 91440 h 2179320"/>
                      <a:gd name="connsiteX0" fmla="*/ 0 w 1341120"/>
                      <a:gd name="connsiteY0" fmla="*/ 0 h 2179320"/>
                      <a:gd name="connsiteX1" fmla="*/ 977893 w 1341120"/>
                      <a:gd name="connsiteY1" fmla="*/ 0 h 2179320"/>
                      <a:gd name="connsiteX2" fmla="*/ 1341120 w 1341120"/>
                      <a:gd name="connsiteY2" fmla="*/ 363227 h 2179320"/>
                      <a:gd name="connsiteX3" fmla="*/ 1341120 w 1341120"/>
                      <a:gd name="connsiteY3" fmla="*/ 1816093 h 2179320"/>
                      <a:gd name="connsiteX4" fmla="*/ 977893 w 1341120"/>
                      <a:gd name="connsiteY4" fmla="*/ 2179320 h 2179320"/>
                      <a:gd name="connsiteX5" fmla="*/ 0 w 1341120"/>
                      <a:gd name="connsiteY5" fmla="*/ 2179320 h 2179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1120" h="2179320">
                        <a:moveTo>
                          <a:pt x="0" y="0"/>
                        </a:moveTo>
                        <a:lnTo>
                          <a:pt x="977893" y="0"/>
                        </a:lnTo>
                        <a:cubicBezTo>
                          <a:pt x="1178498" y="0"/>
                          <a:pt x="1341120" y="162622"/>
                          <a:pt x="1341120" y="363227"/>
                        </a:cubicBezTo>
                        <a:lnTo>
                          <a:pt x="1341120" y="1816093"/>
                        </a:lnTo>
                        <a:cubicBezTo>
                          <a:pt x="1341120" y="2016698"/>
                          <a:pt x="1178498" y="2179320"/>
                          <a:pt x="977893" y="2179320"/>
                        </a:cubicBezTo>
                        <a:lnTo>
                          <a:pt x="0" y="2179320"/>
                        </a:lnTo>
                      </a:path>
                    </a:pathLst>
                  </a:custGeom>
                  <a:noFill/>
                  <a:ln w="38100">
                    <a:solidFill>
                      <a:srgbClr val="2A3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7" name="直接连接符 66"/>
                  <p:cNvCxnSpPr/>
                  <p:nvPr/>
                </p:nvCxnSpPr>
                <p:spPr>
                  <a:xfrm>
                    <a:off x="6381286" y="853440"/>
                    <a:ext cx="718391" cy="0"/>
                  </a:xfrm>
                  <a:prstGeom prst="line">
                    <a:avLst/>
                  </a:prstGeom>
                  <a:solidFill>
                    <a:srgbClr val="FFC000"/>
                  </a:solidFill>
                  <a:ln w="38100" cap="rnd">
                    <a:solidFill>
                      <a:srgbClr val="002060"/>
                    </a:solidFill>
                  </a:ln>
                </p:spPr>
                <p:style>
                  <a:lnRef idx="2">
                    <a:schemeClr val="accent1">
                      <a:shade val="50000"/>
                    </a:schemeClr>
                  </a:lnRef>
                  <a:fillRef idx="1">
                    <a:schemeClr val="accent1"/>
                  </a:fillRef>
                  <a:effectRef idx="0">
                    <a:schemeClr val="accent1"/>
                  </a:effectRef>
                  <a:fontRef idx="minor">
                    <a:schemeClr val="lt1"/>
                  </a:fontRef>
                </p:style>
              </p:cxnSp>
              <p:cxnSp>
                <p:nvCxnSpPr>
                  <p:cNvPr id="69" name="直接连接符 68"/>
                  <p:cNvCxnSpPr/>
                  <p:nvPr/>
                </p:nvCxnSpPr>
                <p:spPr>
                  <a:xfrm>
                    <a:off x="6898607" y="3025139"/>
                    <a:ext cx="370034" cy="0"/>
                  </a:xfrm>
                  <a:prstGeom prst="line">
                    <a:avLst/>
                  </a:prstGeom>
                  <a:solidFill>
                    <a:srgbClr val="FFC000"/>
                  </a:solidFill>
                  <a:ln w="38100" cap="rnd">
                    <a:solidFill>
                      <a:srgbClr val="002060"/>
                    </a:solidFill>
                  </a:ln>
                </p:spPr>
                <p:style>
                  <a:lnRef idx="2">
                    <a:schemeClr val="accent1">
                      <a:shade val="50000"/>
                    </a:schemeClr>
                  </a:lnRef>
                  <a:fillRef idx="1">
                    <a:schemeClr val="accent1"/>
                  </a:fillRef>
                  <a:effectRef idx="0">
                    <a:schemeClr val="accent1"/>
                  </a:effectRef>
                  <a:fontRef idx="minor">
                    <a:schemeClr val="lt1"/>
                  </a:fontRef>
                </p:style>
              </p:cxnSp>
              <p:cxnSp>
                <p:nvCxnSpPr>
                  <p:cNvPr id="70" name="直接连接符 69"/>
                  <p:cNvCxnSpPr/>
                  <p:nvPr/>
                </p:nvCxnSpPr>
                <p:spPr>
                  <a:xfrm>
                    <a:off x="5830483" y="853440"/>
                    <a:ext cx="370034" cy="0"/>
                  </a:xfrm>
                  <a:prstGeom prst="line">
                    <a:avLst/>
                  </a:prstGeom>
                  <a:solidFill>
                    <a:srgbClr val="FFC000"/>
                  </a:solidFill>
                  <a:ln w="38100" cap="rnd">
                    <a:solidFill>
                      <a:srgbClr val="002060"/>
                    </a:solidFill>
                  </a:ln>
                </p:spPr>
                <p:style>
                  <a:lnRef idx="2">
                    <a:schemeClr val="accent1">
                      <a:shade val="50000"/>
                    </a:schemeClr>
                  </a:lnRef>
                  <a:fillRef idx="1">
                    <a:schemeClr val="accent1"/>
                  </a:fillRef>
                  <a:effectRef idx="0">
                    <a:schemeClr val="accent1"/>
                  </a:effectRef>
                  <a:fontRef idx="minor">
                    <a:schemeClr val="lt1"/>
                  </a:fontRef>
                </p:style>
              </p:cxnSp>
            </p:grpSp>
          </p:grpSp>
        </p:grpSp>
        <p:sp>
          <p:nvSpPr>
            <p:cNvPr id="77" name="文本框 76"/>
            <p:cNvSpPr txBox="1"/>
            <p:nvPr/>
          </p:nvSpPr>
          <p:spPr>
            <a:xfrm>
              <a:off x="1073792" y="4391932"/>
              <a:ext cx="2286000" cy="584775"/>
            </a:xfrm>
            <a:prstGeom prst="rect">
              <a:avLst/>
            </a:prstGeom>
            <a:noFill/>
          </p:spPr>
          <p:txBody>
            <a:bodyPr wrap="square" rtlCol="0">
              <a:spAutoFit/>
            </a:bodyPr>
            <a:lstStyle/>
            <a:p>
              <a:pPr algn="ctr"/>
              <a:r>
                <a:rPr lang="zh-CN" altLang="en-US" sz="3200" dirty="0">
                  <a:solidFill>
                    <a:srgbClr val="2A3364"/>
                  </a:solidFill>
                  <a:latin typeface="印品粗朗体" panose="02000000000000000000" pitchFamily="2" charset="-122"/>
                  <a:ea typeface="印品粗朗体" panose="02000000000000000000" pitchFamily="2" charset="-122"/>
                </a:rPr>
                <a:t>社團介紹</a:t>
              </a:r>
            </a:p>
          </p:txBody>
        </p:sp>
      </p:grpSp>
      <p:grpSp>
        <p:nvGrpSpPr>
          <p:cNvPr id="79" name="组合 78"/>
          <p:cNvGrpSpPr/>
          <p:nvPr/>
        </p:nvGrpSpPr>
        <p:grpSpPr>
          <a:xfrm>
            <a:off x="3546159" y="3905947"/>
            <a:ext cx="2286000" cy="1705485"/>
            <a:chOff x="1073792" y="3271222"/>
            <a:chExt cx="2286000" cy="1705485"/>
          </a:xfrm>
        </p:grpSpPr>
        <p:grpSp>
          <p:nvGrpSpPr>
            <p:cNvPr id="80" name="组合 79"/>
            <p:cNvGrpSpPr/>
            <p:nvPr/>
          </p:nvGrpSpPr>
          <p:grpSpPr>
            <a:xfrm>
              <a:off x="1576738" y="3271222"/>
              <a:ext cx="1214540" cy="1109883"/>
              <a:chOff x="1135912" y="3142078"/>
              <a:chExt cx="2012151" cy="1838764"/>
            </a:xfrm>
          </p:grpSpPr>
          <p:sp>
            <p:nvSpPr>
              <p:cNvPr id="82" name="任意多边形 81"/>
              <p:cNvSpPr/>
              <p:nvPr/>
            </p:nvSpPr>
            <p:spPr>
              <a:xfrm rot="2761935">
                <a:off x="1298039" y="3130818"/>
                <a:ext cx="1838764" cy="1861284"/>
              </a:xfrm>
              <a:custGeom>
                <a:avLst/>
                <a:gdLst>
                  <a:gd name="connsiteX0" fmla="*/ 44849 w 1838764"/>
                  <a:gd name="connsiteY0" fmla="*/ 1145791 h 1861284"/>
                  <a:gd name="connsiteX1" fmla="*/ 1102887 w 1838764"/>
                  <a:gd name="connsiteY1" fmla="*/ 48926 h 1861284"/>
                  <a:gd name="connsiteX2" fmla="*/ 1329157 w 1838764"/>
                  <a:gd name="connsiteY2" fmla="*/ 44849 h 1861284"/>
                  <a:gd name="connsiteX3" fmla="*/ 1789838 w 1838764"/>
                  <a:gd name="connsiteY3" fmla="*/ 489223 h 1861284"/>
                  <a:gd name="connsiteX4" fmla="*/ 1793915 w 1838764"/>
                  <a:gd name="connsiteY4" fmla="*/ 715492 h 1861284"/>
                  <a:gd name="connsiteX5" fmla="*/ 1426487 w 1838764"/>
                  <a:gd name="connsiteY5" fmla="*/ 1096404 h 1861284"/>
                  <a:gd name="connsiteX6" fmla="*/ 1426487 w 1838764"/>
                  <a:gd name="connsiteY6" fmla="*/ 1311959 h 1861284"/>
                  <a:gd name="connsiteX7" fmla="*/ 1305837 w 1838764"/>
                  <a:gd name="connsiteY7" fmla="*/ 1432609 h 1861284"/>
                  <a:gd name="connsiteX8" fmla="*/ 1102183 w 1838764"/>
                  <a:gd name="connsiteY8" fmla="*/ 1432609 h 1861284"/>
                  <a:gd name="connsiteX9" fmla="*/ 735877 w 1838764"/>
                  <a:gd name="connsiteY9" fmla="*/ 1812358 h 1861284"/>
                  <a:gd name="connsiteX10" fmla="*/ 509607 w 1838764"/>
                  <a:gd name="connsiteY10" fmla="*/ 1816435 h 1861284"/>
                  <a:gd name="connsiteX11" fmla="*/ 48926 w 1838764"/>
                  <a:gd name="connsiteY11" fmla="*/ 1372061 h 1861284"/>
                  <a:gd name="connsiteX12" fmla="*/ 44849 w 1838764"/>
                  <a:gd name="connsiteY12" fmla="*/ 1145791 h 1861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8764" h="1861284">
                    <a:moveTo>
                      <a:pt x="44849" y="1145791"/>
                    </a:moveTo>
                    <a:lnTo>
                      <a:pt x="1102887" y="48926"/>
                    </a:lnTo>
                    <a:cubicBezTo>
                      <a:pt x="1164244" y="-14682"/>
                      <a:pt x="1265549" y="-16508"/>
                      <a:pt x="1329157" y="44849"/>
                    </a:cubicBezTo>
                    <a:lnTo>
                      <a:pt x="1789838" y="489223"/>
                    </a:lnTo>
                    <a:cubicBezTo>
                      <a:pt x="1853446" y="550579"/>
                      <a:pt x="1855272" y="651884"/>
                      <a:pt x="1793915" y="715492"/>
                    </a:cubicBezTo>
                    <a:lnTo>
                      <a:pt x="1426487" y="1096404"/>
                    </a:lnTo>
                    <a:lnTo>
                      <a:pt x="1426487" y="1311959"/>
                    </a:lnTo>
                    <a:cubicBezTo>
                      <a:pt x="1426487" y="1378592"/>
                      <a:pt x="1372470" y="1432609"/>
                      <a:pt x="1305837" y="1432609"/>
                    </a:cubicBezTo>
                    <a:lnTo>
                      <a:pt x="1102183" y="1432609"/>
                    </a:lnTo>
                    <a:lnTo>
                      <a:pt x="735877" y="1812358"/>
                    </a:lnTo>
                    <a:cubicBezTo>
                      <a:pt x="674520" y="1875966"/>
                      <a:pt x="573215" y="1877791"/>
                      <a:pt x="509607" y="1816435"/>
                    </a:cubicBezTo>
                    <a:lnTo>
                      <a:pt x="48926" y="1372061"/>
                    </a:lnTo>
                    <a:cubicBezTo>
                      <a:pt x="-14682" y="1310704"/>
                      <a:pt x="-16508" y="1209400"/>
                      <a:pt x="44849" y="1145791"/>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83" name="组合 82"/>
              <p:cNvGrpSpPr/>
              <p:nvPr/>
            </p:nvGrpSpPr>
            <p:grpSpPr>
              <a:xfrm>
                <a:off x="1135912" y="3489276"/>
                <a:ext cx="1830957" cy="1144365"/>
                <a:chOff x="8001274" y="4165036"/>
                <a:chExt cx="1830957" cy="1144365"/>
              </a:xfrm>
            </p:grpSpPr>
            <p:sp>
              <p:nvSpPr>
                <p:cNvPr id="84" name="任意多边形 83"/>
                <p:cNvSpPr/>
                <p:nvPr/>
              </p:nvSpPr>
              <p:spPr>
                <a:xfrm rot="2954734">
                  <a:off x="8575504" y="4836337"/>
                  <a:ext cx="435953" cy="510176"/>
                </a:xfrm>
                <a:custGeom>
                  <a:avLst/>
                  <a:gdLst>
                    <a:gd name="connsiteX0" fmla="*/ 0 w 535991"/>
                    <a:gd name="connsiteY0" fmla="*/ 609454 h 609454"/>
                    <a:gd name="connsiteX1" fmla="*/ 525222 w 535991"/>
                    <a:gd name="connsiteY1" fmla="*/ 0 h 609454"/>
                    <a:gd name="connsiteX2" fmla="*/ 527146 w 535991"/>
                    <a:gd name="connsiteY2" fmla="*/ 2852 h 609454"/>
                    <a:gd name="connsiteX3" fmla="*/ 535991 w 535991"/>
                    <a:gd name="connsiteY3" fmla="*/ 46666 h 609454"/>
                    <a:gd name="connsiteX4" fmla="*/ 535991 w 535991"/>
                    <a:gd name="connsiteY4" fmla="*/ 496894 h 609454"/>
                    <a:gd name="connsiteX5" fmla="*/ 423431 w 535991"/>
                    <a:gd name="connsiteY5" fmla="*/ 609454 h 609454"/>
                    <a:gd name="connsiteX0" fmla="*/ 535991 w 627431"/>
                    <a:gd name="connsiteY0" fmla="*/ 46666 h 609454"/>
                    <a:gd name="connsiteX1" fmla="*/ 535991 w 627431"/>
                    <a:gd name="connsiteY1" fmla="*/ 496894 h 609454"/>
                    <a:gd name="connsiteX2" fmla="*/ 423431 w 627431"/>
                    <a:gd name="connsiteY2" fmla="*/ 609454 h 609454"/>
                    <a:gd name="connsiteX3" fmla="*/ 0 w 627431"/>
                    <a:gd name="connsiteY3" fmla="*/ 609454 h 609454"/>
                    <a:gd name="connsiteX4" fmla="*/ 525222 w 627431"/>
                    <a:gd name="connsiteY4" fmla="*/ 0 h 609454"/>
                    <a:gd name="connsiteX5" fmla="*/ 527146 w 627431"/>
                    <a:gd name="connsiteY5" fmla="*/ 2852 h 609454"/>
                    <a:gd name="connsiteX6" fmla="*/ 627431 w 627431"/>
                    <a:gd name="connsiteY6" fmla="*/ 138106 h 609454"/>
                    <a:gd name="connsiteX0" fmla="*/ 535991 w 627431"/>
                    <a:gd name="connsiteY0" fmla="*/ 46666 h 609454"/>
                    <a:gd name="connsiteX1" fmla="*/ 535991 w 627431"/>
                    <a:gd name="connsiteY1" fmla="*/ 496894 h 609454"/>
                    <a:gd name="connsiteX2" fmla="*/ 423431 w 627431"/>
                    <a:gd name="connsiteY2" fmla="*/ 609454 h 609454"/>
                    <a:gd name="connsiteX3" fmla="*/ 0 w 627431"/>
                    <a:gd name="connsiteY3" fmla="*/ 609454 h 609454"/>
                    <a:gd name="connsiteX4" fmla="*/ 525222 w 627431"/>
                    <a:gd name="connsiteY4" fmla="*/ 0 h 609454"/>
                    <a:gd name="connsiteX5" fmla="*/ 627431 w 627431"/>
                    <a:gd name="connsiteY5" fmla="*/ 138106 h 609454"/>
                    <a:gd name="connsiteX0" fmla="*/ 535991 w 627431"/>
                    <a:gd name="connsiteY0" fmla="*/ 0 h 562788"/>
                    <a:gd name="connsiteX1" fmla="*/ 535991 w 627431"/>
                    <a:gd name="connsiteY1" fmla="*/ 450228 h 562788"/>
                    <a:gd name="connsiteX2" fmla="*/ 423431 w 627431"/>
                    <a:gd name="connsiteY2" fmla="*/ 562788 h 562788"/>
                    <a:gd name="connsiteX3" fmla="*/ 0 w 627431"/>
                    <a:gd name="connsiteY3" fmla="*/ 562788 h 562788"/>
                    <a:gd name="connsiteX4" fmla="*/ 627431 w 627431"/>
                    <a:gd name="connsiteY4" fmla="*/ 91440 h 562788"/>
                    <a:gd name="connsiteX0" fmla="*/ 535991 w 535991"/>
                    <a:gd name="connsiteY0" fmla="*/ 0 h 562788"/>
                    <a:gd name="connsiteX1" fmla="*/ 535991 w 535991"/>
                    <a:gd name="connsiteY1" fmla="*/ 450228 h 562788"/>
                    <a:gd name="connsiteX2" fmla="*/ 423431 w 535991"/>
                    <a:gd name="connsiteY2" fmla="*/ 562788 h 562788"/>
                    <a:gd name="connsiteX3" fmla="*/ 0 w 535991"/>
                    <a:gd name="connsiteY3" fmla="*/ 562788 h 562788"/>
                  </a:gdLst>
                  <a:ahLst/>
                  <a:cxnLst>
                    <a:cxn ang="0">
                      <a:pos x="connsiteX0" y="connsiteY0"/>
                    </a:cxn>
                    <a:cxn ang="0">
                      <a:pos x="connsiteX1" y="connsiteY1"/>
                    </a:cxn>
                    <a:cxn ang="0">
                      <a:pos x="connsiteX2" y="connsiteY2"/>
                    </a:cxn>
                    <a:cxn ang="0">
                      <a:pos x="connsiteX3" y="connsiteY3"/>
                    </a:cxn>
                  </a:cxnLst>
                  <a:rect l="l" t="t" r="r" b="b"/>
                  <a:pathLst>
                    <a:path w="535991" h="562788">
                      <a:moveTo>
                        <a:pt x="535991" y="0"/>
                      </a:moveTo>
                      <a:lnTo>
                        <a:pt x="535991" y="450228"/>
                      </a:lnTo>
                      <a:cubicBezTo>
                        <a:pt x="535991" y="512393"/>
                        <a:pt x="485596" y="562788"/>
                        <a:pt x="423431" y="562788"/>
                      </a:cubicBezTo>
                      <a:lnTo>
                        <a:pt x="0" y="562788"/>
                      </a:lnTo>
                    </a:path>
                  </a:pathLst>
                </a:custGeom>
                <a:noFill/>
                <a:ln w="38100">
                  <a:solidFill>
                    <a:srgbClr val="2A3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5" name="组合 84"/>
                <p:cNvGrpSpPr/>
                <p:nvPr/>
              </p:nvGrpSpPr>
              <p:grpSpPr>
                <a:xfrm>
                  <a:off x="8001274" y="4165036"/>
                  <a:ext cx="1830957" cy="928228"/>
                  <a:chOff x="4250868" y="853440"/>
                  <a:chExt cx="4298772" cy="2179320"/>
                </a:xfrm>
              </p:grpSpPr>
              <p:sp>
                <p:nvSpPr>
                  <p:cNvPr id="86" name="任意多边形 85"/>
                  <p:cNvSpPr/>
                  <p:nvPr/>
                </p:nvSpPr>
                <p:spPr>
                  <a:xfrm>
                    <a:off x="4250868" y="853440"/>
                    <a:ext cx="1447800" cy="2179320"/>
                  </a:xfrm>
                  <a:custGeom>
                    <a:avLst/>
                    <a:gdLst>
                      <a:gd name="connsiteX0" fmla="*/ 363227 w 1447800"/>
                      <a:gd name="connsiteY0" fmla="*/ 0 h 2179320"/>
                      <a:gd name="connsiteX1" fmla="*/ 1447800 w 1447800"/>
                      <a:gd name="connsiteY1" fmla="*/ 0 h 2179320"/>
                      <a:gd name="connsiteX2" fmla="*/ 1447800 w 1447800"/>
                      <a:gd name="connsiteY2" fmla="*/ 2179320 h 2179320"/>
                      <a:gd name="connsiteX3" fmla="*/ 363227 w 1447800"/>
                      <a:gd name="connsiteY3" fmla="*/ 2179320 h 2179320"/>
                      <a:gd name="connsiteX4" fmla="*/ 0 w 1447800"/>
                      <a:gd name="connsiteY4" fmla="*/ 1816093 h 2179320"/>
                      <a:gd name="connsiteX5" fmla="*/ 0 w 1447800"/>
                      <a:gd name="connsiteY5" fmla="*/ 363227 h 2179320"/>
                      <a:gd name="connsiteX6" fmla="*/ 363227 w 1447800"/>
                      <a:gd name="connsiteY6" fmla="*/ 0 h 2179320"/>
                      <a:gd name="connsiteX0" fmla="*/ 1447800 w 1539240"/>
                      <a:gd name="connsiteY0" fmla="*/ 2179320 h 2270760"/>
                      <a:gd name="connsiteX1" fmla="*/ 363227 w 1539240"/>
                      <a:gd name="connsiteY1" fmla="*/ 2179320 h 2270760"/>
                      <a:gd name="connsiteX2" fmla="*/ 0 w 1539240"/>
                      <a:gd name="connsiteY2" fmla="*/ 1816093 h 2270760"/>
                      <a:gd name="connsiteX3" fmla="*/ 0 w 1539240"/>
                      <a:gd name="connsiteY3" fmla="*/ 363227 h 2270760"/>
                      <a:gd name="connsiteX4" fmla="*/ 363227 w 1539240"/>
                      <a:gd name="connsiteY4" fmla="*/ 0 h 2270760"/>
                      <a:gd name="connsiteX5" fmla="*/ 1447800 w 1539240"/>
                      <a:gd name="connsiteY5" fmla="*/ 0 h 2270760"/>
                      <a:gd name="connsiteX6" fmla="*/ 1539240 w 1539240"/>
                      <a:gd name="connsiteY6" fmla="*/ 2270760 h 2270760"/>
                      <a:gd name="connsiteX0" fmla="*/ 1447800 w 1447800"/>
                      <a:gd name="connsiteY0" fmla="*/ 2179320 h 2179320"/>
                      <a:gd name="connsiteX1" fmla="*/ 363227 w 1447800"/>
                      <a:gd name="connsiteY1" fmla="*/ 2179320 h 2179320"/>
                      <a:gd name="connsiteX2" fmla="*/ 0 w 1447800"/>
                      <a:gd name="connsiteY2" fmla="*/ 1816093 h 2179320"/>
                      <a:gd name="connsiteX3" fmla="*/ 0 w 1447800"/>
                      <a:gd name="connsiteY3" fmla="*/ 363227 h 2179320"/>
                      <a:gd name="connsiteX4" fmla="*/ 363227 w 1447800"/>
                      <a:gd name="connsiteY4" fmla="*/ 0 h 2179320"/>
                      <a:gd name="connsiteX5" fmla="*/ 1447800 w 1447800"/>
                      <a:gd name="connsiteY5" fmla="*/ 0 h 2179320"/>
                      <a:gd name="connsiteX0" fmla="*/ 1447800 w 1447800"/>
                      <a:gd name="connsiteY0" fmla="*/ 2179320 h 2179320"/>
                      <a:gd name="connsiteX1" fmla="*/ 1052652 w 1447800"/>
                      <a:gd name="connsiteY1" fmla="*/ 2171700 h 2179320"/>
                      <a:gd name="connsiteX2" fmla="*/ 363227 w 1447800"/>
                      <a:gd name="connsiteY2" fmla="*/ 2179320 h 2179320"/>
                      <a:gd name="connsiteX3" fmla="*/ 0 w 1447800"/>
                      <a:gd name="connsiteY3" fmla="*/ 1816093 h 2179320"/>
                      <a:gd name="connsiteX4" fmla="*/ 0 w 1447800"/>
                      <a:gd name="connsiteY4" fmla="*/ 363227 h 2179320"/>
                      <a:gd name="connsiteX5" fmla="*/ 363227 w 1447800"/>
                      <a:gd name="connsiteY5" fmla="*/ 0 h 2179320"/>
                      <a:gd name="connsiteX6" fmla="*/ 1447800 w 1447800"/>
                      <a:gd name="connsiteY6" fmla="*/ 0 h 2179320"/>
                      <a:gd name="connsiteX0" fmla="*/ 1052652 w 1447800"/>
                      <a:gd name="connsiteY0" fmla="*/ 2171700 h 2179320"/>
                      <a:gd name="connsiteX1" fmla="*/ 363227 w 1447800"/>
                      <a:gd name="connsiteY1" fmla="*/ 2179320 h 2179320"/>
                      <a:gd name="connsiteX2" fmla="*/ 0 w 1447800"/>
                      <a:gd name="connsiteY2" fmla="*/ 1816093 h 2179320"/>
                      <a:gd name="connsiteX3" fmla="*/ 0 w 1447800"/>
                      <a:gd name="connsiteY3" fmla="*/ 363227 h 2179320"/>
                      <a:gd name="connsiteX4" fmla="*/ 363227 w 1447800"/>
                      <a:gd name="connsiteY4" fmla="*/ 0 h 2179320"/>
                      <a:gd name="connsiteX5" fmla="*/ 1447800 w 1447800"/>
                      <a:gd name="connsiteY5" fmla="*/ 0 h 2179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7800" h="2179320">
                        <a:moveTo>
                          <a:pt x="1052652" y="2171700"/>
                        </a:moveTo>
                        <a:lnTo>
                          <a:pt x="363227" y="2179320"/>
                        </a:lnTo>
                        <a:cubicBezTo>
                          <a:pt x="162622" y="2179320"/>
                          <a:pt x="0" y="2016698"/>
                          <a:pt x="0" y="1816093"/>
                        </a:cubicBezTo>
                        <a:lnTo>
                          <a:pt x="0" y="363227"/>
                        </a:lnTo>
                        <a:cubicBezTo>
                          <a:pt x="0" y="162622"/>
                          <a:pt x="162622" y="0"/>
                          <a:pt x="363227" y="0"/>
                        </a:cubicBezTo>
                        <a:lnTo>
                          <a:pt x="1447800" y="0"/>
                        </a:lnTo>
                      </a:path>
                    </a:pathLst>
                  </a:custGeom>
                  <a:noFill/>
                  <a:ln w="38100">
                    <a:solidFill>
                      <a:srgbClr val="2A3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任意多边形 86"/>
                  <p:cNvSpPr/>
                  <p:nvPr/>
                </p:nvSpPr>
                <p:spPr>
                  <a:xfrm>
                    <a:off x="7208520" y="853440"/>
                    <a:ext cx="1341120" cy="2179320"/>
                  </a:xfrm>
                  <a:custGeom>
                    <a:avLst/>
                    <a:gdLst>
                      <a:gd name="connsiteX0" fmla="*/ 0 w 1341120"/>
                      <a:gd name="connsiteY0" fmla="*/ 0 h 2179320"/>
                      <a:gd name="connsiteX1" fmla="*/ 977893 w 1341120"/>
                      <a:gd name="connsiteY1" fmla="*/ 0 h 2179320"/>
                      <a:gd name="connsiteX2" fmla="*/ 1341120 w 1341120"/>
                      <a:gd name="connsiteY2" fmla="*/ 363227 h 2179320"/>
                      <a:gd name="connsiteX3" fmla="*/ 1341120 w 1341120"/>
                      <a:gd name="connsiteY3" fmla="*/ 1816093 h 2179320"/>
                      <a:gd name="connsiteX4" fmla="*/ 977893 w 1341120"/>
                      <a:gd name="connsiteY4" fmla="*/ 2179320 h 2179320"/>
                      <a:gd name="connsiteX5" fmla="*/ 0 w 1341120"/>
                      <a:gd name="connsiteY5" fmla="*/ 2179320 h 2179320"/>
                      <a:gd name="connsiteX6" fmla="*/ 0 w 1341120"/>
                      <a:gd name="connsiteY6" fmla="*/ 0 h 2179320"/>
                      <a:gd name="connsiteX0" fmla="*/ 0 w 1341120"/>
                      <a:gd name="connsiteY0" fmla="*/ 0 h 2179320"/>
                      <a:gd name="connsiteX1" fmla="*/ 977893 w 1341120"/>
                      <a:gd name="connsiteY1" fmla="*/ 0 h 2179320"/>
                      <a:gd name="connsiteX2" fmla="*/ 1341120 w 1341120"/>
                      <a:gd name="connsiteY2" fmla="*/ 363227 h 2179320"/>
                      <a:gd name="connsiteX3" fmla="*/ 1341120 w 1341120"/>
                      <a:gd name="connsiteY3" fmla="*/ 1816093 h 2179320"/>
                      <a:gd name="connsiteX4" fmla="*/ 977893 w 1341120"/>
                      <a:gd name="connsiteY4" fmla="*/ 2179320 h 2179320"/>
                      <a:gd name="connsiteX5" fmla="*/ 0 w 1341120"/>
                      <a:gd name="connsiteY5" fmla="*/ 2179320 h 2179320"/>
                      <a:gd name="connsiteX6" fmla="*/ 91440 w 1341120"/>
                      <a:gd name="connsiteY6" fmla="*/ 91440 h 2179320"/>
                      <a:gd name="connsiteX0" fmla="*/ 0 w 1341120"/>
                      <a:gd name="connsiteY0" fmla="*/ 0 h 2179320"/>
                      <a:gd name="connsiteX1" fmla="*/ 977893 w 1341120"/>
                      <a:gd name="connsiteY1" fmla="*/ 0 h 2179320"/>
                      <a:gd name="connsiteX2" fmla="*/ 1341120 w 1341120"/>
                      <a:gd name="connsiteY2" fmla="*/ 363227 h 2179320"/>
                      <a:gd name="connsiteX3" fmla="*/ 1341120 w 1341120"/>
                      <a:gd name="connsiteY3" fmla="*/ 1816093 h 2179320"/>
                      <a:gd name="connsiteX4" fmla="*/ 977893 w 1341120"/>
                      <a:gd name="connsiteY4" fmla="*/ 2179320 h 2179320"/>
                      <a:gd name="connsiteX5" fmla="*/ 0 w 1341120"/>
                      <a:gd name="connsiteY5" fmla="*/ 2179320 h 2179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1120" h="2179320">
                        <a:moveTo>
                          <a:pt x="0" y="0"/>
                        </a:moveTo>
                        <a:lnTo>
                          <a:pt x="977893" y="0"/>
                        </a:lnTo>
                        <a:cubicBezTo>
                          <a:pt x="1178498" y="0"/>
                          <a:pt x="1341120" y="162622"/>
                          <a:pt x="1341120" y="363227"/>
                        </a:cubicBezTo>
                        <a:lnTo>
                          <a:pt x="1341120" y="1816093"/>
                        </a:lnTo>
                        <a:cubicBezTo>
                          <a:pt x="1341120" y="2016698"/>
                          <a:pt x="1178498" y="2179320"/>
                          <a:pt x="977893" y="2179320"/>
                        </a:cubicBezTo>
                        <a:lnTo>
                          <a:pt x="0" y="2179320"/>
                        </a:lnTo>
                      </a:path>
                    </a:pathLst>
                  </a:custGeom>
                  <a:noFill/>
                  <a:ln w="38100">
                    <a:solidFill>
                      <a:srgbClr val="2A3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8" name="直接连接符 87"/>
                  <p:cNvCxnSpPr/>
                  <p:nvPr/>
                </p:nvCxnSpPr>
                <p:spPr>
                  <a:xfrm>
                    <a:off x="6381286" y="853440"/>
                    <a:ext cx="718391" cy="0"/>
                  </a:xfrm>
                  <a:prstGeom prst="line">
                    <a:avLst/>
                  </a:prstGeom>
                  <a:solidFill>
                    <a:srgbClr val="FFC000"/>
                  </a:solidFill>
                  <a:ln w="38100" cap="rnd">
                    <a:solidFill>
                      <a:srgbClr val="002060"/>
                    </a:solidFill>
                  </a:ln>
                </p:spPr>
                <p:style>
                  <a:lnRef idx="2">
                    <a:schemeClr val="accent1">
                      <a:shade val="50000"/>
                    </a:schemeClr>
                  </a:lnRef>
                  <a:fillRef idx="1">
                    <a:schemeClr val="accent1"/>
                  </a:fillRef>
                  <a:effectRef idx="0">
                    <a:schemeClr val="accent1"/>
                  </a:effectRef>
                  <a:fontRef idx="minor">
                    <a:schemeClr val="lt1"/>
                  </a:fontRef>
                </p:style>
              </p:cxnSp>
              <p:cxnSp>
                <p:nvCxnSpPr>
                  <p:cNvPr id="89" name="直接连接符 88"/>
                  <p:cNvCxnSpPr/>
                  <p:nvPr/>
                </p:nvCxnSpPr>
                <p:spPr>
                  <a:xfrm>
                    <a:off x="6898607" y="3025139"/>
                    <a:ext cx="370034" cy="0"/>
                  </a:xfrm>
                  <a:prstGeom prst="line">
                    <a:avLst/>
                  </a:prstGeom>
                  <a:solidFill>
                    <a:srgbClr val="FFC000"/>
                  </a:solidFill>
                  <a:ln w="38100" cap="rnd">
                    <a:solidFill>
                      <a:srgbClr val="002060"/>
                    </a:solidFill>
                  </a:ln>
                </p:spPr>
                <p:style>
                  <a:lnRef idx="2">
                    <a:schemeClr val="accent1">
                      <a:shade val="50000"/>
                    </a:schemeClr>
                  </a:lnRef>
                  <a:fillRef idx="1">
                    <a:schemeClr val="accent1"/>
                  </a:fillRef>
                  <a:effectRef idx="0">
                    <a:schemeClr val="accent1"/>
                  </a:effectRef>
                  <a:fontRef idx="minor">
                    <a:schemeClr val="lt1"/>
                  </a:fontRef>
                </p:style>
              </p:cxnSp>
              <p:cxnSp>
                <p:nvCxnSpPr>
                  <p:cNvPr id="90" name="直接连接符 89"/>
                  <p:cNvCxnSpPr/>
                  <p:nvPr/>
                </p:nvCxnSpPr>
                <p:spPr>
                  <a:xfrm>
                    <a:off x="5830483" y="853440"/>
                    <a:ext cx="370034" cy="0"/>
                  </a:xfrm>
                  <a:prstGeom prst="line">
                    <a:avLst/>
                  </a:prstGeom>
                  <a:solidFill>
                    <a:srgbClr val="FFC000"/>
                  </a:solidFill>
                  <a:ln w="38100" cap="rnd">
                    <a:solidFill>
                      <a:srgbClr val="002060"/>
                    </a:solidFill>
                  </a:ln>
                </p:spPr>
                <p:style>
                  <a:lnRef idx="2">
                    <a:schemeClr val="accent1">
                      <a:shade val="50000"/>
                    </a:schemeClr>
                  </a:lnRef>
                  <a:fillRef idx="1">
                    <a:schemeClr val="accent1"/>
                  </a:fillRef>
                  <a:effectRef idx="0">
                    <a:schemeClr val="accent1"/>
                  </a:effectRef>
                  <a:fontRef idx="minor">
                    <a:schemeClr val="lt1"/>
                  </a:fontRef>
                </p:style>
              </p:cxnSp>
            </p:grpSp>
          </p:grpSp>
        </p:grpSp>
        <p:sp>
          <p:nvSpPr>
            <p:cNvPr id="81" name="文本框 80"/>
            <p:cNvSpPr txBox="1"/>
            <p:nvPr/>
          </p:nvSpPr>
          <p:spPr>
            <a:xfrm>
              <a:off x="1073792" y="4391932"/>
              <a:ext cx="2286000" cy="584775"/>
            </a:xfrm>
            <a:prstGeom prst="rect">
              <a:avLst/>
            </a:prstGeom>
            <a:noFill/>
          </p:spPr>
          <p:txBody>
            <a:bodyPr wrap="square" rtlCol="0">
              <a:spAutoFit/>
            </a:bodyPr>
            <a:lstStyle/>
            <a:p>
              <a:pPr algn="ctr"/>
              <a:r>
                <a:rPr lang="zh-CN" altLang="en-US" sz="3200" dirty="0">
                  <a:solidFill>
                    <a:srgbClr val="2A3364"/>
                  </a:solidFill>
                  <a:latin typeface="印品粗朗体" panose="02000000000000000000" pitchFamily="2" charset="-122"/>
                  <a:ea typeface="印品粗朗体" panose="02000000000000000000" pitchFamily="2" charset="-122"/>
                </a:rPr>
                <a:t>指導老師</a:t>
              </a:r>
            </a:p>
          </p:txBody>
        </p:sp>
      </p:grpSp>
      <p:grpSp>
        <p:nvGrpSpPr>
          <p:cNvPr id="91" name="组合 90"/>
          <p:cNvGrpSpPr/>
          <p:nvPr/>
        </p:nvGrpSpPr>
        <p:grpSpPr>
          <a:xfrm>
            <a:off x="6716128" y="3919395"/>
            <a:ext cx="2286000" cy="1705485"/>
            <a:chOff x="1073792" y="3271222"/>
            <a:chExt cx="2286000" cy="1705485"/>
          </a:xfrm>
        </p:grpSpPr>
        <p:grpSp>
          <p:nvGrpSpPr>
            <p:cNvPr id="92" name="组合 91"/>
            <p:cNvGrpSpPr/>
            <p:nvPr/>
          </p:nvGrpSpPr>
          <p:grpSpPr>
            <a:xfrm>
              <a:off x="1576738" y="3271222"/>
              <a:ext cx="1214539" cy="1109883"/>
              <a:chOff x="1135912" y="3142077"/>
              <a:chExt cx="2012150" cy="1838764"/>
            </a:xfrm>
          </p:grpSpPr>
          <p:sp>
            <p:nvSpPr>
              <p:cNvPr id="94" name="任意多边形 93"/>
              <p:cNvSpPr/>
              <p:nvPr/>
            </p:nvSpPr>
            <p:spPr>
              <a:xfrm rot="2761935">
                <a:off x="1298038" y="3130817"/>
                <a:ext cx="1838764" cy="1861284"/>
              </a:xfrm>
              <a:custGeom>
                <a:avLst/>
                <a:gdLst>
                  <a:gd name="connsiteX0" fmla="*/ 44849 w 1838764"/>
                  <a:gd name="connsiteY0" fmla="*/ 1145791 h 1861284"/>
                  <a:gd name="connsiteX1" fmla="*/ 1102887 w 1838764"/>
                  <a:gd name="connsiteY1" fmla="*/ 48926 h 1861284"/>
                  <a:gd name="connsiteX2" fmla="*/ 1329157 w 1838764"/>
                  <a:gd name="connsiteY2" fmla="*/ 44849 h 1861284"/>
                  <a:gd name="connsiteX3" fmla="*/ 1789838 w 1838764"/>
                  <a:gd name="connsiteY3" fmla="*/ 489223 h 1861284"/>
                  <a:gd name="connsiteX4" fmla="*/ 1793915 w 1838764"/>
                  <a:gd name="connsiteY4" fmla="*/ 715492 h 1861284"/>
                  <a:gd name="connsiteX5" fmla="*/ 1426487 w 1838764"/>
                  <a:gd name="connsiteY5" fmla="*/ 1096404 h 1861284"/>
                  <a:gd name="connsiteX6" fmla="*/ 1426487 w 1838764"/>
                  <a:gd name="connsiteY6" fmla="*/ 1311959 h 1861284"/>
                  <a:gd name="connsiteX7" fmla="*/ 1305837 w 1838764"/>
                  <a:gd name="connsiteY7" fmla="*/ 1432609 h 1861284"/>
                  <a:gd name="connsiteX8" fmla="*/ 1102183 w 1838764"/>
                  <a:gd name="connsiteY8" fmla="*/ 1432609 h 1861284"/>
                  <a:gd name="connsiteX9" fmla="*/ 735877 w 1838764"/>
                  <a:gd name="connsiteY9" fmla="*/ 1812358 h 1861284"/>
                  <a:gd name="connsiteX10" fmla="*/ 509607 w 1838764"/>
                  <a:gd name="connsiteY10" fmla="*/ 1816435 h 1861284"/>
                  <a:gd name="connsiteX11" fmla="*/ 48926 w 1838764"/>
                  <a:gd name="connsiteY11" fmla="*/ 1372061 h 1861284"/>
                  <a:gd name="connsiteX12" fmla="*/ 44849 w 1838764"/>
                  <a:gd name="connsiteY12" fmla="*/ 1145791 h 1861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8764" h="1861284">
                    <a:moveTo>
                      <a:pt x="44849" y="1145791"/>
                    </a:moveTo>
                    <a:lnTo>
                      <a:pt x="1102887" y="48926"/>
                    </a:lnTo>
                    <a:cubicBezTo>
                      <a:pt x="1164244" y="-14682"/>
                      <a:pt x="1265549" y="-16508"/>
                      <a:pt x="1329157" y="44849"/>
                    </a:cubicBezTo>
                    <a:lnTo>
                      <a:pt x="1789838" y="489223"/>
                    </a:lnTo>
                    <a:cubicBezTo>
                      <a:pt x="1853446" y="550579"/>
                      <a:pt x="1855272" y="651884"/>
                      <a:pt x="1793915" y="715492"/>
                    </a:cubicBezTo>
                    <a:lnTo>
                      <a:pt x="1426487" y="1096404"/>
                    </a:lnTo>
                    <a:lnTo>
                      <a:pt x="1426487" y="1311959"/>
                    </a:lnTo>
                    <a:cubicBezTo>
                      <a:pt x="1426487" y="1378592"/>
                      <a:pt x="1372470" y="1432609"/>
                      <a:pt x="1305837" y="1432609"/>
                    </a:cubicBezTo>
                    <a:lnTo>
                      <a:pt x="1102183" y="1432609"/>
                    </a:lnTo>
                    <a:lnTo>
                      <a:pt x="735877" y="1812358"/>
                    </a:lnTo>
                    <a:cubicBezTo>
                      <a:pt x="674520" y="1875966"/>
                      <a:pt x="573215" y="1877791"/>
                      <a:pt x="509607" y="1816435"/>
                    </a:cubicBezTo>
                    <a:lnTo>
                      <a:pt x="48926" y="1372061"/>
                    </a:lnTo>
                    <a:cubicBezTo>
                      <a:pt x="-14682" y="1310704"/>
                      <a:pt x="-16508" y="1209400"/>
                      <a:pt x="44849" y="1145791"/>
                    </a:cubicBezTo>
                    <a:close/>
                  </a:path>
                </a:pathLst>
              </a:custGeom>
              <a:solidFill>
                <a:srgbClr val="55BE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5" name="组合 94"/>
              <p:cNvGrpSpPr/>
              <p:nvPr/>
            </p:nvGrpSpPr>
            <p:grpSpPr>
              <a:xfrm>
                <a:off x="1135912" y="3489276"/>
                <a:ext cx="1830957" cy="1144365"/>
                <a:chOff x="8001274" y="4165036"/>
                <a:chExt cx="1830957" cy="1144365"/>
              </a:xfrm>
            </p:grpSpPr>
            <p:sp>
              <p:nvSpPr>
                <p:cNvPr id="96" name="任意多边形 95"/>
                <p:cNvSpPr/>
                <p:nvPr/>
              </p:nvSpPr>
              <p:spPr>
                <a:xfrm rot="2954734">
                  <a:off x="8575504" y="4836337"/>
                  <a:ext cx="435953" cy="510176"/>
                </a:xfrm>
                <a:custGeom>
                  <a:avLst/>
                  <a:gdLst>
                    <a:gd name="connsiteX0" fmla="*/ 0 w 535991"/>
                    <a:gd name="connsiteY0" fmla="*/ 609454 h 609454"/>
                    <a:gd name="connsiteX1" fmla="*/ 525222 w 535991"/>
                    <a:gd name="connsiteY1" fmla="*/ 0 h 609454"/>
                    <a:gd name="connsiteX2" fmla="*/ 527146 w 535991"/>
                    <a:gd name="connsiteY2" fmla="*/ 2852 h 609454"/>
                    <a:gd name="connsiteX3" fmla="*/ 535991 w 535991"/>
                    <a:gd name="connsiteY3" fmla="*/ 46666 h 609454"/>
                    <a:gd name="connsiteX4" fmla="*/ 535991 w 535991"/>
                    <a:gd name="connsiteY4" fmla="*/ 496894 h 609454"/>
                    <a:gd name="connsiteX5" fmla="*/ 423431 w 535991"/>
                    <a:gd name="connsiteY5" fmla="*/ 609454 h 609454"/>
                    <a:gd name="connsiteX0" fmla="*/ 535991 w 627431"/>
                    <a:gd name="connsiteY0" fmla="*/ 46666 h 609454"/>
                    <a:gd name="connsiteX1" fmla="*/ 535991 w 627431"/>
                    <a:gd name="connsiteY1" fmla="*/ 496894 h 609454"/>
                    <a:gd name="connsiteX2" fmla="*/ 423431 w 627431"/>
                    <a:gd name="connsiteY2" fmla="*/ 609454 h 609454"/>
                    <a:gd name="connsiteX3" fmla="*/ 0 w 627431"/>
                    <a:gd name="connsiteY3" fmla="*/ 609454 h 609454"/>
                    <a:gd name="connsiteX4" fmla="*/ 525222 w 627431"/>
                    <a:gd name="connsiteY4" fmla="*/ 0 h 609454"/>
                    <a:gd name="connsiteX5" fmla="*/ 527146 w 627431"/>
                    <a:gd name="connsiteY5" fmla="*/ 2852 h 609454"/>
                    <a:gd name="connsiteX6" fmla="*/ 627431 w 627431"/>
                    <a:gd name="connsiteY6" fmla="*/ 138106 h 609454"/>
                    <a:gd name="connsiteX0" fmla="*/ 535991 w 627431"/>
                    <a:gd name="connsiteY0" fmla="*/ 46666 h 609454"/>
                    <a:gd name="connsiteX1" fmla="*/ 535991 w 627431"/>
                    <a:gd name="connsiteY1" fmla="*/ 496894 h 609454"/>
                    <a:gd name="connsiteX2" fmla="*/ 423431 w 627431"/>
                    <a:gd name="connsiteY2" fmla="*/ 609454 h 609454"/>
                    <a:gd name="connsiteX3" fmla="*/ 0 w 627431"/>
                    <a:gd name="connsiteY3" fmla="*/ 609454 h 609454"/>
                    <a:gd name="connsiteX4" fmla="*/ 525222 w 627431"/>
                    <a:gd name="connsiteY4" fmla="*/ 0 h 609454"/>
                    <a:gd name="connsiteX5" fmla="*/ 627431 w 627431"/>
                    <a:gd name="connsiteY5" fmla="*/ 138106 h 609454"/>
                    <a:gd name="connsiteX0" fmla="*/ 535991 w 627431"/>
                    <a:gd name="connsiteY0" fmla="*/ 0 h 562788"/>
                    <a:gd name="connsiteX1" fmla="*/ 535991 w 627431"/>
                    <a:gd name="connsiteY1" fmla="*/ 450228 h 562788"/>
                    <a:gd name="connsiteX2" fmla="*/ 423431 w 627431"/>
                    <a:gd name="connsiteY2" fmla="*/ 562788 h 562788"/>
                    <a:gd name="connsiteX3" fmla="*/ 0 w 627431"/>
                    <a:gd name="connsiteY3" fmla="*/ 562788 h 562788"/>
                    <a:gd name="connsiteX4" fmla="*/ 627431 w 627431"/>
                    <a:gd name="connsiteY4" fmla="*/ 91440 h 562788"/>
                    <a:gd name="connsiteX0" fmla="*/ 535991 w 535991"/>
                    <a:gd name="connsiteY0" fmla="*/ 0 h 562788"/>
                    <a:gd name="connsiteX1" fmla="*/ 535991 w 535991"/>
                    <a:gd name="connsiteY1" fmla="*/ 450228 h 562788"/>
                    <a:gd name="connsiteX2" fmla="*/ 423431 w 535991"/>
                    <a:gd name="connsiteY2" fmla="*/ 562788 h 562788"/>
                    <a:gd name="connsiteX3" fmla="*/ 0 w 535991"/>
                    <a:gd name="connsiteY3" fmla="*/ 562788 h 562788"/>
                  </a:gdLst>
                  <a:ahLst/>
                  <a:cxnLst>
                    <a:cxn ang="0">
                      <a:pos x="connsiteX0" y="connsiteY0"/>
                    </a:cxn>
                    <a:cxn ang="0">
                      <a:pos x="connsiteX1" y="connsiteY1"/>
                    </a:cxn>
                    <a:cxn ang="0">
                      <a:pos x="connsiteX2" y="connsiteY2"/>
                    </a:cxn>
                    <a:cxn ang="0">
                      <a:pos x="connsiteX3" y="connsiteY3"/>
                    </a:cxn>
                  </a:cxnLst>
                  <a:rect l="l" t="t" r="r" b="b"/>
                  <a:pathLst>
                    <a:path w="535991" h="562788">
                      <a:moveTo>
                        <a:pt x="535991" y="0"/>
                      </a:moveTo>
                      <a:lnTo>
                        <a:pt x="535991" y="450228"/>
                      </a:lnTo>
                      <a:cubicBezTo>
                        <a:pt x="535991" y="512393"/>
                        <a:pt x="485596" y="562788"/>
                        <a:pt x="423431" y="562788"/>
                      </a:cubicBezTo>
                      <a:lnTo>
                        <a:pt x="0" y="562788"/>
                      </a:lnTo>
                    </a:path>
                  </a:pathLst>
                </a:custGeom>
                <a:noFill/>
                <a:ln w="38100">
                  <a:solidFill>
                    <a:srgbClr val="2A3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7" name="组合 96"/>
                <p:cNvGrpSpPr/>
                <p:nvPr/>
              </p:nvGrpSpPr>
              <p:grpSpPr>
                <a:xfrm>
                  <a:off x="8001274" y="4165036"/>
                  <a:ext cx="1830957" cy="928228"/>
                  <a:chOff x="4250868" y="853440"/>
                  <a:chExt cx="4298772" cy="2179320"/>
                </a:xfrm>
              </p:grpSpPr>
              <p:sp>
                <p:nvSpPr>
                  <p:cNvPr id="98" name="任意多边形 97"/>
                  <p:cNvSpPr/>
                  <p:nvPr/>
                </p:nvSpPr>
                <p:spPr>
                  <a:xfrm>
                    <a:off x="4250868" y="853440"/>
                    <a:ext cx="1447800" cy="2179320"/>
                  </a:xfrm>
                  <a:custGeom>
                    <a:avLst/>
                    <a:gdLst>
                      <a:gd name="connsiteX0" fmla="*/ 363227 w 1447800"/>
                      <a:gd name="connsiteY0" fmla="*/ 0 h 2179320"/>
                      <a:gd name="connsiteX1" fmla="*/ 1447800 w 1447800"/>
                      <a:gd name="connsiteY1" fmla="*/ 0 h 2179320"/>
                      <a:gd name="connsiteX2" fmla="*/ 1447800 w 1447800"/>
                      <a:gd name="connsiteY2" fmla="*/ 2179320 h 2179320"/>
                      <a:gd name="connsiteX3" fmla="*/ 363227 w 1447800"/>
                      <a:gd name="connsiteY3" fmla="*/ 2179320 h 2179320"/>
                      <a:gd name="connsiteX4" fmla="*/ 0 w 1447800"/>
                      <a:gd name="connsiteY4" fmla="*/ 1816093 h 2179320"/>
                      <a:gd name="connsiteX5" fmla="*/ 0 w 1447800"/>
                      <a:gd name="connsiteY5" fmla="*/ 363227 h 2179320"/>
                      <a:gd name="connsiteX6" fmla="*/ 363227 w 1447800"/>
                      <a:gd name="connsiteY6" fmla="*/ 0 h 2179320"/>
                      <a:gd name="connsiteX0" fmla="*/ 1447800 w 1539240"/>
                      <a:gd name="connsiteY0" fmla="*/ 2179320 h 2270760"/>
                      <a:gd name="connsiteX1" fmla="*/ 363227 w 1539240"/>
                      <a:gd name="connsiteY1" fmla="*/ 2179320 h 2270760"/>
                      <a:gd name="connsiteX2" fmla="*/ 0 w 1539240"/>
                      <a:gd name="connsiteY2" fmla="*/ 1816093 h 2270760"/>
                      <a:gd name="connsiteX3" fmla="*/ 0 w 1539240"/>
                      <a:gd name="connsiteY3" fmla="*/ 363227 h 2270760"/>
                      <a:gd name="connsiteX4" fmla="*/ 363227 w 1539240"/>
                      <a:gd name="connsiteY4" fmla="*/ 0 h 2270760"/>
                      <a:gd name="connsiteX5" fmla="*/ 1447800 w 1539240"/>
                      <a:gd name="connsiteY5" fmla="*/ 0 h 2270760"/>
                      <a:gd name="connsiteX6" fmla="*/ 1539240 w 1539240"/>
                      <a:gd name="connsiteY6" fmla="*/ 2270760 h 2270760"/>
                      <a:gd name="connsiteX0" fmla="*/ 1447800 w 1447800"/>
                      <a:gd name="connsiteY0" fmla="*/ 2179320 h 2179320"/>
                      <a:gd name="connsiteX1" fmla="*/ 363227 w 1447800"/>
                      <a:gd name="connsiteY1" fmla="*/ 2179320 h 2179320"/>
                      <a:gd name="connsiteX2" fmla="*/ 0 w 1447800"/>
                      <a:gd name="connsiteY2" fmla="*/ 1816093 h 2179320"/>
                      <a:gd name="connsiteX3" fmla="*/ 0 w 1447800"/>
                      <a:gd name="connsiteY3" fmla="*/ 363227 h 2179320"/>
                      <a:gd name="connsiteX4" fmla="*/ 363227 w 1447800"/>
                      <a:gd name="connsiteY4" fmla="*/ 0 h 2179320"/>
                      <a:gd name="connsiteX5" fmla="*/ 1447800 w 1447800"/>
                      <a:gd name="connsiteY5" fmla="*/ 0 h 2179320"/>
                      <a:gd name="connsiteX0" fmla="*/ 1447800 w 1447800"/>
                      <a:gd name="connsiteY0" fmla="*/ 2179320 h 2179320"/>
                      <a:gd name="connsiteX1" fmla="*/ 1052652 w 1447800"/>
                      <a:gd name="connsiteY1" fmla="*/ 2171700 h 2179320"/>
                      <a:gd name="connsiteX2" fmla="*/ 363227 w 1447800"/>
                      <a:gd name="connsiteY2" fmla="*/ 2179320 h 2179320"/>
                      <a:gd name="connsiteX3" fmla="*/ 0 w 1447800"/>
                      <a:gd name="connsiteY3" fmla="*/ 1816093 h 2179320"/>
                      <a:gd name="connsiteX4" fmla="*/ 0 w 1447800"/>
                      <a:gd name="connsiteY4" fmla="*/ 363227 h 2179320"/>
                      <a:gd name="connsiteX5" fmla="*/ 363227 w 1447800"/>
                      <a:gd name="connsiteY5" fmla="*/ 0 h 2179320"/>
                      <a:gd name="connsiteX6" fmla="*/ 1447800 w 1447800"/>
                      <a:gd name="connsiteY6" fmla="*/ 0 h 2179320"/>
                      <a:gd name="connsiteX0" fmla="*/ 1052652 w 1447800"/>
                      <a:gd name="connsiteY0" fmla="*/ 2171700 h 2179320"/>
                      <a:gd name="connsiteX1" fmla="*/ 363227 w 1447800"/>
                      <a:gd name="connsiteY1" fmla="*/ 2179320 h 2179320"/>
                      <a:gd name="connsiteX2" fmla="*/ 0 w 1447800"/>
                      <a:gd name="connsiteY2" fmla="*/ 1816093 h 2179320"/>
                      <a:gd name="connsiteX3" fmla="*/ 0 w 1447800"/>
                      <a:gd name="connsiteY3" fmla="*/ 363227 h 2179320"/>
                      <a:gd name="connsiteX4" fmla="*/ 363227 w 1447800"/>
                      <a:gd name="connsiteY4" fmla="*/ 0 h 2179320"/>
                      <a:gd name="connsiteX5" fmla="*/ 1447800 w 1447800"/>
                      <a:gd name="connsiteY5" fmla="*/ 0 h 2179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7800" h="2179320">
                        <a:moveTo>
                          <a:pt x="1052652" y="2171700"/>
                        </a:moveTo>
                        <a:lnTo>
                          <a:pt x="363227" y="2179320"/>
                        </a:lnTo>
                        <a:cubicBezTo>
                          <a:pt x="162622" y="2179320"/>
                          <a:pt x="0" y="2016698"/>
                          <a:pt x="0" y="1816093"/>
                        </a:cubicBezTo>
                        <a:lnTo>
                          <a:pt x="0" y="363227"/>
                        </a:lnTo>
                        <a:cubicBezTo>
                          <a:pt x="0" y="162622"/>
                          <a:pt x="162622" y="0"/>
                          <a:pt x="363227" y="0"/>
                        </a:cubicBezTo>
                        <a:lnTo>
                          <a:pt x="1447800" y="0"/>
                        </a:lnTo>
                      </a:path>
                    </a:pathLst>
                  </a:custGeom>
                  <a:noFill/>
                  <a:ln w="38100">
                    <a:solidFill>
                      <a:srgbClr val="2A3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任意多边形 98"/>
                  <p:cNvSpPr/>
                  <p:nvPr/>
                </p:nvSpPr>
                <p:spPr>
                  <a:xfrm>
                    <a:off x="7208520" y="853440"/>
                    <a:ext cx="1341120" cy="2179320"/>
                  </a:xfrm>
                  <a:custGeom>
                    <a:avLst/>
                    <a:gdLst>
                      <a:gd name="connsiteX0" fmla="*/ 0 w 1341120"/>
                      <a:gd name="connsiteY0" fmla="*/ 0 h 2179320"/>
                      <a:gd name="connsiteX1" fmla="*/ 977893 w 1341120"/>
                      <a:gd name="connsiteY1" fmla="*/ 0 h 2179320"/>
                      <a:gd name="connsiteX2" fmla="*/ 1341120 w 1341120"/>
                      <a:gd name="connsiteY2" fmla="*/ 363227 h 2179320"/>
                      <a:gd name="connsiteX3" fmla="*/ 1341120 w 1341120"/>
                      <a:gd name="connsiteY3" fmla="*/ 1816093 h 2179320"/>
                      <a:gd name="connsiteX4" fmla="*/ 977893 w 1341120"/>
                      <a:gd name="connsiteY4" fmla="*/ 2179320 h 2179320"/>
                      <a:gd name="connsiteX5" fmla="*/ 0 w 1341120"/>
                      <a:gd name="connsiteY5" fmla="*/ 2179320 h 2179320"/>
                      <a:gd name="connsiteX6" fmla="*/ 0 w 1341120"/>
                      <a:gd name="connsiteY6" fmla="*/ 0 h 2179320"/>
                      <a:gd name="connsiteX0" fmla="*/ 0 w 1341120"/>
                      <a:gd name="connsiteY0" fmla="*/ 0 h 2179320"/>
                      <a:gd name="connsiteX1" fmla="*/ 977893 w 1341120"/>
                      <a:gd name="connsiteY1" fmla="*/ 0 h 2179320"/>
                      <a:gd name="connsiteX2" fmla="*/ 1341120 w 1341120"/>
                      <a:gd name="connsiteY2" fmla="*/ 363227 h 2179320"/>
                      <a:gd name="connsiteX3" fmla="*/ 1341120 w 1341120"/>
                      <a:gd name="connsiteY3" fmla="*/ 1816093 h 2179320"/>
                      <a:gd name="connsiteX4" fmla="*/ 977893 w 1341120"/>
                      <a:gd name="connsiteY4" fmla="*/ 2179320 h 2179320"/>
                      <a:gd name="connsiteX5" fmla="*/ 0 w 1341120"/>
                      <a:gd name="connsiteY5" fmla="*/ 2179320 h 2179320"/>
                      <a:gd name="connsiteX6" fmla="*/ 91440 w 1341120"/>
                      <a:gd name="connsiteY6" fmla="*/ 91440 h 2179320"/>
                      <a:gd name="connsiteX0" fmla="*/ 0 w 1341120"/>
                      <a:gd name="connsiteY0" fmla="*/ 0 h 2179320"/>
                      <a:gd name="connsiteX1" fmla="*/ 977893 w 1341120"/>
                      <a:gd name="connsiteY1" fmla="*/ 0 h 2179320"/>
                      <a:gd name="connsiteX2" fmla="*/ 1341120 w 1341120"/>
                      <a:gd name="connsiteY2" fmla="*/ 363227 h 2179320"/>
                      <a:gd name="connsiteX3" fmla="*/ 1341120 w 1341120"/>
                      <a:gd name="connsiteY3" fmla="*/ 1816093 h 2179320"/>
                      <a:gd name="connsiteX4" fmla="*/ 977893 w 1341120"/>
                      <a:gd name="connsiteY4" fmla="*/ 2179320 h 2179320"/>
                      <a:gd name="connsiteX5" fmla="*/ 0 w 1341120"/>
                      <a:gd name="connsiteY5" fmla="*/ 2179320 h 2179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1120" h="2179320">
                        <a:moveTo>
                          <a:pt x="0" y="0"/>
                        </a:moveTo>
                        <a:lnTo>
                          <a:pt x="977893" y="0"/>
                        </a:lnTo>
                        <a:cubicBezTo>
                          <a:pt x="1178498" y="0"/>
                          <a:pt x="1341120" y="162622"/>
                          <a:pt x="1341120" y="363227"/>
                        </a:cubicBezTo>
                        <a:lnTo>
                          <a:pt x="1341120" y="1816093"/>
                        </a:lnTo>
                        <a:cubicBezTo>
                          <a:pt x="1341120" y="2016698"/>
                          <a:pt x="1178498" y="2179320"/>
                          <a:pt x="977893" y="2179320"/>
                        </a:cubicBezTo>
                        <a:lnTo>
                          <a:pt x="0" y="2179320"/>
                        </a:lnTo>
                      </a:path>
                    </a:pathLst>
                  </a:custGeom>
                  <a:noFill/>
                  <a:ln w="38100">
                    <a:solidFill>
                      <a:srgbClr val="2A3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0" name="直接连接符 99"/>
                  <p:cNvCxnSpPr/>
                  <p:nvPr/>
                </p:nvCxnSpPr>
                <p:spPr>
                  <a:xfrm>
                    <a:off x="6381286" y="853440"/>
                    <a:ext cx="718391" cy="0"/>
                  </a:xfrm>
                  <a:prstGeom prst="line">
                    <a:avLst/>
                  </a:prstGeom>
                  <a:solidFill>
                    <a:srgbClr val="FFC000"/>
                  </a:solidFill>
                  <a:ln w="38100" cap="rnd">
                    <a:solidFill>
                      <a:srgbClr val="002060"/>
                    </a:solidFill>
                  </a:ln>
                </p:spPr>
                <p:style>
                  <a:lnRef idx="2">
                    <a:schemeClr val="accent1">
                      <a:shade val="50000"/>
                    </a:schemeClr>
                  </a:lnRef>
                  <a:fillRef idx="1">
                    <a:schemeClr val="accent1"/>
                  </a:fillRef>
                  <a:effectRef idx="0">
                    <a:schemeClr val="accent1"/>
                  </a:effectRef>
                  <a:fontRef idx="minor">
                    <a:schemeClr val="lt1"/>
                  </a:fontRef>
                </p:style>
              </p:cxnSp>
              <p:cxnSp>
                <p:nvCxnSpPr>
                  <p:cNvPr id="101" name="直接连接符 100"/>
                  <p:cNvCxnSpPr/>
                  <p:nvPr/>
                </p:nvCxnSpPr>
                <p:spPr>
                  <a:xfrm>
                    <a:off x="6898607" y="3025139"/>
                    <a:ext cx="370034" cy="0"/>
                  </a:xfrm>
                  <a:prstGeom prst="line">
                    <a:avLst/>
                  </a:prstGeom>
                  <a:solidFill>
                    <a:srgbClr val="FFC000"/>
                  </a:solidFill>
                  <a:ln w="38100" cap="rnd">
                    <a:solidFill>
                      <a:srgbClr val="002060"/>
                    </a:solidFill>
                  </a:ln>
                </p:spPr>
                <p:style>
                  <a:lnRef idx="2">
                    <a:schemeClr val="accent1">
                      <a:shade val="50000"/>
                    </a:schemeClr>
                  </a:lnRef>
                  <a:fillRef idx="1">
                    <a:schemeClr val="accent1"/>
                  </a:fillRef>
                  <a:effectRef idx="0">
                    <a:schemeClr val="accent1"/>
                  </a:effectRef>
                  <a:fontRef idx="minor">
                    <a:schemeClr val="lt1"/>
                  </a:fontRef>
                </p:style>
              </p:cxnSp>
              <p:cxnSp>
                <p:nvCxnSpPr>
                  <p:cNvPr id="102" name="直接连接符 101"/>
                  <p:cNvCxnSpPr/>
                  <p:nvPr/>
                </p:nvCxnSpPr>
                <p:spPr>
                  <a:xfrm>
                    <a:off x="5830483" y="853440"/>
                    <a:ext cx="370034" cy="0"/>
                  </a:xfrm>
                  <a:prstGeom prst="line">
                    <a:avLst/>
                  </a:prstGeom>
                  <a:solidFill>
                    <a:srgbClr val="FFC000"/>
                  </a:solidFill>
                  <a:ln w="38100" cap="rnd">
                    <a:solidFill>
                      <a:srgbClr val="002060"/>
                    </a:solidFill>
                  </a:ln>
                </p:spPr>
                <p:style>
                  <a:lnRef idx="2">
                    <a:schemeClr val="accent1">
                      <a:shade val="50000"/>
                    </a:schemeClr>
                  </a:lnRef>
                  <a:fillRef idx="1">
                    <a:schemeClr val="accent1"/>
                  </a:fillRef>
                  <a:effectRef idx="0">
                    <a:schemeClr val="accent1"/>
                  </a:effectRef>
                  <a:fontRef idx="minor">
                    <a:schemeClr val="lt1"/>
                  </a:fontRef>
                </p:style>
              </p:cxnSp>
            </p:grpSp>
          </p:grpSp>
        </p:grpSp>
        <p:sp>
          <p:nvSpPr>
            <p:cNvPr id="93" name="文本框 92"/>
            <p:cNvSpPr txBox="1"/>
            <p:nvPr/>
          </p:nvSpPr>
          <p:spPr>
            <a:xfrm>
              <a:off x="1073792" y="4391932"/>
              <a:ext cx="2286000" cy="584775"/>
            </a:xfrm>
            <a:prstGeom prst="rect">
              <a:avLst/>
            </a:prstGeom>
            <a:noFill/>
          </p:spPr>
          <p:txBody>
            <a:bodyPr wrap="square" rtlCol="0">
              <a:spAutoFit/>
            </a:bodyPr>
            <a:lstStyle/>
            <a:p>
              <a:pPr algn="ctr"/>
              <a:r>
                <a:rPr lang="zh-CN" altLang="en-US" sz="3200" dirty="0">
                  <a:solidFill>
                    <a:srgbClr val="2A3364"/>
                  </a:solidFill>
                  <a:latin typeface="印品粗朗体" panose="02000000000000000000" pitchFamily="2" charset="-122"/>
                  <a:ea typeface="印品粗朗体" panose="02000000000000000000" pitchFamily="2" charset="-122"/>
                </a:rPr>
                <a:t>幹部成員</a:t>
              </a:r>
            </a:p>
          </p:txBody>
        </p:sp>
      </p:grpSp>
      <p:grpSp>
        <p:nvGrpSpPr>
          <p:cNvPr id="103" name="组合 102"/>
          <p:cNvGrpSpPr/>
          <p:nvPr/>
        </p:nvGrpSpPr>
        <p:grpSpPr>
          <a:xfrm>
            <a:off x="9123475" y="3067210"/>
            <a:ext cx="2286000" cy="1705485"/>
            <a:chOff x="1073792" y="3271222"/>
            <a:chExt cx="2286000" cy="1705485"/>
          </a:xfrm>
        </p:grpSpPr>
        <p:grpSp>
          <p:nvGrpSpPr>
            <p:cNvPr id="104" name="组合 103"/>
            <p:cNvGrpSpPr/>
            <p:nvPr/>
          </p:nvGrpSpPr>
          <p:grpSpPr>
            <a:xfrm>
              <a:off x="1576738" y="3271222"/>
              <a:ext cx="1214539" cy="1109883"/>
              <a:chOff x="1135912" y="3142077"/>
              <a:chExt cx="2012150" cy="1838764"/>
            </a:xfrm>
          </p:grpSpPr>
          <p:sp>
            <p:nvSpPr>
              <p:cNvPr id="106" name="任意多边形 105"/>
              <p:cNvSpPr/>
              <p:nvPr/>
            </p:nvSpPr>
            <p:spPr>
              <a:xfrm rot="2761935">
                <a:off x="1298038" y="3130817"/>
                <a:ext cx="1838764" cy="1861284"/>
              </a:xfrm>
              <a:custGeom>
                <a:avLst/>
                <a:gdLst>
                  <a:gd name="connsiteX0" fmla="*/ 44849 w 1838764"/>
                  <a:gd name="connsiteY0" fmla="*/ 1145791 h 1861284"/>
                  <a:gd name="connsiteX1" fmla="*/ 1102887 w 1838764"/>
                  <a:gd name="connsiteY1" fmla="*/ 48926 h 1861284"/>
                  <a:gd name="connsiteX2" fmla="*/ 1329157 w 1838764"/>
                  <a:gd name="connsiteY2" fmla="*/ 44849 h 1861284"/>
                  <a:gd name="connsiteX3" fmla="*/ 1789838 w 1838764"/>
                  <a:gd name="connsiteY3" fmla="*/ 489223 h 1861284"/>
                  <a:gd name="connsiteX4" fmla="*/ 1793915 w 1838764"/>
                  <a:gd name="connsiteY4" fmla="*/ 715492 h 1861284"/>
                  <a:gd name="connsiteX5" fmla="*/ 1426487 w 1838764"/>
                  <a:gd name="connsiteY5" fmla="*/ 1096404 h 1861284"/>
                  <a:gd name="connsiteX6" fmla="*/ 1426487 w 1838764"/>
                  <a:gd name="connsiteY6" fmla="*/ 1311959 h 1861284"/>
                  <a:gd name="connsiteX7" fmla="*/ 1305837 w 1838764"/>
                  <a:gd name="connsiteY7" fmla="*/ 1432609 h 1861284"/>
                  <a:gd name="connsiteX8" fmla="*/ 1102183 w 1838764"/>
                  <a:gd name="connsiteY8" fmla="*/ 1432609 h 1861284"/>
                  <a:gd name="connsiteX9" fmla="*/ 735877 w 1838764"/>
                  <a:gd name="connsiteY9" fmla="*/ 1812358 h 1861284"/>
                  <a:gd name="connsiteX10" fmla="*/ 509607 w 1838764"/>
                  <a:gd name="connsiteY10" fmla="*/ 1816435 h 1861284"/>
                  <a:gd name="connsiteX11" fmla="*/ 48926 w 1838764"/>
                  <a:gd name="connsiteY11" fmla="*/ 1372061 h 1861284"/>
                  <a:gd name="connsiteX12" fmla="*/ 44849 w 1838764"/>
                  <a:gd name="connsiteY12" fmla="*/ 1145791 h 1861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8764" h="1861284">
                    <a:moveTo>
                      <a:pt x="44849" y="1145791"/>
                    </a:moveTo>
                    <a:lnTo>
                      <a:pt x="1102887" y="48926"/>
                    </a:lnTo>
                    <a:cubicBezTo>
                      <a:pt x="1164244" y="-14682"/>
                      <a:pt x="1265549" y="-16508"/>
                      <a:pt x="1329157" y="44849"/>
                    </a:cubicBezTo>
                    <a:lnTo>
                      <a:pt x="1789838" y="489223"/>
                    </a:lnTo>
                    <a:cubicBezTo>
                      <a:pt x="1853446" y="550579"/>
                      <a:pt x="1855272" y="651884"/>
                      <a:pt x="1793915" y="715492"/>
                    </a:cubicBezTo>
                    <a:lnTo>
                      <a:pt x="1426487" y="1096404"/>
                    </a:lnTo>
                    <a:lnTo>
                      <a:pt x="1426487" y="1311959"/>
                    </a:lnTo>
                    <a:cubicBezTo>
                      <a:pt x="1426487" y="1378592"/>
                      <a:pt x="1372470" y="1432609"/>
                      <a:pt x="1305837" y="1432609"/>
                    </a:cubicBezTo>
                    <a:lnTo>
                      <a:pt x="1102183" y="1432609"/>
                    </a:lnTo>
                    <a:lnTo>
                      <a:pt x="735877" y="1812358"/>
                    </a:lnTo>
                    <a:cubicBezTo>
                      <a:pt x="674520" y="1875966"/>
                      <a:pt x="573215" y="1877791"/>
                      <a:pt x="509607" y="1816435"/>
                    </a:cubicBezTo>
                    <a:lnTo>
                      <a:pt x="48926" y="1372061"/>
                    </a:lnTo>
                    <a:cubicBezTo>
                      <a:pt x="-14682" y="1310704"/>
                      <a:pt x="-16508" y="1209400"/>
                      <a:pt x="44849" y="1145791"/>
                    </a:cubicBezTo>
                    <a:close/>
                  </a:path>
                </a:pathLst>
              </a:custGeom>
              <a:solidFill>
                <a:srgbClr val="934B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07" name="组合 106"/>
              <p:cNvGrpSpPr/>
              <p:nvPr/>
            </p:nvGrpSpPr>
            <p:grpSpPr>
              <a:xfrm>
                <a:off x="1135912" y="3489276"/>
                <a:ext cx="1830957" cy="1144365"/>
                <a:chOff x="8001274" y="4165036"/>
                <a:chExt cx="1830957" cy="1144365"/>
              </a:xfrm>
            </p:grpSpPr>
            <p:sp>
              <p:nvSpPr>
                <p:cNvPr id="108" name="任意多边形 107"/>
                <p:cNvSpPr/>
                <p:nvPr/>
              </p:nvSpPr>
              <p:spPr>
                <a:xfrm rot="2954734">
                  <a:off x="8575504" y="4836337"/>
                  <a:ext cx="435953" cy="510176"/>
                </a:xfrm>
                <a:custGeom>
                  <a:avLst/>
                  <a:gdLst>
                    <a:gd name="connsiteX0" fmla="*/ 0 w 535991"/>
                    <a:gd name="connsiteY0" fmla="*/ 609454 h 609454"/>
                    <a:gd name="connsiteX1" fmla="*/ 525222 w 535991"/>
                    <a:gd name="connsiteY1" fmla="*/ 0 h 609454"/>
                    <a:gd name="connsiteX2" fmla="*/ 527146 w 535991"/>
                    <a:gd name="connsiteY2" fmla="*/ 2852 h 609454"/>
                    <a:gd name="connsiteX3" fmla="*/ 535991 w 535991"/>
                    <a:gd name="connsiteY3" fmla="*/ 46666 h 609454"/>
                    <a:gd name="connsiteX4" fmla="*/ 535991 w 535991"/>
                    <a:gd name="connsiteY4" fmla="*/ 496894 h 609454"/>
                    <a:gd name="connsiteX5" fmla="*/ 423431 w 535991"/>
                    <a:gd name="connsiteY5" fmla="*/ 609454 h 609454"/>
                    <a:gd name="connsiteX0" fmla="*/ 535991 w 627431"/>
                    <a:gd name="connsiteY0" fmla="*/ 46666 h 609454"/>
                    <a:gd name="connsiteX1" fmla="*/ 535991 w 627431"/>
                    <a:gd name="connsiteY1" fmla="*/ 496894 h 609454"/>
                    <a:gd name="connsiteX2" fmla="*/ 423431 w 627431"/>
                    <a:gd name="connsiteY2" fmla="*/ 609454 h 609454"/>
                    <a:gd name="connsiteX3" fmla="*/ 0 w 627431"/>
                    <a:gd name="connsiteY3" fmla="*/ 609454 h 609454"/>
                    <a:gd name="connsiteX4" fmla="*/ 525222 w 627431"/>
                    <a:gd name="connsiteY4" fmla="*/ 0 h 609454"/>
                    <a:gd name="connsiteX5" fmla="*/ 527146 w 627431"/>
                    <a:gd name="connsiteY5" fmla="*/ 2852 h 609454"/>
                    <a:gd name="connsiteX6" fmla="*/ 627431 w 627431"/>
                    <a:gd name="connsiteY6" fmla="*/ 138106 h 609454"/>
                    <a:gd name="connsiteX0" fmla="*/ 535991 w 627431"/>
                    <a:gd name="connsiteY0" fmla="*/ 46666 h 609454"/>
                    <a:gd name="connsiteX1" fmla="*/ 535991 w 627431"/>
                    <a:gd name="connsiteY1" fmla="*/ 496894 h 609454"/>
                    <a:gd name="connsiteX2" fmla="*/ 423431 w 627431"/>
                    <a:gd name="connsiteY2" fmla="*/ 609454 h 609454"/>
                    <a:gd name="connsiteX3" fmla="*/ 0 w 627431"/>
                    <a:gd name="connsiteY3" fmla="*/ 609454 h 609454"/>
                    <a:gd name="connsiteX4" fmla="*/ 525222 w 627431"/>
                    <a:gd name="connsiteY4" fmla="*/ 0 h 609454"/>
                    <a:gd name="connsiteX5" fmla="*/ 627431 w 627431"/>
                    <a:gd name="connsiteY5" fmla="*/ 138106 h 609454"/>
                    <a:gd name="connsiteX0" fmla="*/ 535991 w 627431"/>
                    <a:gd name="connsiteY0" fmla="*/ 0 h 562788"/>
                    <a:gd name="connsiteX1" fmla="*/ 535991 w 627431"/>
                    <a:gd name="connsiteY1" fmla="*/ 450228 h 562788"/>
                    <a:gd name="connsiteX2" fmla="*/ 423431 w 627431"/>
                    <a:gd name="connsiteY2" fmla="*/ 562788 h 562788"/>
                    <a:gd name="connsiteX3" fmla="*/ 0 w 627431"/>
                    <a:gd name="connsiteY3" fmla="*/ 562788 h 562788"/>
                    <a:gd name="connsiteX4" fmla="*/ 627431 w 627431"/>
                    <a:gd name="connsiteY4" fmla="*/ 91440 h 562788"/>
                    <a:gd name="connsiteX0" fmla="*/ 535991 w 535991"/>
                    <a:gd name="connsiteY0" fmla="*/ 0 h 562788"/>
                    <a:gd name="connsiteX1" fmla="*/ 535991 w 535991"/>
                    <a:gd name="connsiteY1" fmla="*/ 450228 h 562788"/>
                    <a:gd name="connsiteX2" fmla="*/ 423431 w 535991"/>
                    <a:gd name="connsiteY2" fmla="*/ 562788 h 562788"/>
                    <a:gd name="connsiteX3" fmla="*/ 0 w 535991"/>
                    <a:gd name="connsiteY3" fmla="*/ 562788 h 562788"/>
                  </a:gdLst>
                  <a:ahLst/>
                  <a:cxnLst>
                    <a:cxn ang="0">
                      <a:pos x="connsiteX0" y="connsiteY0"/>
                    </a:cxn>
                    <a:cxn ang="0">
                      <a:pos x="connsiteX1" y="connsiteY1"/>
                    </a:cxn>
                    <a:cxn ang="0">
                      <a:pos x="connsiteX2" y="connsiteY2"/>
                    </a:cxn>
                    <a:cxn ang="0">
                      <a:pos x="connsiteX3" y="connsiteY3"/>
                    </a:cxn>
                  </a:cxnLst>
                  <a:rect l="l" t="t" r="r" b="b"/>
                  <a:pathLst>
                    <a:path w="535991" h="562788">
                      <a:moveTo>
                        <a:pt x="535991" y="0"/>
                      </a:moveTo>
                      <a:lnTo>
                        <a:pt x="535991" y="450228"/>
                      </a:lnTo>
                      <a:cubicBezTo>
                        <a:pt x="535991" y="512393"/>
                        <a:pt x="485596" y="562788"/>
                        <a:pt x="423431" y="562788"/>
                      </a:cubicBezTo>
                      <a:lnTo>
                        <a:pt x="0" y="562788"/>
                      </a:lnTo>
                    </a:path>
                  </a:pathLst>
                </a:custGeom>
                <a:noFill/>
                <a:ln w="38100">
                  <a:solidFill>
                    <a:srgbClr val="2A3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9" name="组合 108"/>
                <p:cNvGrpSpPr/>
                <p:nvPr/>
              </p:nvGrpSpPr>
              <p:grpSpPr>
                <a:xfrm>
                  <a:off x="8001274" y="4165036"/>
                  <a:ext cx="1830957" cy="928228"/>
                  <a:chOff x="4250868" y="853440"/>
                  <a:chExt cx="4298772" cy="2179320"/>
                </a:xfrm>
              </p:grpSpPr>
              <p:sp>
                <p:nvSpPr>
                  <p:cNvPr id="110" name="任意多边形 109"/>
                  <p:cNvSpPr/>
                  <p:nvPr/>
                </p:nvSpPr>
                <p:spPr>
                  <a:xfrm>
                    <a:off x="4250868" y="853440"/>
                    <a:ext cx="1447800" cy="2179320"/>
                  </a:xfrm>
                  <a:custGeom>
                    <a:avLst/>
                    <a:gdLst>
                      <a:gd name="connsiteX0" fmla="*/ 363227 w 1447800"/>
                      <a:gd name="connsiteY0" fmla="*/ 0 h 2179320"/>
                      <a:gd name="connsiteX1" fmla="*/ 1447800 w 1447800"/>
                      <a:gd name="connsiteY1" fmla="*/ 0 h 2179320"/>
                      <a:gd name="connsiteX2" fmla="*/ 1447800 w 1447800"/>
                      <a:gd name="connsiteY2" fmla="*/ 2179320 h 2179320"/>
                      <a:gd name="connsiteX3" fmla="*/ 363227 w 1447800"/>
                      <a:gd name="connsiteY3" fmla="*/ 2179320 h 2179320"/>
                      <a:gd name="connsiteX4" fmla="*/ 0 w 1447800"/>
                      <a:gd name="connsiteY4" fmla="*/ 1816093 h 2179320"/>
                      <a:gd name="connsiteX5" fmla="*/ 0 w 1447800"/>
                      <a:gd name="connsiteY5" fmla="*/ 363227 h 2179320"/>
                      <a:gd name="connsiteX6" fmla="*/ 363227 w 1447800"/>
                      <a:gd name="connsiteY6" fmla="*/ 0 h 2179320"/>
                      <a:gd name="connsiteX0" fmla="*/ 1447800 w 1539240"/>
                      <a:gd name="connsiteY0" fmla="*/ 2179320 h 2270760"/>
                      <a:gd name="connsiteX1" fmla="*/ 363227 w 1539240"/>
                      <a:gd name="connsiteY1" fmla="*/ 2179320 h 2270760"/>
                      <a:gd name="connsiteX2" fmla="*/ 0 w 1539240"/>
                      <a:gd name="connsiteY2" fmla="*/ 1816093 h 2270760"/>
                      <a:gd name="connsiteX3" fmla="*/ 0 w 1539240"/>
                      <a:gd name="connsiteY3" fmla="*/ 363227 h 2270760"/>
                      <a:gd name="connsiteX4" fmla="*/ 363227 w 1539240"/>
                      <a:gd name="connsiteY4" fmla="*/ 0 h 2270760"/>
                      <a:gd name="connsiteX5" fmla="*/ 1447800 w 1539240"/>
                      <a:gd name="connsiteY5" fmla="*/ 0 h 2270760"/>
                      <a:gd name="connsiteX6" fmla="*/ 1539240 w 1539240"/>
                      <a:gd name="connsiteY6" fmla="*/ 2270760 h 2270760"/>
                      <a:gd name="connsiteX0" fmla="*/ 1447800 w 1447800"/>
                      <a:gd name="connsiteY0" fmla="*/ 2179320 h 2179320"/>
                      <a:gd name="connsiteX1" fmla="*/ 363227 w 1447800"/>
                      <a:gd name="connsiteY1" fmla="*/ 2179320 h 2179320"/>
                      <a:gd name="connsiteX2" fmla="*/ 0 w 1447800"/>
                      <a:gd name="connsiteY2" fmla="*/ 1816093 h 2179320"/>
                      <a:gd name="connsiteX3" fmla="*/ 0 w 1447800"/>
                      <a:gd name="connsiteY3" fmla="*/ 363227 h 2179320"/>
                      <a:gd name="connsiteX4" fmla="*/ 363227 w 1447800"/>
                      <a:gd name="connsiteY4" fmla="*/ 0 h 2179320"/>
                      <a:gd name="connsiteX5" fmla="*/ 1447800 w 1447800"/>
                      <a:gd name="connsiteY5" fmla="*/ 0 h 2179320"/>
                      <a:gd name="connsiteX0" fmla="*/ 1447800 w 1447800"/>
                      <a:gd name="connsiteY0" fmla="*/ 2179320 h 2179320"/>
                      <a:gd name="connsiteX1" fmla="*/ 1052652 w 1447800"/>
                      <a:gd name="connsiteY1" fmla="*/ 2171700 h 2179320"/>
                      <a:gd name="connsiteX2" fmla="*/ 363227 w 1447800"/>
                      <a:gd name="connsiteY2" fmla="*/ 2179320 h 2179320"/>
                      <a:gd name="connsiteX3" fmla="*/ 0 w 1447800"/>
                      <a:gd name="connsiteY3" fmla="*/ 1816093 h 2179320"/>
                      <a:gd name="connsiteX4" fmla="*/ 0 w 1447800"/>
                      <a:gd name="connsiteY4" fmla="*/ 363227 h 2179320"/>
                      <a:gd name="connsiteX5" fmla="*/ 363227 w 1447800"/>
                      <a:gd name="connsiteY5" fmla="*/ 0 h 2179320"/>
                      <a:gd name="connsiteX6" fmla="*/ 1447800 w 1447800"/>
                      <a:gd name="connsiteY6" fmla="*/ 0 h 2179320"/>
                      <a:gd name="connsiteX0" fmla="*/ 1052652 w 1447800"/>
                      <a:gd name="connsiteY0" fmla="*/ 2171700 h 2179320"/>
                      <a:gd name="connsiteX1" fmla="*/ 363227 w 1447800"/>
                      <a:gd name="connsiteY1" fmla="*/ 2179320 h 2179320"/>
                      <a:gd name="connsiteX2" fmla="*/ 0 w 1447800"/>
                      <a:gd name="connsiteY2" fmla="*/ 1816093 h 2179320"/>
                      <a:gd name="connsiteX3" fmla="*/ 0 w 1447800"/>
                      <a:gd name="connsiteY3" fmla="*/ 363227 h 2179320"/>
                      <a:gd name="connsiteX4" fmla="*/ 363227 w 1447800"/>
                      <a:gd name="connsiteY4" fmla="*/ 0 h 2179320"/>
                      <a:gd name="connsiteX5" fmla="*/ 1447800 w 1447800"/>
                      <a:gd name="connsiteY5" fmla="*/ 0 h 2179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7800" h="2179320">
                        <a:moveTo>
                          <a:pt x="1052652" y="2171700"/>
                        </a:moveTo>
                        <a:lnTo>
                          <a:pt x="363227" y="2179320"/>
                        </a:lnTo>
                        <a:cubicBezTo>
                          <a:pt x="162622" y="2179320"/>
                          <a:pt x="0" y="2016698"/>
                          <a:pt x="0" y="1816093"/>
                        </a:cubicBezTo>
                        <a:lnTo>
                          <a:pt x="0" y="363227"/>
                        </a:lnTo>
                        <a:cubicBezTo>
                          <a:pt x="0" y="162622"/>
                          <a:pt x="162622" y="0"/>
                          <a:pt x="363227" y="0"/>
                        </a:cubicBezTo>
                        <a:lnTo>
                          <a:pt x="1447800" y="0"/>
                        </a:lnTo>
                      </a:path>
                    </a:pathLst>
                  </a:custGeom>
                  <a:noFill/>
                  <a:ln w="38100">
                    <a:solidFill>
                      <a:srgbClr val="2A3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任意多边形 110"/>
                  <p:cNvSpPr/>
                  <p:nvPr/>
                </p:nvSpPr>
                <p:spPr>
                  <a:xfrm>
                    <a:off x="7208520" y="853440"/>
                    <a:ext cx="1341120" cy="2179320"/>
                  </a:xfrm>
                  <a:custGeom>
                    <a:avLst/>
                    <a:gdLst>
                      <a:gd name="connsiteX0" fmla="*/ 0 w 1341120"/>
                      <a:gd name="connsiteY0" fmla="*/ 0 h 2179320"/>
                      <a:gd name="connsiteX1" fmla="*/ 977893 w 1341120"/>
                      <a:gd name="connsiteY1" fmla="*/ 0 h 2179320"/>
                      <a:gd name="connsiteX2" fmla="*/ 1341120 w 1341120"/>
                      <a:gd name="connsiteY2" fmla="*/ 363227 h 2179320"/>
                      <a:gd name="connsiteX3" fmla="*/ 1341120 w 1341120"/>
                      <a:gd name="connsiteY3" fmla="*/ 1816093 h 2179320"/>
                      <a:gd name="connsiteX4" fmla="*/ 977893 w 1341120"/>
                      <a:gd name="connsiteY4" fmla="*/ 2179320 h 2179320"/>
                      <a:gd name="connsiteX5" fmla="*/ 0 w 1341120"/>
                      <a:gd name="connsiteY5" fmla="*/ 2179320 h 2179320"/>
                      <a:gd name="connsiteX6" fmla="*/ 0 w 1341120"/>
                      <a:gd name="connsiteY6" fmla="*/ 0 h 2179320"/>
                      <a:gd name="connsiteX0" fmla="*/ 0 w 1341120"/>
                      <a:gd name="connsiteY0" fmla="*/ 0 h 2179320"/>
                      <a:gd name="connsiteX1" fmla="*/ 977893 w 1341120"/>
                      <a:gd name="connsiteY1" fmla="*/ 0 h 2179320"/>
                      <a:gd name="connsiteX2" fmla="*/ 1341120 w 1341120"/>
                      <a:gd name="connsiteY2" fmla="*/ 363227 h 2179320"/>
                      <a:gd name="connsiteX3" fmla="*/ 1341120 w 1341120"/>
                      <a:gd name="connsiteY3" fmla="*/ 1816093 h 2179320"/>
                      <a:gd name="connsiteX4" fmla="*/ 977893 w 1341120"/>
                      <a:gd name="connsiteY4" fmla="*/ 2179320 h 2179320"/>
                      <a:gd name="connsiteX5" fmla="*/ 0 w 1341120"/>
                      <a:gd name="connsiteY5" fmla="*/ 2179320 h 2179320"/>
                      <a:gd name="connsiteX6" fmla="*/ 91440 w 1341120"/>
                      <a:gd name="connsiteY6" fmla="*/ 91440 h 2179320"/>
                      <a:gd name="connsiteX0" fmla="*/ 0 w 1341120"/>
                      <a:gd name="connsiteY0" fmla="*/ 0 h 2179320"/>
                      <a:gd name="connsiteX1" fmla="*/ 977893 w 1341120"/>
                      <a:gd name="connsiteY1" fmla="*/ 0 h 2179320"/>
                      <a:gd name="connsiteX2" fmla="*/ 1341120 w 1341120"/>
                      <a:gd name="connsiteY2" fmla="*/ 363227 h 2179320"/>
                      <a:gd name="connsiteX3" fmla="*/ 1341120 w 1341120"/>
                      <a:gd name="connsiteY3" fmla="*/ 1816093 h 2179320"/>
                      <a:gd name="connsiteX4" fmla="*/ 977893 w 1341120"/>
                      <a:gd name="connsiteY4" fmla="*/ 2179320 h 2179320"/>
                      <a:gd name="connsiteX5" fmla="*/ 0 w 1341120"/>
                      <a:gd name="connsiteY5" fmla="*/ 2179320 h 2179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1120" h="2179320">
                        <a:moveTo>
                          <a:pt x="0" y="0"/>
                        </a:moveTo>
                        <a:lnTo>
                          <a:pt x="977893" y="0"/>
                        </a:lnTo>
                        <a:cubicBezTo>
                          <a:pt x="1178498" y="0"/>
                          <a:pt x="1341120" y="162622"/>
                          <a:pt x="1341120" y="363227"/>
                        </a:cubicBezTo>
                        <a:lnTo>
                          <a:pt x="1341120" y="1816093"/>
                        </a:lnTo>
                        <a:cubicBezTo>
                          <a:pt x="1341120" y="2016698"/>
                          <a:pt x="1178498" y="2179320"/>
                          <a:pt x="977893" y="2179320"/>
                        </a:cubicBezTo>
                        <a:lnTo>
                          <a:pt x="0" y="2179320"/>
                        </a:lnTo>
                      </a:path>
                    </a:pathLst>
                  </a:custGeom>
                  <a:noFill/>
                  <a:ln w="38100">
                    <a:solidFill>
                      <a:srgbClr val="2A3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2" name="直接连接符 111"/>
                  <p:cNvCxnSpPr/>
                  <p:nvPr/>
                </p:nvCxnSpPr>
                <p:spPr>
                  <a:xfrm>
                    <a:off x="6381286" y="853440"/>
                    <a:ext cx="718391" cy="0"/>
                  </a:xfrm>
                  <a:prstGeom prst="line">
                    <a:avLst/>
                  </a:prstGeom>
                  <a:solidFill>
                    <a:srgbClr val="FFC000"/>
                  </a:solidFill>
                  <a:ln w="38100" cap="rnd">
                    <a:solidFill>
                      <a:srgbClr val="002060"/>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直接连接符 112"/>
                  <p:cNvCxnSpPr/>
                  <p:nvPr/>
                </p:nvCxnSpPr>
                <p:spPr>
                  <a:xfrm>
                    <a:off x="6898607" y="3025139"/>
                    <a:ext cx="370034" cy="0"/>
                  </a:xfrm>
                  <a:prstGeom prst="line">
                    <a:avLst/>
                  </a:prstGeom>
                  <a:solidFill>
                    <a:srgbClr val="FFC000"/>
                  </a:solidFill>
                  <a:ln w="38100" cap="rnd">
                    <a:solidFill>
                      <a:srgbClr val="002060"/>
                    </a:solidFill>
                  </a:ln>
                </p:spPr>
                <p:style>
                  <a:lnRef idx="2">
                    <a:schemeClr val="accent1">
                      <a:shade val="50000"/>
                    </a:schemeClr>
                  </a:lnRef>
                  <a:fillRef idx="1">
                    <a:schemeClr val="accent1"/>
                  </a:fillRef>
                  <a:effectRef idx="0">
                    <a:schemeClr val="accent1"/>
                  </a:effectRef>
                  <a:fontRef idx="minor">
                    <a:schemeClr val="lt1"/>
                  </a:fontRef>
                </p:style>
              </p:cxnSp>
              <p:cxnSp>
                <p:nvCxnSpPr>
                  <p:cNvPr id="114" name="直接连接符 113"/>
                  <p:cNvCxnSpPr/>
                  <p:nvPr/>
                </p:nvCxnSpPr>
                <p:spPr>
                  <a:xfrm>
                    <a:off x="5830483" y="853440"/>
                    <a:ext cx="370034" cy="0"/>
                  </a:xfrm>
                  <a:prstGeom prst="line">
                    <a:avLst/>
                  </a:prstGeom>
                  <a:solidFill>
                    <a:srgbClr val="FFC000"/>
                  </a:solidFill>
                  <a:ln w="38100" cap="rnd">
                    <a:solidFill>
                      <a:srgbClr val="002060"/>
                    </a:solidFill>
                  </a:ln>
                </p:spPr>
                <p:style>
                  <a:lnRef idx="2">
                    <a:schemeClr val="accent1">
                      <a:shade val="50000"/>
                    </a:schemeClr>
                  </a:lnRef>
                  <a:fillRef idx="1">
                    <a:schemeClr val="accent1"/>
                  </a:fillRef>
                  <a:effectRef idx="0">
                    <a:schemeClr val="accent1"/>
                  </a:effectRef>
                  <a:fontRef idx="minor">
                    <a:schemeClr val="lt1"/>
                  </a:fontRef>
                </p:style>
              </p:cxnSp>
            </p:grpSp>
          </p:grpSp>
        </p:grpSp>
        <p:sp>
          <p:nvSpPr>
            <p:cNvPr id="105" name="文本框 104"/>
            <p:cNvSpPr txBox="1"/>
            <p:nvPr/>
          </p:nvSpPr>
          <p:spPr>
            <a:xfrm>
              <a:off x="1073792" y="4391932"/>
              <a:ext cx="2286000" cy="584775"/>
            </a:xfrm>
            <a:prstGeom prst="rect">
              <a:avLst/>
            </a:prstGeom>
            <a:noFill/>
          </p:spPr>
          <p:txBody>
            <a:bodyPr wrap="square" rtlCol="0">
              <a:spAutoFit/>
            </a:bodyPr>
            <a:lstStyle/>
            <a:p>
              <a:pPr algn="ctr"/>
              <a:r>
                <a:rPr lang="zh-CN" altLang="en-US" sz="3200" dirty="0">
                  <a:solidFill>
                    <a:srgbClr val="2A3364"/>
                  </a:solidFill>
                  <a:latin typeface="印品粗朗体" panose="02000000000000000000" pitchFamily="2" charset="-122"/>
                  <a:ea typeface="印品粗朗体" panose="02000000000000000000" pitchFamily="2" charset="-122"/>
                </a:rPr>
                <a:t>社團成員</a:t>
              </a:r>
            </a:p>
          </p:txBody>
        </p:sp>
      </p:grpSp>
      <p:grpSp>
        <p:nvGrpSpPr>
          <p:cNvPr id="124" name="组合 123"/>
          <p:cNvGrpSpPr/>
          <p:nvPr/>
        </p:nvGrpSpPr>
        <p:grpSpPr>
          <a:xfrm>
            <a:off x="2822993" y="5395396"/>
            <a:ext cx="4221419" cy="963645"/>
            <a:chOff x="852250" y="4069127"/>
            <a:chExt cx="4221419" cy="963645"/>
          </a:xfrm>
        </p:grpSpPr>
        <p:sp>
          <p:nvSpPr>
            <p:cNvPr id="118" name="十字星 21"/>
            <p:cNvSpPr/>
            <p:nvPr/>
          </p:nvSpPr>
          <p:spPr>
            <a:xfrm>
              <a:off x="852250" y="4396604"/>
              <a:ext cx="342927" cy="342927"/>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FFC000"/>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任意多边形 118"/>
            <p:cNvSpPr/>
            <p:nvPr/>
          </p:nvSpPr>
          <p:spPr>
            <a:xfrm rot="5400000">
              <a:off x="4772052" y="4057070"/>
              <a:ext cx="289560" cy="313674"/>
            </a:xfrm>
            <a:custGeom>
              <a:avLst/>
              <a:gdLst>
                <a:gd name="connsiteX0" fmla="*/ 458919 w 1482909"/>
                <a:gd name="connsiteY0" fmla="*/ 806919 h 1606405"/>
                <a:gd name="connsiteX1" fmla="*/ 716256 w 1482909"/>
                <a:gd name="connsiteY1" fmla="*/ 1064256 h 1606405"/>
                <a:gd name="connsiteX2" fmla="*/ 973593 w 1482909"/>
                <a:gd name="connsiteY2" fmla="*/ 806919 h 1606405"/>
                <a:gd name="connsiteX3" fmla="*/ 716256 w 1482909"/>
                <a:gd name="connsiteY3" fmla="*/ 549582 h 1606405"/>
                <a:gd name="connsiteX4" fmla="*/ 458919 w 1482909"/>
                <a:gd name="connsiteY4" fmla="*/ 806919 h 1606405"/>
                <a:gd name="connsiteX5" fmla="*/ 0 w 1482909"/>
                <a:gd name="connsiteY5" fmla="*/ 880351 h 1606405"/>
                <a:gd name="connsiteX6" fmla="*/ 0 w 1482909"/>
                <a:gd name="connsiteY6" fmla="*/ 738145 h 1606405"/>
                <a:gd name="connsiteX7" fmla="*/ 35553 w 1482909"/>
                <a:gd name="connsiteY7" fmla="*/ 702592 h 1606405"/>
                <a:gd name="connsiteX8" fmla="*/ 301266 w 1482909"/>
                <a:gd name="connsiteY8" fmla="*/ 702592 h 1606405"/>
                <a:gd name="connsiteX9" fmla="*/ 26979 w 1482909"/>
                <a:gd name="connsiteY9" fmla="*/ 544233 h 1606405"/>
                <a:gd name="connsiteX10" fmla="*/ 13966 w 1482909"/>
                <a:gd name="connsiteY10" fmla="*/ 495666 h 1606405"/>
                <a:gd name="connsiteX11" fmla="*/ 85069 w 1482909"/>
                <a:gd name="connsiteY11" fmla="*/ 372512 h 1606405"/>
                <a:gd name="connsiteX12" fmla="*/ 133635 w 1482909"/>
                <a:gd name="connsiteY12" fmla="*/ 359498 h 1606405"/>
                <a:gd name="connsiteX13" fmla="*/ 498941 w 1482909"/>
                <a:gd name="connsiteY13" fmla="*/ 570407 h 1606405"/>
                <a:gd name="connsiteX14" fmla="*/ 282265 w 1482909"/>
                <a:gd name="connsiteY14" fmla="*/ 195112 h 1606405"/>
                <a:gd name="connsiteX15" fmla="*/ 295277 w 1482909"/>
                <a:gd name="connsiteY15" fmla="*/ 146546 h 1606405"/>
                <a:gd name="connsiteX16" fmla="*/ 418431 w 1482909"/>
                <a:gd name="connsiteY16" fmla="*/ 75444 h 1606405"/>
                <a:gd name="connsiteX17" fmla="*/ 466997 w 1482909"/>
                <a:gd name="connsiteY17" fmla="*/ 88456 h 1606405"/>
                <a:gd name="connsiteX18" fmla="*/ 609600 w 1482909"/>
                <a:gd name="connsiteY18" fmla="*/ 335450 h 1606405"/>
                <a:gd name="connsiteX19" fmla="*/ 609600 w 1482909"/>
                <a:gd name="connsiteY19" fmla="*/ 35552 h 1606405"/>
                <a:gd name="connsiteX20" fmla="*/ 645153 w 1482909"/>
                <a:gd name="connsiteY20" fmla="*/ 0 h 1606405"/>
                <a:gd name="connsiteX21" fmla="*/ 787359 w 1482909"/>
                <a:gd name="connsiteY21" fmla="*/ 0 h 1606405"/>
                <a:gd name="connsiteX22" fmla="*/ 822912 w 1482909"/>
                <a:gd name="connsiteY22" fmla="*/ 35552 h 1606405"/>
                <a:gd name="connsiteX23" fmla="*/ 822912 w 1482909"/>
                <a:gd name="connsiteY23" fmla="*/ 316841 h 1606405"/>
                <a:gd name="connsiteX24" fmla="*/ 969156 w 1482909"/>
                <a:gd name="connsiteY24" fmla="*/ 63540 h 1606405"/>
                <a:gd name="connsiteX25" fmla="*/ 1017722 w 1482909"/>
                <a:gd name="connsiteY25" fmla="*/ 50526 h 1606405"/>
                <a:gd name="connsiteX26" fmla="*/ 1140876 w 1482909"/>
                <a:gd name="connsiteY26" fmla="*/ 121630 h 1606405"/>
                <a:gd name="connsiteX27" fmla="*/ 1153889 w 1482909"/>
                <a:gd name="connsiteY27" fmla="*/ 170196 h 1606405"/>
                <a:gd name="connsiteX28" fmla="*/ 942980 w 1482909"/>
                <a:gd name="connsiteY28" fmla="*/ 535502 h 1606405"/>
                <a:gd name="connsiteX29" fmla="*/ 1318275 w 1482909"/>
                <a:gd name="connsiteY29" fmla="*/ 318825 h 1606405"/>
                <a:gd name="connsiteX30" fmla="*/ 1366842 w 1482909"/>
                <a:gd name="connsiteY30" fmla="*/ 331838 h 1606405"/>
                <a:gd name="connsiteX31" fmla="*/ 1437945 w 1482909"/>
                <a:gd name="connsiteY31" fmla="*/ 454992 h 1606405"/>
                <a:gd name="connsiteX32" fmla="*/ 1424931 w 1482909"/>
                <a:gd name="connsiteY32" fmla="*/ 503559 h 1606405"/>
                <a:gd name="connsiteX33" fmla="*/ 1177936 w 1482909"/>
                <a:gd name="connsiteY33" fmla="*/ 646161 h 1606405"/>
                <a:gd name="connsiteX34" fmla="*/ 1447356 w 1482909"/>
                <a:gd name="connsiteY34" fmla="*/ 646161 h 1606405"/>
                <a:gd name="connsiteX35" fmla="*/ 1482909 w 1482909"/>
                <a:gd name="connsiteY35" fmla="*/ 681714 h 1606405"/>
                <a:gd name="connsiteX36" fmla="*/ 1482909 w 1482909"/>
                <a:gd name="connsiteY36" fmla="*/ 823920 h 1606405"/>
                <a:gd name="connsiteX37" fmla="*/ 1447356 w 1482909"/>
                <a:gd name="connsiteY37" fmla="*/ 859473 h 1606405"/>
                <a:gd name="connsiteX38" fmla="*/ 1092603 w 1482909"/>
                <a:gd name="connsiteY38" fmla="*/ 859472 h 1606405"/>
                <a:gd name="connsiteX39" fmla="*/ 1428832 w 1482909"/>
                <a:gd name="connsiteY39" fmla="*/ 1053595 h 1606405"/>
                <a:gd name="connsiteX40" fmla="*/ 1441846 w 1482909"/>
                <a:gd name="connsiteY40" fmla="*/ 1102162 h 1606405"/>
                <a:gd name="connsiteX41" fmla="*/ 1370743 w 1482909"/>
                <a:gd name="connsiteY41" fmla="*/ 1225316 h 1606405"/>
                <a:gd name="connsiteX42" fmla="*/ 1322176 w 1482909"/>
                <a:gd name="connsiteY42" fmla="*/ 1238330 h 1606405"/>
                <a:gd name="connsiteX43" fmla="*/ 956871 w 1482909"/>
                <a:gd name="connsiteY43" fmla="*/ 1027420 h 1606405"/>
                <a:gd name="connsiteX44" fmla="*/ 1173548 w 1482909"/>
                <a:gd name="connsiteY44" fmla="*/ 1402716 h 1606405"/>
                <a:gd name="connsiteX45" fmla="*/ 1160534 w 1482909"/>
                <a:gd name="connsiteY45" fmla="*/ 1451282 h 1606405"/>
                <a:gd name="connsiteX46" fmla="*/ 1037380 w 1482909"/>
                <a:gd name="connsiteY46" fmla="*/ 1522385 h 1606405"/>
                <a:gd name="connsiteX47" fmla="*/ 988814 w 1482909"/>
                <a:gd name="connsiteY47" fmla="*/ 1509372 h 1606405"/>
                <a:gd name="connsiteX48" fmla="*/ 854179 w 1482909"/>
                <a:gd name="connsiteY48" fmla="*/ 1276176 h 1606405"/>
                <a:gd name="connsiteX49" fmla="*/ 854179 w 1482909"/>
                <a:gd name="connsiteY49" fmla="*/ 1570852 h 1606405"/>
                <a:gd name="connsiteX50" fmla="*/ 818626 w 1482909"/>
                <a:gd name="connsiteY50" fmla="*/ 1606405 h 1606405"/>
                <a:gd name="connsiteX51" fmla="*/ 676420 w 1482909"/>
                <a:gd name="connsiteY51" fmla="*/ 1606405 h 1606405"/>
                <a:gd name="connsiteX52" fmla="*/ 640866 w 1482909"/>
                <a:gd name="connsiteY52" fmla="*/ 1570852 h 1606405"/>
                <a:gd name="connsiteX53" fmla="*/ 640866 w 1482909"/>
                <a:gd name="connsiteY53" fmla="*/ 1244178 h 1606405"/>
                <a:gd name="connsiteX54" fmla="*/ 482507 w 1482909"/>
                <a:gd name="connsiteY54" fmla="*/ 1518466 h 1606405"/>
                <a:gd name="connsiteX55" fmla="*/ 433940 w 1482909"/>
                <a:gd name="connsiteY55" fmla="*/ 1531480 h 1606405"/>
                <a:gd name="connsiteX56" fmla="*/ 310786 w 1482909"/>
                <a:gd name="connsiteY56" fmla="*/ 1460377 h 1606405"/>
                <a:gd name="connsiteX57" fmla="*/ 297773 w 1482909"/>
                <a:gd name="connsiteY57" fmla="*/ 1411810 h 1606405"/>
                <a:gd name="connsiteX58" fmla="*/ 508683 w 1482909"/>
                <a:gd name="connsiteY58" fmla="*/ 1046504 h 1606405"/>
                <a:gd name="connsiteX59" fmla="*/ 133386 w 1482909"/>
                <a:gd name="connsiteY59" fmla="*/ 1263181 h 1606405"/>
                <a:gd name="connsiteX60" fmla="*/ 84820 w 1482909"/>
                <a:gd name="connsiteY60" fmla="*/ 1250168 h 1606405"/>
                <a:gd name="connsiteX61" fmla="*/ 13717 w 1482909"/>
                <a:gd name="connsiteY61" fmla="*/ 1127014 h 1606405"/>
                <a:gd name="connsiteX62" fmla="*/ 26730 w 1482909"/>
                <a:gd name="connsiteY62" fmla="*/ 1078448 h 1606405"/>
                <a:gd name="connsiteX63" fmla="*/ 308264 w 1482909"/>
                <a:gd name="connsiteY63" fmla="*/ 915904 h 1606405"/>
                <a:gd name="connsiteX64" fmla="*/ 35554 w 1482909"/>
                <a:gd name="connsiteY64" fmla="*/ 915904 h 1606405"/>
                <a:gd name="connsiteX65" fmla="*/ 0 w 1482909"/>
                <a:gd name="connsiteY65" fmla="*/ 880351 h 160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482909" h="1606405">
                  <a:moveTo>
                    <a:pt x="458919" y="806919"/>
                  </a:moveTo>
                  <a:cubicBezTo>
                    <a:pt x="458919" y="949042"/>
                    <a:pt x="574133" y="1064256"/>
                    <a:pt x="716256" y="1064256"/>
                  </a:cubicBezTo>
                  <a:cubicBezTo>
                    <a:pt x="858379" y="1064256"/>
                    <a:pt x="973593" y="949042"/>
                    <a:pt x="973593" y="806919"/>
                  </a:cubicBezTo>
                  <a:cubicBezTo>
                    <a:pt x="973593" y="664796"/>
                    <a:pt x="858379" y="549582"/>
                    <a:pt x="716256" y="549582"/>
                  </a:cubicBezTo>
                  <a:cubicBezTo>
                    <a:pt x="574133" y="549582"/>
                    <a:pt x="458919" y="664796"/>
                    <a:pt x="458919" y="806919"/>
                  </a:cubicBezTo>
                  <a:close/>
                  <a:moveTo>
                    <a:pt x="0" y="880351"/>
                  </a:moveTo>
                  <a:lnTo>
                    <a:pt x="0" y="738145"/>
                  </a:lnTo>
                  <a:cubicBezTo>
                    <a:pt x="0" y="718510"/>
                    <a:pt x="15918" y="702592"/>
                    <a:pt x="35553" y="702592"/>
                  </a:cubicBezTo>
                  <a:lnTo>
                    <a:pt x="301266" y="702592"/>
                  </a:lnTo>
                  <a:lnTo>
                    <a:pt x="26979" y="544233"/>
                  </a:lnTo>
                  <a:cubicBezTo>
                    <a:pt x="9975" y="534415"/>
                    <a:pt x="4148" y="512671"/>
                    <a:pt x="13966" y="495666"/>
                  </a:cubicBezTo>
                  <a:lnTo>
                    <a:pt x="85069" y="372512"/>
                  </a:lnTo>
                  <a:cubicBezTo>
                    <a:pt x="94887" y="355508"/>
                    <a:pt x="116631" y="349681"/>
                    <a:pt x="133635" y="359498"/>
                  </a:cubicBezTo>
                  <a:lnTo>
                    <a:pt x="498941" y="570407"/>
                  </a:lnTo>
                  <a:lnTo>
                    <a:pt x="282265" y="195112"/>
                  </a:lnTo>
                  <a:cubicBezTo>
                    <a:pt x="272446" y="178108"/>
                    <a:pt x="278273" y="156364"/>
                    <a:pt x="295277" y="146546"/>
                  </a:cubicBezTo>
                  <a:lnTo>
                    <a:pt x="418431" y="75444"/>
                  </a:lnTo>
                  <a:cubicBezTo>
                    <a:pt x="435436" y="65626"/>
                    <a:pt x="457180" y="71452"/>
                    <a:pt x="466997" y="88456"/>
                  </a:cubicBezTo>
                  <a:lnTo>
                    <a:pt x="609600" y="335450"/>
                  </a:lnTo>
                  <a:lnTo>
                    <a:pt x="609600" y="35552"/>
                  </a:lnTo>
                  <a:cubicBezTo>
                    <a:pt x="609600" y="15918"/>
                    <a:pt x="625518" y="0"/>
                    <a:pt x="645153" y="0"/>
                  </a:cubicBezTo>
                  <a:lnTo>
                    <a:pt x="787359" y="0"/>
                  </a:lnTo>
                  <a:cubicBezTo>
                    <a:pt x="806994" y="0"/>
                    <a:pt x="822912" y="15918"/>
                    <a:pt x="822912" y="35552"/>
                  </a:cubicBezTo>
                  <a:lnTo>
                    <a:pt x="822912" y="316841"/>
                  </a:lnTo>
                  <a:lnTo>
                    <a:pt x="969156" y="63540"/>
                  </a:lnTo>
                  <a:cubicBezTo>
                    <a:pt x="978973" y="46536"/>
                    <a:pt x="1000716" y="40710"/>
                    <a:pt x="1017722" y="50526"/>
                  </a:cubicBezTo>
                  <a:lnTo>
                    <a:pt x="1140876" y="121630"/>
                  </a:lnTo>
                  <a:cubicBezTo>
                    <a:pt x="1157879" y="131448"/>
                    <a:pt x="1163706" y="153192"/>
                    <a:pt x="1153889" y="170196"/>
                  </a:cubicBezTo>
                  <a:lnTo>
                    <a:pt x="942980" y="535502"/>
                  </a:lnTo>
                  <a:lnTo>
                    <a:pt x="1318275" y="318825"/>
                  </a:lnTo>
                  <a:cubicBezTo>
                    <a:pt x="1335279" y="309007"/>
                    <a:pt x="1357024" y="314834"/>
                    <a:pt x="1366842" y="331838"/>
                  </a:cubicBezTo>
                  <a:lnTo>
                    <a:pt x="1437945" y="454992"/>
                  </a:lnTo>
                  <a:cubicBezTo>
                    <a:pt x="1447762" y="471997"/>
                    <a:pt x="1441936" y="493741"/>
                    <a:pt x="1424931" y="503559"/>
                  </a:cubicBezTo>
                  <a:lnTo>
                    <a:pt x="1177936" y="646161"/>
                  </a:lnTo>
                  <a:lnTo>
                    <a:pt x="1447356" y="646161"/>
                  </a:lnTo>
                  <a:cubicBezTo>
                    <a:pt x="1466990" y="646161"/>
                    <a:pt x="1482908" y="662079"/>
                    <a:pt x="1482909" y="681714"/>
                  </a:cubicBezTo>
                  <a:lnTo>
                    <a:pt x="1482909" y="823920"/>
                  </a:lnTo>
                  <a:cubicBezTo>
                    <a:pt x="1482908" y="843555"/>
                    <a:pt x="1466990" y="859473"/>
                    <a:pt x="1447356" y="859473"/>
                  </a:cubicBezTo>
                  <a:lnTo>
                    <a:pt x="1092603" y="859472"/>
                  </a:lnTo>
                  <a:lnTo>
                    <a:pt x="1428832" y="1053595"/>
                  </a:lnTo>
                  <a:cubicBezTo>
                    <a:pt x="1445837" y="1063413"/>
                    <a:pt x="1451663" y="1085157"/>
                    <a:pt x="1441846" y="1102162"/>
                  </a:cubicBezTo>
                  <a:lnTo>
                    <a:pt x="1370743" y="1225316"/>
                  </a:lnTo>
                  <a:cubicBezTo>
                    <a:pt x="1360925" y="1242320"/>
                    <a:pt x="1339181" y="1248147"/>
                    <a:pt x="1322176" y="1238330"/>
                  </a:cubicBezTo>
                  <a:lnTo>
                    <a:pt x="956871" y="1027420"/>
                  </a:lnTo>
                  <a:lnTo>
                    <a:pt x="1173548" y="1402716"/>
                  </a:lnTo>
                  <a:cubicBezTo>
                    <a:pt x="1183365" y="1419720"/>
                    <a:pt x="1177539" y="1441464"/>
                    <a:pt x="1160534" y="1451282"/>
                  </a:cubicBezTo>
                  <a:lnTo>
                    <a:pt x="1037380" y="1522385"/>
                  </a:lnTo>
                  <a:cubicBezTo>
                    <a:pt x="1020376" y="1532202"/>
                    <a:pt x="998632" y="1526376"/>
                    <a:pt x="988814" y="1509372"/>
                  </a:cubicBezTo>
                  <a:lnTo>
                    <a:pt x="854179" y="1276176"/>
                  </a:lnTo>
                  <a:lnTo>
                    <a:pt x="854179" y="1570852"/>
                  </a:lnTo>
                  <a:cubicBezTo>
                    <a:pt x="854178" y="1590487"/>
                    <a:pt x="838260" y="1606404"/>
                    <a:pt x="818626" y="1606405"/>
                  </a:cubicBezTo>
                  <a:lnTo>
                    <a:pt x="676420" y="1606405"/>
                  </a:lnTo>
                  <a:cubicBezTo>
                    <a:pt x="656784" y="1606405"/>
                    <a:pt x="640867" y="1590487"/>
                    <a:pt x="640866" y="1570852"/>
                  </a:cubicBezTo>
                  <a:lnTo>
                    <a:pt x="640866" y="1244178"/>
                  </a:lnTo>
                  <a:lnTo>
                    <a:pt x="482507" y="1518466"/>
                  </a:lnTo>
                  <a:cubicBezTo>
                    <a:pt x="472689" y="1535471"/>
                    <a:pt x="450945" y="1541296"/>
                    <a:pt x="433940" y="1531480"/>
                  </a:cubicBezTo>
                  <a:lnTo>
                    <a:pt x="310786" y="1460377"/>
                  </a:lnTo>
                  <a:cubicBezTo>
                    <a:pt x="293782" y="1450559"/>
                    <a:pt x="287955" y="1428814"/>
                    <a:pt x="297773" y="1411810"/>
                  </a:cubicBezTo>
                  <a:lnTo>
                    <a:pt x="508683" y="1046504"/>
                  </a:lnTo>
                  <a:lnTo>
                    <a:pt x="133386" y="1263181"/>
                  </a:lnTo>
                  <a:cubicBezTo>
                    <a:pt x="116382" y="1272999"/>
                    <a:pt x="94637" y="1267172"/>
                    <a:pt x="84820" y="1250168"/>
                  </a:cubicBezTo>
                  <a:lnTo>
                    <a:pt x="13717" y="1127014"/>
                  </a:lnTo>
                  <a:cubicBezTo>
                    <a:pt x="3899" y="1110009"/>
                    <a:pt x="9726" y="1088265"/>
                    <a:pt x="26730" y="1078448"/>
                  </a:cubicBezTo>
                  <a:lnTo>
                    <a:pt x="308264" y="915904"/>
                  </a:lnTo>
                  <a:lnTo>
                    <a:pt x="35554" y="915904"/>
                  </a:lnTo>
                  <a:cubicBezTo>
                    <a:pt x="15918" y="915904"/>
                    <a:pt x="0" y="899986"/>
                    <a:pt x="0" y="880351"/>
                  </a:cubicBezTo>
                  <a:close/>
                </a:path>
              </a:pathLst>
            </a:custGeom>
            <a:solidFill>
              <a:srgbClr val="22B4B9"/>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任意多边形 119"/>
            <p:cNvSpPr/>
            <p:nvPr/>
          </p:nvSpPr>
          <p:spPr>
            <a:xfrm rot="8286032">
              <a:off x="2977434" y="4720634"/>
              <a:ext cx="312138" cy="312138"/>
            </a:xfrm>
            <a:custGeom>
              <a:avLst/>
              <a:gdLst>
                <a:gd name="connsiteX0" fmla="*/ 0 w 777240"/>
                <a:gd name="connsiteY0" fmla="*/ 459723 h 777240"/>
                <a:gd name="connsiteX1" fmla="*/ 0 w 777240"/>
                <a:gd name="connsiteY1" fmla="*/ 317517 h 777240"/>
                <a:gd name="connsiteX2" fmla="*/ 35553 w 777240"/>
                <a:gd name="connsiteY2" fmla="*/ 281964 h 777240"/>
                <a:gd name="connsiteX3" fmla="*/ 281964 w 777240"/>
                <a:gd name="connsiteY3" fmla="*/ 281964 h 777240"/>
                <a:gd name="connsiteX4" fmla="*/ 281964 w 777240"/>
                <a:gd name="connsiteY4" fmla="*/ 35553 h 777240"/>
                <a:gd name="connsiteX5" fmla="*/ 317517 w 777240"/>
                <a:gd name="connsiteY5" fmla="*/ 0 h 777240"/>
                <a:gd name="connsiteX6" fmla="*/ 459723 w 777240"/>
                <a:gd name="connsiteY6" fmla="*/ 0 h 777240"/>
                <a:gd name="connsiteX7" fmla="*/ 495276 w 777240"/>
                <a:gd name="connsiteY7" fmla="*/ 35553 h 777240"/>
                <a:gd name="connsiteX8" fmla="*/ 495276 w 777240"/>
                <a:gd name="connsiteY8" fmla="*/ 281964 h 777240"/>
                <a:gd name="connsiteX9" fmla="*/ 741687 w 777240"/>
                <a:gd name="connsiteY9" fmla="*/ 281964 h 777240"/>
                <a:gd name="connsiteX10" fmla="*/ 777240 w 777240"/>
                <a:gd name="connsiteY10" fmla="*/ 317517 h 777240"/>
                <a:gd name="connsiteX11" fmla="*/ 777240 w 777240"/>
                <a:gd name="connsiteY11" fmla="*/ 459723 h 777240"/>
                <a:gd name="connsiteX12" fmla="*/ 741687 w 777240"/>
                <a:gd name="connsiteY12" fmla="*/ 495276 h 777240"/>
                <a:gd name="connsiteX13" fmla="*/ 495276 w 777240"/>
                <a:gd name="connsiteY13" fmla="*/ 495276 h 777240"/>
                <a:gd name="connsiteX14" fmla="*/ 495276 w 777240"/>
                <a:gd name="connsiteY14" fmla="*/ 741687 h 777240"/>
                <a:gd name="connsiteX15" fmla="*/ 459723 w 777240"/>
                <a:gd name="connsiteY15" fmla="*/ 777240 h 777240"/>
                <a:gd name="connsiteX16" fmla="*/ 317517 w 777240"/>
                <a:gd name="connsiteY16" fmla="*/ 777240 h 777240"/>
                <a:gd name="connsiteX17" fmla="*/ 281964 w 777240"/>
                <a:gd name="connsiteY17" fmla="*/ 741687 h 777240"/>
                <a:gd name="connsiteX18" fmla="*/ 281964 w 777240"/>
                <a:gd name="connsiteY18" fmla="*/ 495276 h 777240"/>
                <a:gd name="connsiteX19" fmla="*/ 35553 w 777240"/>
                <a:gd name="connsiteY19" fmla="*/ 495276 h 777240"/>
                <a:gd name="connsiteX20" fmla="*/ 0 w 777240"/>
                <a:gd name="connsiteY20" fmla="*/ 459723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7240" h="777240">
                  <a:moveTo>
                    <a:pt x="0" y="459723"/>
                  </a:moveTo>
                  <a:lnTo>
                    <a:pt x="0" y="317517"/>
                  </a:lnTo>
                  <a:cubicBezTo>
                    <a:pt x="0" y="297882"/>
                    <a:pt x="15918" y="281964"/>
                    <a:pt x="35553" y="281964"/>
                  </a:cubicBezTo>
                  <a:lnTo>
                    <a:pt x="281964" y="281964"/>
                  </a:lnTo>
                  <a:lnTo>
                    <a:pt x="281964" y="35553"/>
                  </a:lnTo>
                  <a:cubicBezTo>
                    <a:pt x="281964" y="15918"/>
                    <a:pt x="297882" y="0"/>
                    <a:pt x="317517" y="0"/>
                  </a:cubicBezTo>
                  <a:lnTo>
                    <a:pt x="459723" y="0"/>
                  </a:lnTo>
                  <a:cubicBezTo>
                    <a:pt x="479358" y="0"/>
                    <a:pt x="495276" y="15918"/>
                    <a:pt x="495276" y="35553"/>
                  </a:cubicBezTo>
                  <a:lnTo>
                    <a:pt x="495276" y="281964"/>
                  </a:lnTo>
                  <a:lnTo>
                    <a:pt x="741687" y="281964"/>
                  </a:lnTo>
                  <a:cubicBezTo>
                    <a:pt x="761322" y="281964"/>
                    <a:pt x="777240" y="297882"/>
                    <a:pt x="777240" y="317517"/>
                  </a:cubicBezTo>
                  <a:lnTo>
                    <a:pt x="777240" y="459723"/>
                  </a:lnTo>
                  <a:cubicBezTo>
                    <a:pt x="777240" y="479358"/>
                    <a:pt x="761322" y="495276"/>
                    <a:pt x="741687" y="495276"/>
                  </a:cubicBezTo>
                  <a:lnTo>
                    <a:pt x="495276" y="495276"/>
                  </a:lnTo>
                  <a:lnTo>
                    <a:pt x="495276" y="741687"/>
                  </a:lnTo>
                  <a:cubicBezTo>
                    <a:pt x="495276" y="761322"/>
                    <a:pt x="479358" y="777240"/>
                    <a:pt x="459723" y="777240"/>
                  </a:cubicBezTo>
                  <a:lnTo>
                    <a:pt x="317517" y="777240"/>
                  </a:lnTo>
                  <a:cubicBezTo>
                    <a:pt x="297882" y="777240"/>
                    <a:pt x="281964" y="761322"/>
                    <a:pt x="281964" y="741687"/>
                  </a:cubicBezTo>
                  <a:lnTo>
                    <a:pt x="281964" y="495276"/>
                  </a:lnTo>
                  <a:lnTo>
                    <a:pt x="35553" y="495276"/>
                  </a:lnTo>
                  <a:cubicBezTo>
                    <a:pt x="15918" y="495276"/>
                    <a:pt x="0" y="479358"/>
                    <a:pt x="0" y="459723"/>
                  </a:cubicBezTo>
                  <a:close/>
                </a:path>
              </a:pathLst>
            </a:custGeom>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椭圆 120"/>
            <p:cNvSpPr/>
            <p:nvPr/>
          </p:nvSpPr>
          <p:spPr>
            <a:xfrm>
              <a:off x="1926381" y="4298772"/>
              <a:ext cx="179383" cy="179383"/>
            </a:xfrm>
            <a:prstGeom prst="ellipse">
              <a:avLst/>
            </a:prstGeom>
            <a:noFill/>
            <a:ln w="57150">
              <a:solidFill>
                <a:srgbClr val="FD88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椭圆 121"/>
            <p:cNvSpPr/>
            <p:nvPr/>
          </p:nvSpPr>
          <p:spPr>
            <a:xfrm>
              <a:off x="4575849" y="4644398"/>
              <a:ext cx="95134" cy="95134"/>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十字星 21"/>
            <p:cNvSpPr/>
            <p:nvPr/>
          </p:nvSpPr>
          <p:spPr>
            <a:xfrm>
              <a:off x="3773677" y="4113119"/>
              <a:ext cx="185653" cy="185653"/>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7030A0"/>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5" name="组合 124"/>
          <p:cNvGrpSpPr/>
          <p:nvPr/>
        </p:nvGrpSpPr>
        <p:grpSpPr>
          <a:xfrm>
            <a:off x="542055" y="2607828"/>
            <a:ext cx="3818733" cy="626413"/>
            <a:chOff x="852250" y="4113119"/>
            <a:chExt cx="3818733" cy="626413"/>
          </a:xfrm>
        </p:grpSpPr>
        <p:sp>
          <p:nvSpPr>
            <p:cNvPr id="126" name="十字星 21"/>
            <p:cNvSpPr/>
            <p:nvPr/>
          </p:nvSpPr>
          <p:spPr>
            <a:xfrm>
              <a:off x="852250" y="4396604"/>
              <a:ext cx="342927" cy="342927"/>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FFC000"/>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任意多边形 126"/>
            <p:cNvSpPr/>
            <p:nvPr/>
          </p:nvSpPr>
          <p:spPr>
            <a:xfrm rot="5400000">
              <a:off x="4085813" y="4425741"/>
              <a:ext cx="289560" cy="313674"/>
            </a:xfrm>
            <a:custGeom>
              <a:avLst/>
              <a:gdLst>
                <a:gd name="connsiteX0" fmla="*/ 458919 w 1482909"/>
                <a:gd name="connsiteY0" fmla="*/ 806919 h 1606405"/>
                <a:gd name="connsiteX1" fmla="*/ 716256 w 1482909"/>
                <a:gd name="connsiteY1" fmla="*/ 1064256 h 1606405"/>
                <a:gd name="connsiteX2" fmla="*/ 973593 w 1482909"/>
                <a:gd name="connsiteY2" fmla="*/ 806919 h 1606405"/>
                <a:gd name="connsiteX3" fmla="*/ 716256 w 1482909"/>
                <a:gd name="connsiteY3" fmla="*/ 549582 h 1606405"/>
                <a:gd name="connsiteX4" fmla="*/ 458919 w 1482909"/>
                <a:gd name="connsiteY4" fmla="*/ 806919 h 1606405"/>
                <a:gd name="connsiteX5" fmla="*/ 0 w 1482909"/>
                <a:gd name="connsiteY5" fmla="*/ 880351 h 1606405"/>
                <a:gd name="connsiteX6" fmla="*/ 0 w 1482909"/>
                <a:gd name="connsiteY6" fmla="*/ 738145 h 1606405"/>
                <a:gd name="connsiteX7" fmla="*/ 35553 w 1482909"/>
                <a:gd name="connsiteY7" fmla="*/ 702592 h 1606405"/>
                <a:gd name="connsiteX8" fmla="*/ 301266 w 1482909"/>
                <a:gd name="connsiteY8" fmla="*/ 702592 h 1606405"/>
                <a:gd name="connsiteX9" fmla="*/ 26979 w 1482909"/>
                <a:gd name="connsiteY9" fmla="*/ 544233 h 1606405"/>
                <a:gd name="connsiteX10" fmla="*/ 13966 w 1482909"/>
                <a:gd name="connsiteY10" fmla="*/ 495666 h 1606405"/>
                <a:gd name="connsiteX11" fmla="*/ 85069 w 1482909"/>
                <a:gd name="connsiteY11" fmla="*/ 372512 h 1606405"/>
                <a:gd name="connsiteX12" fmla="*/ 133635 w 1482909"/>
                <a:gd name="connsiteY12" fmla="*/ 359498 h 1606405"/>
                <a:gd name="connsiteX13" fmla="*/ 498941 w 1482909"/>
                <a:gd name="connsiteY13" fmla="*/ 570407 h 1606405"/>
                <a:gd name="connsiteX14" fmla="*/ 282265 w 1482909"/>
                <a:gd name="connsiteY14" fmla="*/ 195112 h 1606405"/>
                <a:gd name="connsiteX15" fmla="*/ 295277 w 1482909"/>
                <a:gd name="connsiteY15" fmla="*/ 146546 h 1606405"/>
                <a:gd name="connsiteX16" fmla="*/ 418431 w 1482909"/>
                <a:gd name="connsiteY16" fmla="*/ 75444 h 1606405"/>
                <a:gd name="connsiteX17" fmla="*/ 466997 w 1482909"/>
                <a:gd name="connsiteY17" fmla="*/ 88456 h 1606405"/>
                <a:gd name="connsiteX18" fmla="*/ 609600 w 1482909"/>
                <a:gd name="connsiteY18" fmla="*/ 335450 h 1606405"/>
                <a:gd name="connsiteX19" fmla="*/ 609600 w 1482909"/>
                <a:gd name="connsiteY19" fmla="*/ 35552 h 1606405"/>
                <a:gd name="connsiteX20" fmla="*/ 645153 w 1482909"/>
                <a:gd name="connsiteY20" fmla="*/ 0 h 1606405"/>
                <a:gd name="connsiteX21" fmla="*/ 787359 w 1482909"/>
                <a:gd name="connsiteY21" fmla="*/ 0 h 1606405"/>
                <a:gd name="connsiteX22" fmla="*/ 822912 w 1482909"/>
                <a:gd name="connsiteY22" fmla="*/ 35552 h 1606405"/>
                <a:gd name="connsiteX23" fmla="*/ 822912 w 1482909"/>
                <a:gd name="connsiteY23" fmla="*/ 316841 h 1606405"/>
                <a:gd name="connsiteX24" fmla="*/ 969156 w 1482909"/>
                <a:gd name="connsiteY24" fmla="*/ 63540 h 1606405"/>
                <a:gd name="connsiteX25" fmla="*/ 1017722 w 1482909"/>
                <a:gd name="connsiteY25" fmla="*/ 50526 h 1606405"/>
                <a:gd name="connsiteX26" fmla="*/ 1140876 w 1482909"/>
                <a:gd name="connsiteY26" fmla="*/ 121630 h 1606405"/>
                <a:gd name="connsiteX27" fmla="*/ 1153889 w 1482909"/>
                <a:gd name="connsiteY27" fmla="*/ 170196 h 1606405"/>
                <a:gd name="connsiteX28" fmla="*/ 942980 w 1482909"/>
                <a:gd name="connsiteY28" fmla="*/ 535502 h 1606405"/>
                <a:gd name="connsiteX29" fmla="*/ 1318275 w 1482909"/>
                <a:gd name="connsiteY29" fmla="*/ 318825 h 1606405"/>
                <a:gd name="connsiteX30" fmla="*/ 1366842 w 1482909"/>
                <a:gd name="connsiteY30" fmla="*/ 331838 h 1606405"/>
                <a:gd name="connsiteX31" fmla="*/ 1437945 w 1482909"/>
                <a:gd name="connsiteY31" fmla="*/ 454992 h 1606405"/>
                <a:gd name="connsiteX32" fmla="*/ 1424931 w 1482909"/>
                <a:gd name="connsiteY32" fmla="*/ 503559 h 1606405"/>
                <a:gd name="connsiteX33" fmla="*/ 1177936 w 1482909"/>
                <a:gd name="connsiteY33" fmla="*/ 646161 h 1606405"/>
                <a:gd name="connsiteX34" fmla="*/ 1447356 w 1482909"/>
                <a:gd name="connsiteY34" fmla="*/ 646161 h 1606405"/>
                <a:gd name="connsiteX35" fmla="*/ 1482909 w 1482909"/>
                <a:gd name="connsiteY35" fmla="*/ 681714 h 1606405"/>
                <a:gd name="connsiteX36" fmla="*/ 1482909 w 1482909"/>
                <a:gd name="connsiteY36" fmla="*/ 823920 h 1606405"/>
                <a:gd name="connsiteX37" fmla="*/ 1447356 w 1482909"/>
                <a:gd name="connsiteY37" fmla="*/ 859473 h 1606405"/>
                <a:gd name="connsiteX38" fmla="*/ 1092603 w 1482909"/>
                <a:gd name="connsiteY38" fmla="*/ 859472 h 1606405"/>
                <a:gd name="connsiteX39" fmla="*/ 1428832 w 1482909"/>
                <a:gd name="connsiteY39" fmla="*/ 1053595 h 1606405"/>
                <a:gd name="connsiteX40" fmla="*/ 1441846 w 1482909"/>
                <a:gd name="connsiteY40" fmla="*/ 1102162 h 1606405"/>
                <a:gd name="connsiteX41" fmla="*/ 1370743 w 1482909"/>
                <a:gd name="connsiteY41" fmla="*/ 1225316 h 1606405"/>
                <a:gd name="connsiteX42" fmla="*/ 1322176 w 1482909"/>
                <a:gd name="connsiteY42" fmla="*/ 1238330 h 1606405"/>
                <a:gd name="connsiteX43" fmla="*/ 956871 w 1482909"/>
                <a:gd name="connsiteY43" fmla="*/ 1027420 h 1606405"/>
                <a:gd name="connsiteX44" fmla="*/ 1173548 w 1482909"/>
                <a:gd name="connsiteY44" fmla="*/ 1402716 h 1606405"/>
                <a:gd name="connsiteX45" fmla="*/ 1160534 w 1482909"/>
                <a:gd name="connsiteY45" fmla="*/ 1451282 h 1606405"/>
                <a:gd name="connsiteX46" fmla="*/ 1037380 w 1482909"/>
                <a:gd name="connsiteY46" fmla="*/ 1522385 h 1606405"/>
                <a:gd name="connsiteX47" fmla="*/ 988814 w 1482909"/>
                <a:gd name="connsiteY47" fmla="*/ 1509372 h 1606405"/>
                <a:gd name="connsiteX48" fmla="*/ 854179 w 1482909"/>
                <a:gd name="connsiteY48" fmla="*/ 1276176 h 1606405"/>
                <a:gd name="connsiteX49" fmla="*/ 854179 w 1482909"/>
                <a:gd name="connsiteY49" fmla="*/ 1570852 h 1606405"/>
                <a:gd name="connsiteX50" fmla="*/ 818626 w 1482909"/>
                <a:gd name="connsiteY50" fmla="*/ 1606405 h 1606405"/>
                <a:gd name="connsiteX51" fmla="*/ 676420 w 1482909"/>
                <a:gd name="connsiteY51" fmla="*/ 1606405 h 1606405"/>
                <a:gd name="connsiteX52" fmla="*/ 640866 w 1482909"/>
                <a:gd name="connsiteY52" fmla="*/ 1570852 h 1606405"/>
                <a:gd name="connsiteX53" fmla="*/ 640866 w 1482909"/>
                <a:gd name="connsiteY53" fmla="*/ 1244178 h 1606405"/>
                <a:gd name="connsiteX54" fmla="*/ 482507 w 1482909"/>
                <a:gd name="connsiteY54" fmla="*/ 1518466 h 1606405"/>
                <a:gd name="connsiteX55" fmla="*/ 433940 w 1482909"/>
                <a:gd name="connsiteY55" fmla="*/ 1531480 h 1606405"/>
                <a:gd name="connsiteX56" fmla="*/ 310786 w 1482909"/>
                <a:gd name="connsiteY56" fmla="*/ 1460377 h 1606405"/>
                <a:gd name="connsiteX57" fmla="*/ 297773 w 1482909"/>
                <a:gd name="connsiteY57" fmla="*/ 1411810 h 1606405"/>
                <a:gd name="connsiteX58" fmla="*/ 508683 w 1482909"/>
                <a:gd name="connsiteY58" fmla="*/ 1046504 h 1606405"/>
                <a:gd name="connsiteX59" fmla="*/ 133386 w 1482909"/>
                <a:gd name="connsiteY59" fmla="*/ 1263181 h 1606405"/>
                <a:gd name="connsiteX60" fmla="*/ 84820 w 1482909"/>
                <a:gd name="connsiteY60" fmla="*/ 1250168 h 1606405"/>
                <a:gd name="connsiteX61" fmla="*/ 13717 w 1482909"/>
                <a:gd name="connsiteY61" fmla="*/ 1127014 h 1606405"/>
                <a:gd name="connsiteX62" fmla="*/ 26730 w 1482909"/>
                <a:gd name="connsiteY62" fmla="*/ 1078448 h 1606405"/>
                <a:gd name="connsiteX63" fmla="*/ 308264 w 1482909"/>
                <a:gd name="connsiteY63" fmla="*/ 915904 h 1606405"/>
                <a:gd name="connsiteX64" fmla="*/ 35554 w 1482909"/>
                <a:gd name="connsiteY64" fmla="*/ 915904 h 1606405"/>
                <a:gd name="connsiteX65" fmla="*/ 0 w 1482909"/>
                <a:gd name="connsiteY65" fmla="*/ 880351 h 160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482909" h="1606405">
                  <a:moveTo>
                    <a:pt x="458919" y="806919"/>
                  </a:moveTo>
                  <a:cubicBezTo>
                    <a:pt x="458919" y="949042"/>
                    <a:pt x="574133" y="1064256"/>
                    <a:pt x="716256" y="1064256"/>
                  </a:cubicBezTo>
                  <a:cubicBezTo>
                    <a:pt x="858379" y="1064256"/>
                    <a:pt x="973593" y="949042"/>
                    <a:pt x="973593" y="806919"/>
                  </a:cubicBezTo>
                  <a:cubicBezTo>
                    <a:pt x="973593" y="664796"/>
                    <a:pt x="858379" y="549582"/>
                    <a:pt x="716256" y="549582"/>
                  </a:cubicBezTo>
                  <a:cubicBezTo>
                    <a:pt x="574133" y="549582"/>
                    <a:pt x="458919" y="664796"/>
                    <a:pt x="458919" y="806919"/>
                  </a:cubicBezTo>
                  <a:close/>
                  <a:moveTo>
                    <a:pt x="0" y="880351"/>
                  </a:moveTo>
                  <a:lnTo>
                    <a:pt x="0" y="738145"/>
                  </a:lnTo>
                  <a:cubicBezTo>
                    <a:pt x="0" y="718510"/>
                    <a:pt x="15918" y="702592"/>
                    <a:pt x="35553" y="702592"/>
                  </a:cubicBezTo>
                  <a:lnTo>
                    <a:pt x="301266" y="702592"/>
                  </a:lnTo>
                  <a:lnTo>
                    <a:pt x="26979" y="544233"/>
                  </a:lnTo>
                  <a:cubicBezTo>
                    <a:pt x="9975" y="534415"/>
                    <a:pt x="4148" y="512671"/>
                    <a:pt x="13966" y="495666"/>
                  </a:cubicBezTo>
                  <a:lnTo>
                    <a:pt x="85069" y="372512"/>
                  </a:lnTo>
                  <a:cubicBezTo>
                    <a:pt x="94887" y="355508"/>
                    <a:pt x="116631" y="349681"/>
                    <a:pt x="133635" y="359498"/>
                  </a:cubicBezTo>
                  <a:lnTo>
                    <a:pt x="498941" y="570407"/>
                  </a:lnTo>
                  <a:lnTo>
                    <a:pt x="282265" y="195112"/>
                  </a:lnTo>
                  <a:cubicBezTo>
                    <a:pt x="272446" y="178108"/>
                    <a:pt x="278273" y="156364"/>
                    <a:pt x="295277" y="146546"/>
                  </a:cubicBezTo>
                  <a:lnTo>
                    <a:pt x="418431" y="75444"/>
                  </a:lnTo>
                  <a:cubicBezTo>
                    <a:pt x="435436" y="65626"/>
                    <a:pt x="457180" y="71452"/>
                    <a:pt x="466997" y="88456"/>
                  </a:cubicBezTo>
                  <a:lnTo>
                    <a:pt x="609600" y="335450"/>
                  </a:lnTo>
                  <a:lnTo>
                    <a:pt x="609600" y="35552"/>
                  </a:lnTo>
                  <a:cubicBezTo>
                    <a:pt x="609600" y="15918"/>
                    <a:pt x="625518" y="0"/>
                    <a:pt x="645153" y="0"/>
                  </a:cubicBezTo>
                  <a:lnTo>
                    <a:pt x="787359" y="0"/>
                  </a:lnTo>
                  <a:cubicBezTo>
                    <a:pt x="806994" y="0"/>
                    <a:pt x="822912" y="15918"/>
                    <a:pt x="822912" y="35552"/>
                  </a:cubicBezTo>
                  <a:lnTo>
                    <a:pt x="822912" y="316841"/>
                  </a:lnTo>
                  <a:lnTo>
                    <a:pt x="969156" y="63540"/>
                  </a:lnTo>
                  <a:cubicBezTo>
                    <a:pt x="978973" y="46536"/>
                    <a:pt x="1000716" y="40710"/>
                    <a:pt x="1017722" y="50526"/>
                  </a:cubicBezTo>
                  <a:lnTo>
                    <a:pt x="1140876" y="121630"/>
                  </a:lnTo>
                  <a:cubicBezTo>
                    <a:pt x="1157879" y="131448"/>
                    <a:pt x="1163706" y="153192"/>
                    <a:pt x="1153889" y="170196"/>
                  </a:cubicBezTo>
                  <a:lnTo>
                    <a:pt x="942980" y="535502"/>
                  </a:lnTo>
                  <a:lnTo>
                    <a:pt x="1318275" y="318825"/>
                  </a:lnTo>
                  <a:cubicBezTo>
                    <a:pt x="1335279" y="309007"/>
                    <a:pt x="1357024" y="314834"/>
                    <a:pt x="1366842" y="331838"/>
                  </a:cubicBezTo>
                  <a:lnTo>
                    <a:pt x="1437945" y="454992"/>
                  </a:lnTo>
                  <a:cubicBezTo>
                    <a:pt x="1447762" y="471997"/>
                    <a:pt x="1441936" y="493741"/>
                    <a:pt x="1424931" y="503559"/>
                  </a:cubicBezTo>
                  <a:lnTo>
                    <a:pt x="1177936" y="646161"/>
                  </a:lnTo>
                  <a:lnTo>
                    <a:pt x="1447356" y="646161"/>
                  </a:lnTo>
                  <a:cubicBezTo>
                    <a:pt x="1466990" y="646161"/>
                    <a:pt x="1482908" y="662079"/>
                    <a:pt x="1482909" y="681714"/>
                  </a:cubicBezTo>
                  <a:lnTo>
                    <a:pt x="1482909" y="823920"/>
                  </a:lnTo>
                  <a:cubicBezTo>
                    <a:pt x="1482908" y="843555"/>
                    <a:pt x="1466990" y="859473"/>
                    <a:pt x="1447356" y="859473"/>
                  </a:cubicBezTo>
                  <a:lnTo>
                    <a:pt x="1092603" y="859472"/>
                  </a:lnTo>
                  <a:lnTo>
                    <a:pt x="1428832" y="1053595"/>
                  </a:lnTo>
                  <a:cubicBezTo>
                    <a:pt x="1445837" y="1063413"/>
                    <a:pt x="1451663" y="1085157"/>
                    <a:pt x="1441846" y="1102162"/>
                  </a:cubicBezTo>
                  <a:lnTo>
                    <a:pt x="1370743" y="1225316"/>
                  </a:lnTo>
                  <a:cubicBezTo>
                    <a:pt x="1360925" y="1242320"/>
                    <a:pt x="1339181" y="1248147"/>
                    <a:pt x="1322176" y="1238330"/>
                  </a:cubicBezTo>
                  <a:lnTo>
                    <a:pt x="956871" y="1027420"/>
                  </a:lnTo>
                  <a:lnTo>
                    <a:pt x="1173548" y="1402716"/>
                  </a:lnTo>
                  <a:cubicBezTo>
                    <a:pt x="1183365" y="1419720"/>
                    <a:pt x="1177539" y="1441464"/>
                    <a:pt x="1160534" y="1451282"/>
                  </a:cubicBezTo>
                  <a:lnTo>
                    <a:pt x="1037380" y="1522385"/>
                  </a:lnTo>
                  <a:cubicBezTo>
                    <a:pt x="1020376" y="1532202"/>
                    <a:pt x="998632" y="1526376"/>
                    <a:pt x="988814" y="1509372"/>
                  </a:cubicBezTo>
                  <a:lnTo>
                    <a:pt x="854179" y="1276176"/>
                  </a:lnTo>
                  <a:lnTo>
                    <a:pt x="854179" y="1570852"/>
                  </a:lnTo>
                  <a:cubicBezTo>
                    <a:pt x="854178" y="1590487"/>
                    <a:pt x="838260" y="1606404"/>
                    <a:pt x="818626" y="1606405"/>
                  </a:cubicBezTo>
                  <a:lnTo>
                    <a:pt x="676420" y="1606405"/>
                  </a:lnTo>
                  <a:cubicBezTo>
                    <a:pt x="656784" y="1606405"/>
                    <a:pt x="640867" y="1590487"/>
                    <a:pt x="640866" y="1570852"/>
                  </a:cubicBezTo>
                  <a:lnTo>
                    <a:pt x="640866" y="1244178"/>
                  </a:lnTo>
                  <a:lnTo>
                    <a:pt x="482507" y="1518466"/>
                  </a:lnTo>
                  <a:cubicBezTo>
                    <a:pt x="472689" y="1535471"/>
                    <a:pt x="450945" y="1541296"/>
                    <a:pt x="433940" y="1531480"/>
                  </a:cubicBezTo>
                  <a:lnTo>
                    <a:pt x="310786" y="1460377"/>
                  </a:lnTo>
                  <a:cubicBezTo>
                    <a:pt x="293782" y="1450559"/>
                    <a:pt x="287955" y="1428814"/>
                    <a:pt x="297773" y="1411810"/>
                  </a:cubicBezTo>
                  <a:lnTo>
                    <a:pt x="508683" y="1046504"/>
                  </a:lnTo>
                  <a:lnTo>
                    <a:pt x="133386" y="1263181"/>
                  </a:lnTo>
                  <a:cubicBezTo>
                    <a:pt x="116382" y="1272999"/>
                    <a:pt x="94637" y="1267172"/>
                    <a:pt x="84820" y="1250168"/>
                  </a:cubicBezTo>
                  <a:lnTo>
                    <a:pt x="13717" y="1127014"/>
                  </a:lnTo>
                  <a:cubicBezTo>
                    <a:pt x="3899" y="1110009"/>
                    <a:pt x="9726" y="1088265"/>
                    <a:pt x="26730" y="1078448"/>
                  </a:cubicBezTo>
                  <a:lnTo>
                    <a:pt x="308264" y="915904"/>
                  </a:lnTo>
                  <a:lnTo>
                    <a:pt x="35554" y="915904"/>
                  </a:lnTo>
                  <a:cubicBezTo>
                    <a:pt x="15918" y="915904"/>
                    <a:pt x="0" y="899986"/>
                    <a:pt x="0" y="880351"/>
                  </a:cubicBezTo>
                  <a:close/>
                </a:path>
              </a:pathLst>
            </a:custGeom>
            <a:solidFill>
              <a:srgbClr val="FD8876"/>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椭圆 128"/>
            <p:cNvSpPr/>
            <p:nvPr/>
          </p:nvSpPr>
          <p:spPr>
            <a:xfrm>
              <a:off x="1926381" y="4298772"/>
              <a:ext cx="179383" cy="179383"/>
            </a:xfrm>
            <a:prstGeom prst="ellipse">
              <a:avLst/>
            </a:prstGeom>
            <a:noFill/>
            <a:ln w="57150">
              <a:solidFill>
                <a:srgbClr val="FD88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 name="椭圆 129"/>
            <p:cNvSpPr/>
            <p:nvPr/>
          </p:nvSpPr>
          <p:spPr>
            <a:xfrm>
              <a:off x="4575849" y="4644398"/>
              <a:ext cx="95134" cy="95134"/>
            </a:xfrm>
            <a:prstGeom prst="ellipse">
              <a:avLst/>
            </a:prstGeom>
            <a:noFill/>
            <a:ln w="57150">
              <a:solidFill>
                <a:srgbClr val="22B4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 name="十字星 21"/>
            <p:cNvSpPr/>
            <p:nvPr/>
          </p:nvSpPr>
          <p:spPr>
            <a:xfrm>
              <a:off x="3773677" y="4113119"/>
              <a:ext cx="185653" cy="185653"/>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7030A0"/>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2" name="组合 131"/>
          <p:cNvGrpSpPr/>
          <p:nvPr/>
        </p:nvGrpSpPr>
        <p:grpSpPr>
          <a:xfrm>
            <a:off x="6282575" y="3323282"/>
            <a:ext cx="2096235" cy="963645"/>
            <a:chOff x="2977434" y="4069127"/>
            <a:chExt cx="2096235" cy="963645"/>
          </a:xfrm>
        </p:grpSpPr>
        <p:sp>
          <p:nvSpPr>
            <p:cNvPr id="134" name="任意多边形 133"/>
            <p:cNvSpPr/>
            <p:nvPr/>
          </p:nvSpPr>
          <p:spPr>
            <a:xfrm rot="5400000">
              <a:off x="4772052" y="4057070"/>
              <a:ext cx="289560" cy="313674"/>
            </a:xfrm>
            <a:custGeom>
              <a:avLst/>
              <a:gdLst>
                <a:gd name="connsiteX0" fmla="*/ 458919 w 1482909"/>
                <a:gd name="connsiteY0" fmla="*/ 806919 h 1606405"/>
                <a:gd name="connsiteX1" fmla="*/ 716256 w 1482909"/>
                <a:gd name="connsiteY1" fmla="*/ 1064256 h 1606405"/>
                <a:gd name="connsiteX2" fmla="*/ 973593 w 1482909"/>
                <a:gd name="connsiteY2" fmla="*/ 806919 h 1606405"/>
                <a:gd name="connsiteX3" fmla="*/ 716256 w 1482909"/>
                <a:gd name="connsiteY3" fmla="*/ 549582 h 1606405"/>
                <a:gd name="connsiteX4" fmla="*/ 458919 w 1482909"/>
                <a:gd name="connsiteY4" fmla="*/ 806919 h 1606405"/>
                <a:gd name="connsiteX5" fmla="*/ 0 w 1482909"/>
                <a:gd name="connsiteY5" fmla="*/ 880351 h 1606405"/>
                <a:gd name="connsiteX6" fmla="*/ 0 w 1482909"/>
                <a:gd name="connsiteY6" fmla="*/ 738145 h 1606405"/>
                <a:gd name="connsiteX7" fmla="*/ 35553 w 1482909"/>
                <a:gd name="connsiteY7" fmla="*/ 702592 h 1606405"/>
                <a:gd name="connsiteX8" fmla="*/ 301266 w 1482909"/>
                <a:gd name="connsiteY8" fmla="*/ 702592 h 1606405"/>
                <a:gd name="connsiteX9" fmla="*/ 26979 w 1482909"/>
                <a:gd name="connsiteY9" fmla="*/ 544233 h 1606405"/>
                <a:gd name="connsiteX10" fmla="*/ 13966 w 1482909"/>
                <a:gd name="connsiteY10" fmla="*/ 495666 h 1606405"/>
                <a:gd name="connsiteX11" fmla="*/ 85069 w 1482909"/>
                <a:gd name="connsiteY11" fmla="*/ 372512 h 1606405"/>
                <a:gd name="connsiteX12" fmla="*/ 133635 w 1482909"/>
                <a:gd name="connsiteY12" fmla="*/ 359498 h 1606405"/>
                <a:gd name="connsiteX13" fmla="*/ 498941 w 1482909"/>
                <a:gd name="connsiteY13" fmla="*/ 570407 h 1606405"/>
                <a:gd name="connsiteX14" fmla="*/ 282265 w 1482909"/>
                <a:gd name="connsiteY14" fmla="*/ 195112 h 1606405"/>
                <a:gd name="connsiteX15" fmla="*/ 295277 w 1482909"/>
                <a:gd name="connsiteY15" fmla="*/ 146546 h 1606405"/>
                <a:gd name="connsiteX16" fmla="*/ 418431 w 1482909"/>
                <a:gd name="connsiteY16" fmla="*/ 75444 h 1606405"/>
                <a:gd name="connsiteX17" fmla="*/ 466997 w 1482909"/>
                <a:gd name="connsiteY17" fmla="*/ 88456 h 1606405"/>
                <a:gd name="connsiteX18" fmla="*/ 609600 w 1482909"/>
                <a:gd name="connsiteY18" fmla="*/ 335450 h 1606405"/>
                <a:gd name="connsiteX19" fmla="*/ 609600 w 1482909"/>
                <a:gd name="connsiteY19" fmla="*/ 35552 h 1606405"/>
                <a:gd name="connsiteX20" fmla="*/ 645153 w 1482909"/>
                <a:gd name="connsiteY20" fmla="*/ 0 h 1606405"/>
                <a:gd name="connsiteX21" fmla="*/ 787359 w 1482909"/>
                <a:gd name="connsiteY21" fmla="*/ 0 h 1606405"/>
                <a:gd name="connsiteX22" fmla="*/ 822912 w 1482909"/>
                <a:gd name="connsiteY22" fmla="*/ 35552 h 1606405"/>
                <a:gd name="connsiteX23" fmla="*/ 822912 w 1482909"/>
                <a:gd name="connsiteY23" fmla="*/ 316841 h 1606405"/>
                <a:gd name="connsiteX24" fmla="*/ 969156 w 1482909"/>
                <a:gd name="connsiteY24" fmla="*/ 63540 h 1606405"/>
                <a:gd name="connsiteX25" fmla="*/ 1017722 w 1482909"/>
                <a:gd name="connsiteY25" fmla="*/ 50526 h 1606405"/>
                <a:gd name="connsiteX26" fmla="*/ 1140876 w 1482909"/>
                <a:gd name="connsiteY26" fmla="*/ 121630 h 1606405"/>
                <a:gd name="connsiteX27" fmla="*/ 1153889 w 1482909"/>
                <a:gd name="connsiteY27" fmla="*/ 170196 h 1606405"/>
                <a:gd name="connsiteX28" fmla="*/ 942980 w 1482909"/>
                <a:gd name="connsiteY28" fmla="*/ 535502 h 1606405"/>
                <a:gd name="connsiteX29" fmla="*/ 1318275 w 1482909"/>
                <a:gd name="connsiteY29" fmla="*/ 318825 h 1606405"/>
                <a:gd name="connsiteX30" fmla="*/ 1366842 w 1482909"/>
                <a:gd name="connsiteY30" fmla="*/ 331838 h 1606405"/>
                <a:gd name="connsiteX31" fmla="*/ 1437945 w 1482909"/>
                <a:gd name="connsiteY31" fmla="*/ 454992 h 1606405"/>
                <a:gd name="connsiteX32" fmla="*/ 1424931 w 1482909"/>
                <a:gd name="connsiteY32" fmla="*/ 503559 h 1606405"/>
                <a:gd name="connsiteX33" fmla="*/ 1177936 w 1482909"/>
                <a:gd name="connsiteY33" fmla="*/ 646161 h 1606405"/>
                <a:gd name="connsiteX34" fmla="*/ 1447356 w 1482909"/>
                <a:gd name="connsiteY34" fmla="*/ 646161 h 1606405"/>
                <a:gd name="connsiteX35" fmla="*/ 1482909 w 1482909"/>
                <a:gd name="connsiteY35" fmla="*/ 681714 h 1606405"/>
                <a:gd name="connsiteX36" fmla="*/ 1482909 w 1482909"/>
                <a:gd name="connsiteY36" fmla="*/ 823920 h 1606405"/>
                <a:gd name="connsiteX37" fmla="*/ 1447356 w 1482909"/>
                <a:gd name="connsiteY37" fmla="*/ 859473 h 1606405"/>
                <a:gd name="connsiteX38" fmla="*/ 1092603 w 1482909"/>
                <a:gd name="connsiteY38" fmla="*/ 859472 h 1606405"/>
                <a:gd name="connsiteX39" fmla="*/ 1428832 w 1482909"/>
                <a:gd name="connsiteY39" fmla="*/ 1053595 h 1606405"/>
                <a:gd name="connsiteX40" fmla="*/ 1441846 w 1482909"/>
                <a:gd name="connsiteY40" fmla="*/ 1102162 h 1606405"/>
                <a:gd name="connsiteX41" fmla="*/ 1370743 w 1482909"/>
                <a:gd name="connsiteY41" fmla="*/ 1225316 h 1606405"/>
                <a:gd name="connsiteX42" fmla="*/ 1322176 w 1482909"/>
                <a:gd name="connsiteY42" fmla="*/ 1238330 h 1606405"/>
                <a:gd name="connsiteX43" fmla="*/ 956871 w 1482909"/>
                <a:gd name="connsiteY43" fmla="*/ 1027420 h 1606405"/>
                <a:gd name="connsiteX44" fmla="*/ 1173548 w 1482909"/>
                <a:gd name="connsiteY44" fmla="*/ 1402716 h 1606405"/>
                <a:gd name="connsiteX45" fmla="*/ 1160534 w 1482909"/>
                <a:gd name="connsiteY45" fmla="*/ 1451282 h 1606405"/>
                <a:gd name="connsiteX46" fmla="*/ 1037380 w 1482909"/>
                <a:gd name="connsiteY46" fmla="*/ 1522385 h 1606405"/>
                <a:gd name="connsiteX47" fmla="*/ 988814 w 1482909"/>
                <a:gd name="connsiteY47" fmla="*/ 1509372 h 1606405"/>
                <a:gd name="connsiteX48" fmla="*/ 854179 w 1482909"/>
                <a:gd name="connsiteY48" fmla="*/ 1276176 h 1606405"/>
                <a:gd name="connsiteX49" fmla="*/ 854179 w 1482909"/>
                <a:gd name="connsiteY49" fmla="*/ 1570852 h 1606405"/>
                <a:gd name="connsiteX50" fmla="*/ 818626 w 1482909"/>
                <a:gd name="connsiteY50" fmla="*/ 1606405 h 1606405"/>
                <a:gd name="connsiteX51" fmla="*/ 676420 w 1482909"/>
                <a:gd name="connsiteY51" fmla="*/ 1606405 h 1606405"/>
                <a:gd name="connsiteX52" fmla="*/ 640866 w 1482909"/>
                <a:gd name="connsiteY52" fmla="*/ 1570852 h 1606405"/>
                <a:gd name="connsiteX53" fmla="*/ 640866 w 1482909"/>
                <a:gd name="connsiteY53" fmla="*/ 1244178 h 1606405"/>
                <a:gd name="connsiteX54" fmla="*/ 482507 w 1482909"/>
                <a:gd name="connsiteY54" fmla="*/ 1518466 h 1606405"/>
                <a:gd name="connsiteX55" fmla="*/ 433940 w 1482909"/>
                <a:gd name="connsiteY55" fmla="*/ 1531480 h 1606405"/>
                <a:gd name="connsiteX56" fmla="*/ 310786 w 1482909"/>
                <a:gd name="connsiteY56" fmla="*/ 1460377 h 1606405"/>
                <a:gd name="connsiteX57" fmla="*/ 297773 w 1482909"/>
                <a:gd name="connsiteY57" fmla="*/ 1411810 h 1606405"/>
                <a:gd name="connsiteX58" fmla="*/ 508683 w 1482909"/>
                <a:gd name="connsiteY58" fmla="*/ 1046504 h 1606405"/>
                <a:gd name="connsiteX59" fmla="*/ 133386 w 1482909"/>
                <a:gd name="connsiteY59" fmla="*/ 1263181 h 1606405"/>
                <a:gd name="connsiteX60" fmla="*/ 84820 w 1482909"/>
                <a:gd name="connsiteY60" fmla="*/ 1250168 h 1606405"/>
                <a:gd name="connsiteX61" fmla="*/ 13717 w 1482909"/>
                <a:gd name="connsiteY61" fmla="*/ 1127014 h 1606405"/>
                <a:gd name="connsiteX62" fmla="*/ 26730 w 1482909"/>
                <a:gd name="connsiteY62" fmla="*/ 1078448 h 1606405"/>
                <a:gd name="connsiteX63" fmla="*/ 308264 w 1482909"/>
                <a:gd name="connsiteY63" fmla="*/ 915904 h 1606405"/>
                <a:gd name="connsiteX64" fmla="*/ 35554 w 1482909"/>
                <a:gd name="connsiteY64" fmla="*/ 915904 h 1606405"/>
                <a:gd name="connsiteX65" fmla="*/ 0 w 1482909"/>
                <a:gd name="connsiteY65" fmla="*/ 880351 h 160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482909" h="1606405">
                  <a:moveTo>
                    <a:pt x="458919" y="806919"/>
                  </a:moveTo>
                  <a:cubicBezTo>
                    <a:pt x="458919" y="949042"/>
                    <a:pt x="574133" y="1064256"/>
                    <a:pt x="716256" y="1064256"/>
                  </a:cubicBezTo>
                  <a:cubicBezTo>
                    <a:pt x="858379" y="1064256"/>
                    <a:pt x="973593" y="949042"/>
                    <a:pt x="973593" y="806919"/>
                  </a:cubicBezTo>
                  <a:cubicBezTo>
                    <a:pt x="973593" y="664796"/>
                    <a:pt x="858379" y="549582"/>
                    <a:pt x="716256" y="549582"/>
                  </a:cubicBezTo>
                  <a:cubicBezTo>
                    <a:pt x="574133" y="549582"/>
                    <a:pt x="458919" y="664796"/>
                    <a:pt x="458919" y="806919"/>
                  </a:cubicBezTo>
                  <a:close/>
                  <a:moveTo>
                    <a:pt x="0" y="880351"/>
                  </a:moveTo>
                  <a:lnTo>
                    <a:pt x="0" y="738145"/>
                  </a:lnTo>
                  <a:cubicBezTo>
                    <a:pt x="0" y="718510"/>
                    <a:pt x="15918" y="702592"/>
                    <a:pt x="35553" y="702592"/>
                  </a:cubicBezTo>
                  <a:lnTo>
                    <a:pt x="301266" y="702592"/>
                  </a:lnTo>
                  <a:lnTo>
                    <a:pt x="26979" y="544233"/>
                  </a:lnTo>
                  <a:cubicBezTo>
                    <a:pt x="9975" y="534415"/>
                    <a:pt x="4148" y="512671"/>
                    <a:pt x="13966" y="495666"/>
                  </a:cubicBezTo>
                  <a:lnTo>
                    <a:pt x="85069" y="372512"/>
                  </a:lnTo>
                  <a:cubicBezTo>
                    <a:pt x="94887" y="355508"/>
                    <a:pt x="116631" y="349681"/>
                    <a:pt x="133635" y="359498"/>
                  </a:cubicBezTo>
                  <a:lnTo>
                    <a:pt x="498941" y="570407"/>
                  </a:lnTo>
                  <a:lnTo>
                    <a:pt x="282265" y="195112"/>
                  </a:lnTo>
                  <a:cubicBezTo>
                    <a:pt x="272446" y="178108"/>
                    <a:pt x="278273" y="156364"/>
                    <a:pt x="295277" y="146546"/>
                  </a:cubicBezTo>
                  <a:lnTo>
                    <a:pt x="418431" y="75444"/>
                  </a:lnTo>
                  <a:cubicBezTo>
                    <a:pt x="435436" y="65626"/>
                    <a:pt x="457180" y="71452"/>
                    <a:pt x="466997" y="88456"/>
                  </a:cubicBezTo>
                  <a:lnTo>
                    <a:pt x="609600" y="335450"/>
                  </a:lnTo>
                  <a:lnTo>
                    <a:pt x="609600" y="35552"/>
                  </a:lnTo>
                  <a:cubicBezTo>
                    <a:pt x="609600" y="15918"/>
                    <a:pt x="625518" y="0"/>
                    <a:pt x="645153" y="0"/>
                  </a:cubicBezTo>
                  <a:lnTo>
                    <a:pt x="787359" y="0"/>
                  </a:lnTo>
                  <a:cubicBezTo>
                    <a:pt x="806994" y="0"/>
                    <a:pt x="822912" y="15918"/>
                    <a:pt x="822912" y="35552"/>
                  </a:cubicBezTo>
                  <a:lnTo>
                    <a:pt x="822912" y="316841"/>
                  </a:lnTo>
                  <a:lnTo>
                    <a:pt x="969156" y="63540"/>
                  </a:lnTo>
                  <a:cubicBezTo>
                    <a:pt x="978973" y="46536"/>
                    <a:pt x="1000716" y="40710"/>
                    <a:pt x="1017722" y="50526"/>
                  </a:cubicBezTo>
                  <a:lnTo>
                    <a:pt x="1140876" y="121630"/>
                  </a:lnTo>
                  <a:cubicBezTo>
                    <a:pt x="1157879" y="131448"/>
                    <a:pt x="1163706" y="153192"/>
                    <a:pt x="1153889" y="170196"/>
                  </a:cubicBezTo>
                  <a:lnTo>
                    <a:pt x="942980" y="535502"/>
                  </a:lnTo>
                  <a:lnTo>
                    <a:pt x="1318275" y="318825"/>
                  </a:lnTo>
                  <a:cubicBezTo>
                    <a:pt x="1335279" y="309007"/>
                    <a:pt x="1357024" y="314834"/>
                    <a:pt x="1366842" y="331838"/>
                  </a:cubicBezTo>
                  <a:lnTo>
                    <a:pt x="1437945" y="454992"/>
                  </a:lnTo>
                  <a:cubicBezTo>
                    <a:pt x="1447762" y="471997"/>
                    <a:pt x="1441936" y="493741"/>
                    <a:pt x="1424931" y="503559"/>
                  </a:cubicBezTo>
                  <a:lnTo>
                    <a:pt x="1177936" y="646161"/>
                  </a:lnTo>
                  <a:lnTo>
                    <a:pt x="1447356" y="646161"/>
                  </a:lnTo>
                  <a:cubicBezTo>
                    <a:pt x="1466990" y="646161"/>
                    <a:pt x="1482908" y="662079"/>
                    <a:pt x="1482909" y="681714"/>
                  </a:cubicBezTo>
                  <a:lnTo>
                    <a:pt x="1482909" y="823920"/>
                  </a:lnTo>
                  <a:cubicBezTo>
                    <a:pt x="1482908" y="843555"/>
                    <a:pt x="1466990" y="859473"/>
                    <a:pt x="1447356" y="859473"/>
                  </a:cubicBezTo>
                  <a:lnTo>
                    <a:pt x="1092603" y="859472"/>
                  </a:lnTo>
                  <a:lnTo>
                    <a:pt x="1428832" y="1053595"/>
                  </a:lnTo>
                  <a:cubicBezTo>
                    <a:pt x="1445837" y="1063413"/>
                    <a:pt x="1451663" y="1085157"/>
                    <a:pt x="1441846" y="1102162"/>
                  </a:cubicBezTo>
                  <a:lnTo>
                    <a:pt x="1370743" y="1225316"/>
                  </a:lnTo>
                  <a:cubicBezTo>
                    <a:pt x="1360925" y="1242320"/>
                    <a:pt x="1339181" y="1248147"/>
                    <a:pt x="1322176" y="1238330"/>
                  </a:cubicBezTo>
                  <a:lnTo>
                    <a:pt x="956871" y="1027420"/>
                  </a:lnTo>
                  <a:lnTo>
                    <a:pt x="1173548" y="1402716"/>
                  </a:lnTo>
                  <a:cubicBezTo>
                    <a:pt x="1183365" y="1419720"/>
                    <a:pt x="1177539" y="1441464"/>
                    <a:pt x="1160534" y="1451282"/>
                  </a:cubicBezTo>
                  <a:lnTo>
                    <a:pt x="1037380" y="1522385"/>
                  </a:lnTo>
                  <a:cubicBezTo>
                    <a:pt x="1020376" y="1532202"/>
                    <a:pt x="998632" y="1526376"/>
                    <a:pt x="988814" y="1509372"/>
                  </a:cubicBezTo>
                  <a:lnTo>
                    <a:pt x="854179" y="1276176"/>
                  </a:lnTo>
                  <a:lnTo>
                    <a:pt x="854179" y="1570852"/>
                  </a:lnTo>
                  <a:cubicBezTo>
                    <a:pt x="854178" y="1590487"/>
                    <a:pt x="838260" y="1606404"/>
                    <a:pt x="818626" y="1606405"/>
                  </a:cubicBezTo>
                  <a:lnTo>
                    <a:pt x="676420" y="1606405"/>
                  </a:lnTo>
                  <a:cubicBezTo>
                    <a:pt x="656784" y="1606405"/>
                    <a:pt x="640867" y="1590487"/>
                    <a:pt x="640866" y="1570852"/>
                  </a:cubicBezTo>
                  <a:lnTo>
                    <a:pt x="640866" y="1244178"/>
                  </a:lnTo>
                  <a:lnTo>
                    <a:pt x="482507" y="1518466"/>
                  </a:lnTo>
                  <a:cubicBezTo>
                    <a:pt x="472689" y="1535471"/>
                    <a:pt x="450945" y="1541296"/>
                    <a:pt x="433940" y="1531480"/>
                  </a:cubicBezTo>
                  <a:lnTo>
                    <a:pt x="310786" y="1460377"/>
                  </a:lnTo>
                  <a:cubicBezTo>
                    <a:pt x="293782" y="1450559"/>
                    <a:pt x="287955" y="1428814"/>
                    <a:pt x="297773" y="1411810"/>
                  </a:cubicBezTo>
                  <a:lnTo>
                    <a:pt x="508683" y="1046504"/>
                  </a:lnTo>
                  <a:lnTo>
                    <a:pt x="133386" y="1263181"/>
                  </a:lnTo>
                  <a:cubicBezTo>
                    <a:pt x="116382" y="1272999"/>
                    <a:pt x="94637" y="1267172"/>
                    <a:pt x="84820" y="1250168"/>
                  </a:cubicBezTo>
                  <a:lnTo>
                    <a:pt x="13717" y="1127014"/>
                  </a:lnTo>
                  <a:cubicBezTo>
                    <a:pt x="3899" y="1110009"/>
                    <a:pt x="9726" y="1088265"/>
                    <a:pt x="26730" y="1078448"/>
                  </a:cubicBezTo>
                  <a:lnTo>
                    <a:pt x="308264" y="915904"/>
                  </a:lnTo>
                  <a:lnTo>
                    <a:pt x="35554" y="915904"/>
                  </a:lnTo>
                  <a:cubicBezTo>
                    <a:pt x="15918" y="915904"/>
                    <a:pt x="0" y="899986"/>
                    <a:pt x="0" y="880351"/>
                  </a:cubicBezTo>
                  <a:close/>
                </a:path>
              </a:pathLst>
            </a:custGeom>
            <a:solidFill>
              <a:srgbClr val="55BEED"/>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任意多边形 134"/>
            <p:cNvSpPr/>
            <p:nvPr/>
          </p:nvSpPr>
          <p:spPr>
            <a:xfrm rot="8286032">
              <a:off x="2977434" y="4720634"/>
              <a:ext cx="312138" cy="312138"/>
            </a:xfrm>
            <a:custGeom>
              <a:avLst/>
              <a:gdLst>
                <a:gd name="connsiteX0" fmla="*/ 0 w 777240"/>
                <a:gd name="connsiteY0" fmla="*/ 459723 h 777240"/>
                <a:gd name="connsiteX1" fmla="*/ 0 w 777240"/>
                <a:gd name="connsiteY1" fmla="*/ 317517 h 777240"/>
                <a:gd name="connsiteX2" fmla="*/ 35553 w 777240"/>
                <a:gd name="connsiteY2" fmla="*/ 281964 h 777240"/>
                <a:gd name="connsiteX3" fmla="*/ 281964 w 777240"/>
                <a:gd name="connsiteY3" fmla="*/ 281964 h 777240"/>
                <a:gd name="connsiteX4" fmla="*/ 281964 w 777240"/>
                <a:gd name="connsiteY4" fmla="*/ 35553 h 777240"/>
                <a:gd name="connsiteX5" fmla="*/ 317517 w 777240"/>
                <a:gd name="connsiteY5" fmla="*/ 0 h 777240"/>
                <a:gd name="connsiteX6" fmla="*/ 459723 w 777240"/>
                <a:gd name="connsiteY6" fmla="*/ 0 h 777240"/>
                <a:gd name="connsiteX7" fmla="*/ 495276 w 777240"/>
                <a:gd name="connsiteY7" fmla="*/ 35553 h 777240"/>
                <a:gd name="connsiteX8" fmla="*/ 495276 w 777240"/>
                <a:gd name="connsiteY8" fmla="*/ 281964 h 777240"/>
                <a:gd name="connsiteX9" fmla="*/ 741687 w 777240"/>
                <a:gd name="connsiteY9" fmla="*/ 281964 h 777240"/>
                <a:gd name="connsiteX10" fmla="*/ 777240 w 777240"/>
                <a:gd name="connsiteY10" fmla="*/ 317517 h 777240"/>
                <a:gd name="connsiteX11" fmla="*/ 777240 w 777240"/>
                <a:gd name="connsiteY11" fmla="*/ 459723 h 777240"/>
                <a:gd name="connsiteX12" fmla="*/ 741687 w 777240"/>
                <a:gd name="connsiteY12" fmla="*/ 495276 h 777240"/>
                <a:gd name="connsiteX13" fmla="*/ 495276 w 777240"/>
                <a:gd name="connsiteY13" fmla="*/ 495276 h 777240"/>
                <a:gd name="connsiteX14" fmla="*/ 495276 w 777240"/>
                <a:gd name="connsiteY14" fmla="*/ 741687 h 777240"/>
                <a:gd name="connsiteX15" fmla="*/ 459723 w 777240"/>
                <a:gd name="connsiteY15" fmla="*/ 777240 h 777240"/>
                <a:gd name="connsiteX16" fmla="*/ 317517 w 777240"/>
                <a:gd name="connsiteY16" fmla="*/ 777240 h 777240"/>
                <a:gd name="connsiteX17" fmla="*/ 281964 w 777240"/>
                <a:gd name="connsiteY17" fmla="*/ 741687 h 777240"/>
                <a:gd name="connsiteX18" fmla="*/ 281964 w 777240"/>
                <a:gd name="connsiteY18" fmla="*/ 495276 h 777240"/>
                <a:gd name="connsiteX19" fmla="*/ 35553 w 777240"/>
                <a:gd name="connsiteY19" fmla="*/ 495276 h 777240"/>
                <a:gd name="connsiteX20" fmla="*/ 0 w 777240"/>
                <a:gd name="connsiteY20" fmla="*/ 459723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7240" h="777240">
                  <a:moveTo>
                    <a:pt x="0" y="459723"/>
                  </a:moveTo>
                  <a:lnTo>
                    <a:pt x="0" y="317517"/>
                  </a:lnTo>
                  <a:cubicBezTo>
                    <a:pt x="0" y="297882"/>
                    <a:pt x="15918" y="281964"/>
                    <a:pt x="35553" y="281964"/>
                  </a:cubicBezTo>
                  <a:lnTo>
                    <a:pt x="281964" y="281964"/>
                  </a:lnTo>
                  <a:lnTo>
                    <a:pt x="281964" y="35553"/>
                  </a:lnTo>
                  <a:cubicBezTo>
                    <a:pt x="281964" y="15918"/>
                    <a:pt x="297882" y="0"/>
                    <a:pt x="317517" y="0"/>
                  </a:cubicBezTo>
                  <a:lnTo>
                    <a:pt x="459723" y="0"/>
                  </a:lnTo>
                  <a:cubicBezTo>
                    <a:pt x="479358" y="0"/>
                    <a:pt x="495276" y="15918"/>
                    <a:pt x="495276" y="35553"/>
                  </a:cubicBezTo>
                  <a:lnTo>
                    <a:pt x="495276" y="281964"/>
                  </a:lnTo>
                  <a:lnTo>
                    <a:pt x="741687" y="281964"/>
                  </a:lnTo>
                  <a:cubicBezTo>
                    <a:pt x="761322" y="281964"/>
                    <a:pt x="777240" y="297882"/>
                    <a:pt x="777240" y="317517"/>
                  </a:cubicBezTo>
                  <a:lnTo>
                    <a:pt x="777240" y="459723"/>
                  </a:lnTo>
                  <a:cubicBezTo>
                    <a:pt x="777240" y="479358"/>
                    <a:pt x="761322" y="495276"/>
                    <a:pt x="741687" y="495276"/>
                  </a:cubicBezTo>
                  <a:lnTo>
                    <a:pt x="495276" y="495276"/>
                  </a:lnTo>
                  <a:lnTo>
                    <a:pt x="495276" y="741687"/>
                  </a:lnTo>
                  <a:cubicBezTo>
                    <a:pt x="495276" y="761322"/>
                    <a:pt x="479358" y="777240"/>
                    <a:pt x="459723" y="777240"/>
                  </a:cubicBezTo>
                  <a:lnTo>
                    <a:pt x="317517" y="777240"/>
                  </a:lnTo>
                  <a:cubicBezTo>
                    <a:pt x="297882" y="777240"/>
                    <a:pt x="281964" y="761322"/>
                    <a:pt x="281964" y="741687"/>
                  </a:cubicBezTo>
                  <a:lnTo>
                    <a:pt x="281964" y="495276"/>
                  </a:lnTo>
                  <a:lnTo>
                    <a:pt x="35553" y="495276"/>
                  </a:lnTo>
                  <a:cubicBezTo>
                    <a:pt x="15918" y="495276"/>
                    <a:pt x="0" y="479358"/>
                    <a:pt x="0" y="459723"/>
                  </a:cubicBezTo>
                  <a:close/>
                </a:path>
              </a:pathLst>
            </a:custGeom>
            <a:solidFill>
              <a:srgbClr val="FD8876"/>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7" name="椭圆 136"/>
            <p:cNvSpPr/>
            <p:nvPr/>
          </p:nvSpPr>
          <p:spPr>
            <a:xfrm>
              <a:off x="4575849" y="4644398"/>
              <a:ext cx="95134" cy="95134"/>
            </a:xfrm>
            <a:prstGeom prst="ellipse">
              <a:avLst/>
            </a:prstGeom>
            <a:noFill/>
            <a:ln w="57150">
              <a:solidFill>
                <a:srgbClr val="22B4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8" name="十字星 21"/>
            <p:cNvSpPr/>
            <p:nvPr/>
          </p:nvSpPr>
          <p:spPr>
            <a:xfrm>
              <a:off x="3773677" y="4113119"/>
              <a:ext cx="185653" cy="185653"/>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FFC000"/>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日期版面配置區 1">
            <a:extLst>
              <a:ext uri="{FF2B5EF4-FFF2-40B4-BE49-F238E27FC236}">
                <a16:creationId xmlns:a16="http://schemas.microsoft.com/office/drawing/2014/main" id="{E2FE7B63-A64F-41F5-867A-616EBFB8204A}"/>
              </a:ext>
            </a:extLst>
          </p:cNvPr>
          <p:cNvSpPr>
            <a:spLocks noGrp="1"/>
          </p:cNvSpPr>
          <p:nvPr>
            <p:ph type="dt" sz="half" idx="10"/>
          </p:nvPr>
        </p:nvSpPr>
        <p:spPr/>
        <p:txBody>
          <a:bodyPr/>
          <a:lstStyle/>
          <a:p>
            <a:fld id="{6F129C36-D6CA-4C9F-A65B-13BC0C03DE2E}" type="datetime3">
              <a:rPr lang="zh-CN" altLang="en-US" smtClean="0"/>
              <a:t>2024年5月25日星期六</a:t>
            </a:fld>
            <a:endParaRPr lang="zh-CN" altLang="en-US"/>
          </a:p>
        </p:txBody>
      </p:sp>
      <p:sp>
        <p:nvSpPr>
          <p:cNvPr id="3" name="投影片編號版面配置區 2">
            <a:extLst>
              <a:ext uri="{FF2B5EF4-FFF2-40B4-BE49-F238E27FC236}">
                <a16:creationId xmlns:a16="http://schemas.microsoft.com/office/drawing/2014/main" id="{6E6B5886-D82C-43E4-9B22-AC886D343D56}"/>
              </a:ext>
            </a:extLst>
          </p:cNvPr>
          <p:cNvSpPr>
            <a:spLocks noGrp="1"/>
          </p:cNvSpPr>
          <p:nvPr>
            <p:ph type="sldNum" sz="quarter" idx="12"/>
          </p:nvPr>
        </p:nvSpPr>
        <p:spPr/>
        <p:txBody>
          <a:bodyPr/>
          <a:lstStyle/>
          <a:p>
            <a:fld id="{4F2C8810-9F3D-4F9A-81B8-042C148954C9}" type="slidenum">
              <a:rPr lang="zh-CN" altLang="en-US" smtClean="0"/>
              <a:t>2</a:t>
            </a:fld>
            <a:endParaRPr lang="zh-CN" altLang="en-US"/>
          </a:p>
        </p:txBody>
      </p:sp>
      <p:sp>
        <p:nvSpPr>
          <p:cNvPr id="6" name="文字方塊 5">
            <a:extLst>
              <a:ext uri="{FF2B5EF4-FFF2-40B4-BE49-F238E27FC236}">
                <a16:creationId xmlns:a16="http://schemas.microsoft.com/office/drawing/2014/main" id="{885C6B49-9210-40B1-B485-91D630FD8B83}"/>
              </a:ext>
            </a:extLst>
          </p:cNvPr>
          <p:cNvSpPr txBox="1"/>
          <p:nvPr/>
        </p:nvSpPr>
        <p:spPr>
          <a:xfrm>
            <a:off x="9982200" y="3418417"/>
            <a:ext cx="415498" cy="369332"/>
          </a:xfrm>
          <a:prstGeom prst="rect">
            <a:avLst/>
          </a:prstGeom>
          <a:noFill/>
          <a:effectLst>
            <a:glow rad="139700">
              <a:schemeClr val="accent1">
                <a:satMod val="175000"/>
                <a:alpha val="40000"/>
              </a:schemeClr>
            </a:glow>
          </a:effectLst>
        </p:spPr>
        <p:txBody>
          <a:bodyPr wrap="none" rtlCol="0">
            <a:spAutoFit/>
          </a:bodyPr>
          <a:lstStyle/>
          <a:p>
            <a:r>
              <a:rPr lang="zh-TW" altLang="en-US" b="1" dirty="0"/>
              <a:t>７</a:t>
            </a:r>
          </a:p>
        </p:txBody>
      </p:sp>
      <p:sp>
        <p:nvSpPr>
          <p:cNvPr id="181" name="文字方塊 180">
            <a:extLst>
              <a:ext uri="{FF2B5EF4-FFF2-40B4-BE49-F238E27FC236}">
                <a16:creationId xmlns:a16="http://schemas.microsoft.com/office/drawing/2014/main" id="{EA5DC23E-F974-41C8-A209-3560C5B912EA}"/>
              </a:ext>
            </a:extLst>
          </p:cNvPr>
          <p:cNvSpPr txBox="1"/>
          <p:nvPr/>
        </p:nvSpPr>
        <p:spPr>
          <a:xfrm>
            <a:off x="4376253" y="4224439"/>
            <a:ext cx="415498" cy="369332"/>
          </a:xfrm>
          <a:prstGeom prst="rect">
            <a:avLst/>
          </a:prstGeom>
          <a:noFill/>
          <a:effectLst>
            <a:glow rad="139700">
              <a:schemeClr val="accent1">
                <a:satMod val="175000"/>
                <a:alpha val="40000"/>
              </a:schemeClr>
            </a:glow>
          </a:effectLst>
        </p:spPr>
        <p:txBody>
          <a:bodyPr wrap="none" rtlCol="0">
            <a:spAutoFit/>
          </a:bodyPr>
          <a:lstStyle/>
          <a:p>
            <a:r>
              <a:rPr lang="zh-TW" altLang="en-US" b="1" dirty="0"/>
              <a:t>５</a:t>
            </a:r>
          </a:p>
        </p:txBody>
      </p:sp>
      <p:sp>
        <p:nvSpPr>
          <p:cNvPr id="182" name="文字方塊 181">
            <a:extLst>
              <a:ext uri="{FF2B5EF4-FFF2-40B4-BE49-F238E27FC236}">
                <a16:creationId xmlns:a16="http://schemas.microsoft.com/office/drawing/2014/main" id="{036CF9D2-6417-4319-A086-55FE2208D4B7}"/>
              </a:ext>
            </a:extLst>
          </p:cNvPr>
          <p:cNvSpPr txBox="1"/>
          <p:nvPr/>
        </p:nvSpPr>
        <p:spPr>
          <a:xfrm>
            <a:off x="7541967" y="4242062"/>
            <a:ext cx="415498" cy="369332"/>
          </a:xfrm>
          <a:prstGeom prst="rect">
            <a:avLst/>
          </a:prstGeom>
          <a:noFill/>
          <a:effectLst>
            <a:glow rad="139700">
              <a:schemeClr val="accent1">
                <a:satMod val="175000"/>
                <a:alpha val="40000"/>
              </a:schemeClr>
            </a:glow>
          </a:effectLst>
        </p:spPr>
        <p:txBody>
          <a:bodyPr wrap="none" rtlCol="0">
            <a:spAutoFit/>
          </a:bodyPr>
          <a:lstStyle/>
          <a:p>
            <a:r>
              <a:rPr lang="zh-TW" altLang="en-US" b="1" dirty="0"/>
              <a:t>６</a:t>
            </a:r>
          </a:p>
        </p:txBody>
      </p:sp>
      <p:sp>
        <p:nvSpPr>
          <p:cNvPr id="183" name="文字方塊 182">
            <a:extLst>
              <a:ext uri="{FF2B5EF4-FFF2-40B4-BE49-F238E27FC236}">
                <a16:creationId xmlns:a16="http://schemas.microsoft.com/office/drawing/2014/main" id="{C007E7D6-5507-4FCE-B34A-8C131E973D37}"/>
              </a:ext>
            </a:extLst>
          </p:cNvPr>
          <p:cNvSpPr txBox="1"/>
          <p:nvPr/>
        </p:nvSpPr>
        <p:spPr>
          <a:xfrm>
            <a:off x="1903429" y="3388083"/>
            <a:ext cx="415498" cy="369332"/>
          </a:xfrm>
          <a:prstGeom prst="rect">
            <a:avLst/>
          </a:prstGeom>
          <a:noFill/>
          <a:effectLst>
            <a:glow rad="139700">
              <a:schemeClr val="accent1">
                <a:satMod val="175000"/>
                <a:alpha val="40000"/>
              </a:schemeClr>
            </a:glow>
          </a:effectLst>
        </p:spPr>
        <p:txBody>
          <a:bodyPr wrap="none" rtlCol="0">
            <a:spAutoFit/>
          </a:bodyPr>
          <a:lstStyle/>
          <a:p>
            <a:r>
              <a:rPr lang="zh-TW" altLang="en-US" b="1" dirty="0"/>
              <a:t>４</a:t>
            </a:r>
          </a:p>
        </p:txBody>
      </p:sp>
    </p:spTree>
    <p:extLst>
      <p:ext uri="{BB962C8B-B14F-4D97-AF65-F5344CB8AC3E}">
        <p14:creationId xmlns:p14="http://schemas.microsoft.com/office/powerpoint/2010/main" val="3890875880"/>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1000" fill="hold"/>
                                        <p:tgtEl>
                                          <p:spTgt spid="24"/>
                                        </p:tgtEl>
                                        <p:attrNameLst>
                                          <p:attrName>ppt_w</p:attrName>
                                        </p:attrNameLst>
                                      </p:cBhvr>
                                      <p:tavLst>
                                        <p:tav tm="0">
                                          <p:val>
                                            <p:fltVal val="0"/>
                                          </p:val>
                                        </p:tav>
                                        <p:tav tm="100000">
                                          <p:val>
                                            <p:strVal val="#ppt_w"/>
                                          </p:val>
                                        </p:tav>
                                      </p:tavLst>
                                    </p:anim>
                                    <p:anim calcmode="lin" valueType="num">
                                      <p:cBhvr>
                                        <p:cTn id="8" dur="1000" fill="hold"/>
                                        <p:tgtEl>
                                          <p:spTgt spid="24"/>
                                        </p:tgtEl>
                                        <p:attrNameLst>
                                          <p:attrName>ppt_h</p:attrName>
                                        </p:attrNameLst>
                                      </p:cBhvr>
                                      <p:tavLst>
                                        <p:tav tm="0">
                                          <p:val>
                                            <p:fltVal val="0"/>
                                          </p:val>
                                        </p:tav>
                                        <p:tav tm="100000">
                                          <p:val>
                                            <p:strVal val="#ppt_h"/>
                                          </p:val>
                                        </p:tav>
                                      </p:tavLst>
                                    </p:anim>
                                    <p:anim calcmode="lin" valueType="num">
                                      <p:cBhvr>
                                        <p:cTn id="9" dur="1000" fill="hold"/>
                                        <p:tgtEl>
                                          <p:spTgt spid="24"/>
                                        </p:tgtEl>
                                        <p:attrNameLst>
                                          <p:attrName>style.rotation</p:attrName>
                                        </p:attrNameLst>
                                      </p:cBhvr>
                                      <p:tavLst>
                                        <p:tav tm="0">
                                          <p:val>
                                            <p:fltVal val="90"/>
                                          </p:val>
                                        </p:tav>
                                        <p:tav tm="100000">
                                          <p:val>
                                            <p:fltVal val="0"/>
                                          </p:val>
                                        </p:tav>
                                      </p:tavLst>
                                    </p:anim>
                                    <p:animEffect transition="in" filter="fade">
                                      <p:cBhvr>
                                        <p:cTn id="10" dur="10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p:cTn id="15" dur="500" fill="hold"/>
                                        <p:tgtEl>
                                          <p:spTgt spid="78"/>
                                        </p:tgtEl>
                                        <p:attrNameLst>
                                          <p:attrName>ppt_w</p:attrName>
                                        </p:attrNameLst>
                                      </p:cBhvr>
                                      <p:tavLst>
                                        <p:tav tm="0">
                                          <p:val>
                                            <p:fltVal val="0"/>
                                          </p:val>
                                        </p:tav>
                                        <p:tav tm="100000">
                                          <p:val>
                                            <p:strVal val="#ppt_w"/>
                                          </p:val>
                                        </p:tav>
                                      </p:tavLst>
                                    </p:anim>
                                    <p:anim calcmode="lin" valueType="num">
                                      <p:cBhvr>
                                        <p:cTn id="16" dur="500" fill="hold"/>
                                        <p:tgtEl>
                                          <p:spTgt spid="78"/>
                                        </p:tgtEl>
                                        <p:attrNameLst>
                                          <p:attrName>ppt_h</p:attrName>
                                        </p:attrNameLst>
                                      </p:cBhvr>
                                      <p:tavLst>
                                        <p:tav tm="0">
                                          <p:val>
                                            <p:fltVal val="0"/>
                                          </p:val>
                                        </p:tav>
                                        <p:tav tm="100000">
                                          <p:val>
                                            <p:strVal val="#ppt_h"/>
                                          </p:val>
                                        </p:tav>
                                      </p:tavLst>
                                    </p:anim>
                                    <p:animEffect transition="in" filter="fade">
                                      <p:cBhvr>
                                        <p:cTn id="17" dur="500"/>
                                        <p:tgtEl>
                                          <p:spTgt spid="78"/>
                                        </p:tgtEl>
                                      </p:cBhvr>
                                    </p:animEffect>
                                  </p:childTnLst>
                                </p:cTn>
                              </p:par>
                              <p:par>
                                <p:cTn id="18" presetID="53" presetClass="entr" presetSubtype="16" fill="hold" nodeType="withEffect">
                                  <p:stCondLst>
                                    <p:cond delay="0"/>
                                  </p:stCondLst>
                                  <p:childTnLst>
                                    <p:set>
                                      <p:cBhvr>
                                        <p:cTn id="19" dur="1" fill="hold">
                                          <p:stCondLst>
                                            <p:cond delay="0"/>
                                          </p:stCondLst>
                                        </p:cTn>
                                        <p:tgtEl>
                                          <p:spTgt spid="79"/>
                                        </p:tgtEl>
                                        <p:attrNameLst>
                                          <p:attrName>style.visibility</p:attrName>
                                        </p:attrNameLst>
                                      </p:cBhvr>
                                      <p:to>
                                        <p:strVal val="visible"/>
                                      </p:to>
                                    </p:set>
                                    <p:anim calcmode="lin" valueType="num">
                                      <p:cBhvr>
                                        <p:cTn id="20" dur="500" fill="hold"/>
                                        <p:tgtEl>
                                          <p:spTgt spid="79"/>
                                        </p:tgtEl>
                                        <p:attrNameLst>
                                          <p:attrName>ppt_w</p:attrName>
                                        </p:attrNameLst>
                                      </p:cBhvr>
                                      <p:tavLst>
                                        <p:tav tm="0">
                                          <p:val>
                                            <p:fltVal val="0"/>
                                          </p:val>
                                        </p:tav>
                                        <p:tav tm="100000">
                                          <p:val>
                                            <p:strVal val="#ppt_w"/>
                                          </p:val>
                                        </p:tav>
                                      </p:tavLst>
                                    </p:anim>
                                    <p:anim calcmode="lin" valueType="num">
                                      <p:cBhvr>
                                        <p:cTn id="21" dur="500" fill="hold"/>
                                        <p:tgtEl>
                                          <p:spTgt spid="79"/>
                                        </p:tgtEl>
                                        <p:attrNameLst>
                                          <p:attrName>ppt_h</p:attrName>
                                        </p:attrNameLst>
                                      </p:cBhvr>
                                      <p:tavLst>
                                        <p:tav tm="0">
                                          <p:val>
                                            <p:fltVal val="0"/>
                                          </p:val>
                                        </p:tav>
                                        <p:tav tm="100000">
                                          <p:val>
                                            <p:strVal val="#ppt_h"/>
                                          </p:val>
                                        </p:tav>
                                      </p:tavLst>
                                    </p:anim>
                                    <p:animEffect transition="in" filter="fade">
                                      <p:cBhvr>
                                        <p:cTn id="22" dur="500"/>
                                        <p:tgtEl>
                                          <p:spTgt spid="79"/>
                                        </p:tgtEl>
                                      </p:cBhvr>
                                    </p:animEffect>
                                  </p:childTnLst>
                                </p:cTn>
                              </p:par>
                              <p:par>
                                <p:cTn id="23" presetID="53" presetClass="entr" presetSubtype="16" fill="hold" nodeType="withEffect">
                                  <p:stCondLst>
                                    <p:cond delay="0"/>
                                  </p:stCondLst>
                                  <p:childTnLst>
                                    <p:set>
                                      <p:cBhvr>
                                        <p:cTn id="24" dur="1" fill="hold">
                                          <p:stCondLst>
                                            <p:cond delay="0"/>
                                          </p:stCondLst>
                                        </p:cTn>
                                        <p:tgtEl>
                                          <p:spTgt spid="91"/>
                                        </p:tgtEl>
                                        <p:attrNameLst>
                                          <p:attrName>style.visibility</p:attrName>
                                        </p:attrNameLst>
                                      </p:cBhvr>
                                      <p:to>
                                        <p:strVal val="visible"/>
                                      </p:to>
                                    </p:set>
                                    <p:anim calcmode="lin" valueType="num">
                                      <p:cBhvr>
                                        <p:cTn id="25" dur="500" fill="hold"/>
                                        <p:tgtEl>
                                          <p:spTgt spid="91"/>
                                        </p:tgtEl>
                                        <p:attrNameLst>
                                          <p:attrName>ppt_w</p:attrName>
                                        </p:attrNameLst>
                                      </p:cBhvr>
                                      <p:tavLst>
                                        <p:tav tm="0">
                                          <p:val>
                                            <p:fltVal val="0"/>
                                          </p:val>
                                        </p:tav>
                                        <p:tav tm="100000">
                                          <p:val>
                                            <p:strVal val="#ppt_w"/>
                                          </p:val>
                                        </p:tav>
                                      </p:tavLst>
                                    </p:anim>
                                    <p:anim calcmode="lin" valueType="num">
                                      <p:cBhvr>
                                        <p:cTn id="26" dur="500" fill="hold"/>
                                        <p:tgtEl>
                                          <p:spTgt spid="91"/>
                                        </p:tgtEl>
                                        <p:attrNameLst>
                                          <p:attrName>ppt_h</p:attrName>
                                        </p:attrNameLst>
                                      </p:cBhvr>
                                      <p:tavLst>
                                        <p:tav tm="0">
                                          <p:val>
                                            <p:fltVal val="0"/>
                                          </p:val>
                                        </p:tav>
                                        <p:tav tm="100000">
                                          <p:val>
                                            <p:strVal val="#ppt_h"/>
                                          </p:val>
                                        </p:tav>
                                      </p:tavLst>
                                    </p:anim>
                                    <p:animEffect transition="in" filter="fade">
                                      <p:cBhvr>
                                        <p:cTn id="27" dur="500"/>
                                        <p:tgtEl>
                                          <p:spTgt spid="91"/>
                                        </p:tgtEl>
                                      </p:cBhvr>
                                    </p:animEffect>
                                  </p:childTnLst>
                                </p:cTn>
                              </p:par>
                              <p:par>
                                <p:cTn id="28" presetID="53" presetClass="entr" presetSubtype="16" fill="hold" nodeType="withEffect">
                                  <p:stCondLst>
                                    <p:cond delay="0"/>
                                  </p:stCondLst>
                                  <p:childTnLst>
                                    <p:set>
                                      <p:cBhvr>
                                        <p:cTn id="29" dur="1" fill="hold">
                                          <p:stCondLst>
                                            <p:cond delay="0"/>
                                          </p:stCondLst>
                                        </p:cTn>
                                        <p:tgtEl>
                                          <p:spTgt spid="103"/>
                                        </p:tgtEl>
                                        <p:attrNameLst>
                                          <p:attrName>style.visibility</p:attrName>
                                        </p:attrNameLst>
                                      </p:cBhvr>
                                      <p:to>
                                        <p:strVal val="visible"/>
                                      </p:to>
                                    </p:set>
                                    <p:anim calcmode="lin" valueType="num">
                                      <p:cBhvr>
                                        <p:cTn id="30" dur="500" fill="hold"/>
                                        <p:tgtEl>
                                          <p:spTgt spid="103"/>
                                        </p:tgtEl>
                                        <p:attrNameLst>
                                          <p:attrName>ppt_w</p:attrName>
                                        </p:attrNameLst>
                                      </p:cBhvr>
                                      <p:tavLst>
                                        <p:tav tm="0">
                                          <p:val>
                                            <p:fltVal val="0"/>
                                          </p:val>
                                        </p:tav>
                                        <p:tav tm="100000">
                                          <p:val>
                                            <p:strVal val="#ppt_w"/>
                                          </p:val>
                                        </p:tav>
                                      </p:tavLst>
                                    </p:anim>
                                    <p:anim calcmode="lin" valueType="num">
                                      <p:cBhvr>
                                        <p:cTn id="31" dur="500" fill="hold"/>
                                        <p:tgtEl>
                                          <p:spTgt spid="103"/>
                                        </p:tgtEl>
                                        <p:attrNameLst>
                                          <p:attrName>ppt_h</p:attrName>
                                        </p:attrNameLst>
                                      </p:cBhvr>
                                      <p:tavLst>
                                        <p:tav tm="0">
                                          <p:val>
                                            <p:fltVal val="0"/>
                                          </p:val>
                                        </p:tav>
                                        <p:tav tm="100000">
                                          <p:val>
                                            <p:strVal val="#ppt_h"/>
                                          </p:val>
                                        </p:tav>
                                      </p:tavLst>
                                    </p:anim>
                                    <p:animEffect transition="in" filter="fade">
                                      <p:cBhvr>
                                        <p:cTn id="32" dur="500"/>
                                        <p:tgtEl>
                                          <p:spTgt spid="103"/>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randombar(horizontal)">
                                      <p:cBhvr>
                                        <p:cTn id="37" dur="500"/>
                                        <p:tgtEl>
                                          <p:spTgt spid="46"/>
                                        </p:tgtEl>
                                      </p:cBhvr>
                                    </p:animEffect>
                                  </p:childTnLst>
                                </p:cTn>
                              </p:par>
                              <p:par>
                                <p:cTn id="38" presetID="53" presetClass="entr" presetSubtype="16" fill="hold" nodeType="withEffect">
                                  <p:stCondLst>
                                    <p:cond delay="0"/>
                                  </p:stCondLst>
                                  <p:childTnLst>
                                    <p:set>
                                      <p:cBhvr>
                                        <p:cTn id="39" dur="1" fill="hold">
                                          <p:stCondLst>
                                            <p:cond delay="0"/>
                                          </p:stCondLst>
                                        </p:cTn>
                                        <p:tgtEl>
                                          <p:spTgt spid="124"/>
                                        </p:tgtEl>
                                        <p:attrNameLst>
                                          <p:attrName>style.visibility</p:attrName>
                                        </p:attrNameLst>
                                      </p:cBhvr>
                                      <p:to>
                                        <p:strVal val="visible"/>
                                      </p:to>
                                    </p:set>
                                    <p:anim calcmode="lin" valueType="num">
                                      <p:cBhvr>
                                        <p:cTn id="40" dur="500" fill="hold"/>
                                        <p:tgtEl>
                                          <p:spTgt spid="124"/>
                                        </p:tgtEl>
                                        <p:attrNameLst>
                                          <p:attrName>ppt_w</p:attrName>
                                        </p:attrNameLst>
                                      </p:cBhvr>
                                      <p:tavLst>
                                        <p:tav tm="0">
                                          <p:val>
                                            <p:fltVal val="0"/>
                                          </p:val>
                                        </p:tav>
                                        <p:tav tm="100000">
                                          <p:val>
                                            <p:strVal val="#ppt_w"/>
                                          </p:val>
                                        </p:tav>
                                      </p:tavLst>
                                    </p:anim>
                                    <p:anim calcmode="lin" valueType="num">
                                      <p:cBhvr>
                                        <p:cTn id="41" dur="500" fill="hold"/>
                                        <p:tgtEl>
                                          <p:spTgt spid="124"/>
                                        </p:tgtEl>
                                        <p:attrNameLst>
                                          <p:attrName>ppt_h</p:attrName>
                                        </p:attrNameLst>
                                      </p:cBhvr>
                                      <p:tavLst>
                                        <p:tav tm="0">
                                          <p:val>
                                            <p:fltVal val="0"/>
                                          </p:val>
                                        </p:tav>
                                        <p:tav tm="100000">
                                          <p:val>
                                            <p:strVal val="#ppt_h"/>
                                          </p:val>
                                        </p:tav>
                                      </p:tavLst>
                                    </p:anim>
                                    <p:animEffect transition="in" filter="fade">
                                      <p:cBhvr>
                                        <p:cTn id="42" dur="500"/>
                                        <p:tgtEl>
                                          <p:spTgt spid="124"/>
                                        </p:tgtEl>
                                      </p:cBhvr>
                                    </p:animEffect>
                                  </p:childTnLst>
                                </p:cTn>
                              </p:par>
                              <p:par>
                                <p:cTn id="43" presetID="53" presetClass="entr" presetSubtype="16" fill="hold" nodeType="withEffect">
                                  <p:stCondLst>
                                    <p:cond delay="0"/>
                                  </p:stCondLst>
                                  <p:childTnLst>
                                    <p:set>
                                      <p:cBhvr>
                                        <p:cTn id="44" dur="1" fill="hold">
                                          <p:stCondLst>
                                            <p:cond delay="0"/>
                                          </p:stCondLst>
                                        </p:cTn>
                                        <p:tgtEl>
                                          <p:spTgt spid="125"/>
                                        </p:tgtEl>
                                        <p:attrNameLst>
                                          <p:attrName>style.visibility</p:attrName>
                                        </p:attrNameLst>
                                      </p:cBhvr>
                                      <p:to>
                                        <p:strVal val="visible"/>
                                      </p:to>
                                    </p:set>
                                    <p:anim calcmode="lin" valueType="num">
                                      <p:cBhvr>
                                        <p:cTn id="45" dur="500" fill="hold"/>
                                        <p:tgtEl>
                                          <p:spTgt spid="125"/>
                                        </p:tgtEl>
                                        <p:attrNameLst>
                                          <p:attrName>ppt_w</p:attrName>
                                        </p:attrNameLst>
                                      </p:cBhvr>
                                      <p:tavLst>
                                        <p:tav tm="0">
                                          <p:val>
                                            <p:fltVal val="0"/>
                                          </p:val>
                                        </p:tav>
                                        <p:tav tm="100000">
                                          <p:val>
                                            <p:strVal val="#ppt_w"/>
                                          </p:val>
                                        </p:tav>
                                      </p:tavLst>
                                    </p:anim>
                                    <p:anim calcmode="lin" valueType="num">
                                      <p:cBhvr>
                                        <p:cTn id="46" dur="500" fill="hold"/>
                                        <p:tgtEl>
                                          <p:spTgt spid="125"/>
                                        </p:tgtEl>
                                        <p:attrNameLst>
                                          <p:attrName>ppt_h</p:attrName>
                                        </p:attrNameLst>
                                      </p:cBhvr>
                                      <p:tavLst>
                                        <p:tav tm="0">
                                          <p:val>
                                            <p:fltVal val="0"/>
                                          </p:val>
                                        </p:tav>
                                        <p:tav tm="100000">
                                          <p:val>
                                            <p:strVal val="#ppt_h"/>
                                          </p:val>
                                        </p:tav>
                                      </p:tavLst>
                                    </p:anim>
                                    <p:animEffect transition="in" filter="fade">
                                      <p:cBhvr>
                                        <p:cTn id="47" dur="500"/>
                                        <p:tgtEl>
                                          <p:spTgt spid="125"/>
                                        </p:tgtEl>
                                      </p:cBhvr>
                                    </p:animEffect>
                                  </p:childTnLst>
                                </p:cTn>
                              </p:par>
                              <p:par>
                                <p:cTn id="48" presetID="53" presetClass="entr" presetSubtype="16" fill="hold" nodeType="withEffect">
                                  <p:stCondLst>
                                    <p:cond delay="0"/>
                                  </p:stCondLst>
                                  <p:childTnLst>
                                    <p:set>
                                      <p:cBhvr>
                                        <p:cTn id="49" dur="1" fill="hold">
                                          <p:stCondLst>
                                            <p:cond delay="0"/>
                                          </p:stCondLst>
                                        </p:cTn>
                                        <p:tgtEl>
                                          <p:spTgt spid="132"/>
                                        </p:tgtEl>
                                        <p:attrNameLst>
                                          <p:attrName>style.visibility</p:attrName>
                                        </p:attrNameLst>
                                      </p:cBhvr>
                                      <p:to>
                                        <p:strVal val="visible"/>
                                      </p:to>
                                    </p:set>
                                    <p:anim calcmode="lin" valueType="num">
                                      <p:cBhvr>
                                        <p:cTn id="50" dur="500" fill="hold"/>
                                        <p:tgtEl>
                                          <p:spTgt spid="132"/>
                                        </p:tgtEl>
                                        <p:attrNameLst>
                                          <p:attrName>ppt_w</p:attrName>
                                        </p:attrNameLst>
                                      </p:cBhvr>
                                      <p:tavLst>
                                        <p:tav tm="0">
                                          <p:val>
                                            <p:fltVal val="0"/>
                                          </p:val>
                                        </p:tav>
                                        <p:tav tm="100000">
                                          <p:val>
                                            <p:strVal val="#ppt_w"/>
                                          </p:val>
                                        </p:tav>
                                      </p:tavLst>
                                    </p:anim>
                                    <p:anim calcmode="lin" valueType="num">
                                      <p:cBhvr>
                                        <p:cTn id="51" dur="500" fill="hold"/>
                                        <p:tgtEl>
                                          <p:spTgt spid="132"/>
                                        </p:tgtEl>
                                        <p:attrNameLst>
                                          <p:attrName>ppt_h</p:attrName>
                                        </p:attrNameLst>
                                      </p:cBhvr>
                                      <p:tavLst>
                                        <p:tav tm="0">
                                          <p:val>
                                            <p:fltVal val="0"/>
                                          </p:val>
                                        </p:tav>
                                        <p:tav tm="100000">
                                          <p:val>
                                            <p:strVal val="#ppt_h"/>
                                          </p:val>
                                        </p:tav>
                                      </p:tavLst>
                                    </p:anim>
                                    <p:animEffect transition="in" filter="fade">
                                      <p:cBhvr>
                                        <p:cTn id="52" dur="5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组合 49"/>
          <p:cNvGrpSpPr/>
          <p:nvPr/>
        </p:nvGrpSpPr>
        <p:grpSpPr>
          <a:xfrm>
            <a:off x="3580848" y="150461"/>
            <a:ext cx="5413609" cy="1573320"/>
            <a:chOff x="3580848" y="-78139"/>
            <a:chExt cx="5413609" cy="1573320"/>
          </a:xfrm>
        </p:grpSpPr>
        <p:grpSp>
          <p:nvGrpSpPr>
            <p:cNvPr id="31" name="组合 30"/>
            <p:cNvGrpSpPr/>
            <p:nvPr/>
          </p:nvGrpSpPr>
          <p:grpSpPr>
            <a:xfrm>
              <a:off x="3580848" y="-78139"/>
              <a:ext cx="5413609" cy="1573320"/>
              <a:chOff x="3580848" y="-78139"/>
              <a:chExt cx="5413609" cy="1573320"/>
            </a:xfrm>
          </p:grpSpPr>
          <p:pic>
            <p:nvPicPr>
              <p:cNvPr id="6" name="图片 5"/>
              <p:cNvPicPr>
                <a:picLocks noChangeAspect="1"/>
              </p:cNvPicPr>
              <p:nvPr/>
            </p:nvPicPr>
            <p:blipFill>
              <a:blip r:embed="rId3"/>
              <a:stretch>
                <a:fillRect/>
              </a:stretch>
            </p:blipFill>
            <p:spPr>
              <a:xfrm>
                <a:off x="3580848" y="70030"/>
                <a:ext cx="1461428" cy="1425151"/>
              </a:xfrm>
              <a:prstGeom prst="rect">
                <a:avLst/>
              </a:prstGeom>
            </p:spPr>
          </p:pic>
          <p:pic>
            <p:nvPicPr>
              <p:cNvPr id="20" name="图片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96112" y="-78139"/>
                <a:ext cx="1998345" cy="1408939"/>
              </a:xfrm>
              <a:prstGeom prst="rect">
                <a:avLst/>
              </a:prstGeom>
            </p:spPr>
          </p:pic>
        </p:grpSp>
        <p:grpSp>
          <p:nvGrpSpPr>
            <p:cNvPr id="49" name="组合 48"/>
            <p:cNvGrpSpPr/>
            <p:nvPr/>
          </p:nvGrpSpPr>
          <p:grpSpPr>
            <a:xfrm>
              <a:off x="4800928" y="309946"/>
              <a:ext cx="2835887" cy="789045"/>
              <a:chOff x="4618048" y="1578948"/>
              <a:chExt cx="2835887" cy="789045"/>
            </a:xfrm>
          </p:grpSpPr>
          <p:grpSp>
            <p:nvGrpSpPr>
              <p:cNvPr id="48" name="组合 47"/>
              <p:cNvGrpSpPr/>
              <p:nvPr/>
            </p:nvGrpSpPr>
            <p:grpSpPr>
              <a:xfrm>
                <a:off x="4691062" y="1578948"/>
                <a:ext cx="2579370" cy="789045"/>
                <a:chOff x="5055870" y="2121795"/>
                <a:chExt cx="2579370" cy="789045"/>
              </a:xfrm>
            </p:grpSpPr>
            <p:sp>
              <p:nvSpPr>
                <p:cNvPr id="32" name="流程图: 终止 31"/>
                <p:cNvSpPr/>
                <p:nvPr/>
              </p:nvSpPr>
              <p:spPr>
                <a:xfrm>
                  <a:off x="5204460" y="2278070"/>
                  <a:ext cx="2430780" cy="632770"/>
                </a:xfrm>
                <a:prstGeom prst="flowChartTerminator">
                  <a:avLst/>
                </a:prstGeom>
                <a:solidFill>
                  <a:srgbClr val="55BE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7" name="组合 46"/>
                <p:cNvGrpSpPr/>
                <p:nvPr/>
              </p:nvGrpSpPr>
              <p:grpSpPr>
                <a:xfrm>
                  <a:off x="5055870" y="2121795"/>
                  <a:ext cx="2430780" cy="632770"/>
                  <a:chOff x="5055870" y="2121795"/>
                  <a:chExt cx="2430780" cy="632770"/>
                </a:xfrm>
              </p:grpSpPr>
              <p:grpSp>
                <p:nvGrpSpPr>
                  <p:cNvPr id="42" name="组合 41"/>
                  <p:cNvGrpSpPr/>
                  <p:nvPr/>
                </p:nvGrpSpPr>
                <p:grpSpPr>
                  <a:xfrm>
                    <a:off x="5055870" y="2121795"/>
                    <a:ext cx="2430780" cy="632770"/>
                    <a:chOff x="5055870" y="2121795"/>
                    <a:chExt cx="2430780" cy="632770"/>
                  </a:xfrm>
                </p:grpSpPr>
                <p:sp>
                  <p:nvSpPr>
                    <p:cNvPr id="39" name="任意多边形 38"/>
                    <p:cNvSpPr/>
                    <p:nvPr/>
                  </p:nvSpPr>
                  <p:spPr>
                    <a:xfrm>
                      <a:off x="5055870" y="2121795"/>
                      <a:ext cx="1344930" cy="632770"/>
                    </a:xfrm>
                    <a:custGeom>
                      <a:avLst/>
                      <a:gdLst>
                        <a:gd name="connsiteX0" fmla="*/ 391063 w 1344930"/>
                        <a:gd name="connsiteY0" fmla="*/ 0 h 632770"/>
                        <a:gd name="connsiteX1" fmla="*/ 1344930 w 1344930"/>
                        <a:gd name="connsiteY1" fmla="*/ 0 h 632770"/>
                        <a:gd name="connsiteX2" fmla="*/ 1344930 w 1344930"/>
                        <a:gd name="connsiteY2" fmla="*/ 632770 h 632770"/>
                        <a:gd name="connsiteX3" fmla="*/ 391063 w 1344930"/>
                        <a:gd name="connsiteY3" fmla="*/ 632770 h 632770"/>
                        <a:gd name="connsiteX4" fmla="*/ 0 w 1344930"/>
                        <a:gd name="connsiteY4" fmla="*/ 316385 h 632770"/>
                        <a:gd name="connsiteX5" fmla="*/ 391063 w 1344930"/>
                        <a:gd name="connsiteY5" fmla="*/ 0 h 632770"/>
                        <a:gd name="connsiteX0" fmla="*/ 1344930 w 1436370"/>
                        <a:gd name="connsiteY0" fmla="*/ 632770 h 724210"/>
                        <a:gd name="connsiteX1" fmla="*/ 391063 w 1436370"/>
                        <a:gd name="connsiteY1" fmla="*/ 632770 h 724210"/>
                        <a:gd name="connsiteX2" fmla="*/ 0 w 1436370"/>
                        <a:gd name="connsiteY2" fmla="*/ 316385 h 724210"/>
                        <a:gd name="connsiteX3" fmla="*/ 391063 w 1436370"/>
                        <a:gd name="connsiteY3" fmla="*/ 0 h 724210"/>
                        <a:gd name="connsiteX4" fmla="*/ 1344930 w 1436370"/>
                        <a:gd name="connsiteY4" fmla="*/ 0 h 724210"/>
                        <a:gd name="connsiteX5" fmla="*/ 1436370 w 1436370"/>
                        <a:gd name="connsiteY5" fmla="*/ 724210 h 724210"/>
                        <a:gd name="connsiteX0" fmla="*/ 1344930 w 1344930"/>
                        <a:gd name="connsiteY0" fmla="*/ 632770 h 632770"/>
                        <a:gd name="connsiteX1" fmla="*/ 391063 w 1344930"/>
                        <a:gd name="connsiteY1" fmla="*/ 632770 h 632770"/>
                        <a:gd name="connsiteX2" fmla="*/ 0 w 1344930"/>
                        <a:gd name="connsiteY2" fmla="*/ 316385 h 632770"/>
                        <a:gd name="connsiteX3" fmla="*/ 391063 w 1344930"/>
                        <a:gd name="connsiteY3" fmla="*/ 0 h 632770"/>
                        <a:gd name="connsiteX4" fmla="*/ 1344930 w 1344930"/>
                        <a:gd name="connsiteY4" fmla="*/ 0 h 632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4930" h="632770">
                          <a:moveTo>
                            <a:pt x="1344930" y="632770"/>
                          </a:moveTo>
                          <a:lnTo>
                            <a:pt x="391063" y="632770"/>
                          </a:lnTo>
                          <a:cubicBezTo>
                            <a:pt x="175106" y="632770"/>
                            <a:pt x="0" y="491129"/>
                            <a:pt x="0" y="316385"/>
                          </a:cubicBezTo>
                          <a:cubicBezTo>
                            <a:pt x="0" y="141641"/>
                            <a:pt x="175106" y="0"/>
                            <a:pt x="391063" y="0"/>
                          </a:cubicBezTo>
                          <a:lnTo>
                            <a:pt x="1344930" y="0"/>
                          </a:lnTo>
                        </a:path>
                      </a:pathLst>
                    </a:custGeom>
                    <a:noFill/>
                    <a:ln w="38100">
                      <a:solidFill>
                        <a:srgbClr val="2730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8" name="任意多边形 37"/>
                    <p:cNvSpPr/>
                    <p:nvPr/>
                  </p:nvSpPr>
                  <p:spPr>
                    <a:xfrm>
                      <a:off x="6842760" y="2121795"/>
                      <a:ext cx="643890" cy="632770"/>
                    </a:xfrm>
                    <a:custGeom>
                      <a:avLst/>
                      <a:gdLst>
                        <a:gd name="connsiteX0" fmla="*/ 0 w 643890"/>
                        <a:gd name="connsiteY0" fmla="*/ 0 h 632770"/>
                        <a:gd name="connsiteX1" fmla="*/ 252827 w 643890"/>
                        <a:gd name="connsiteY1" fmla="*/ 0 h 632770"/>
                        <a:gd name="connsiteX2" fmla="*/ 643890 w 643890"/>
                        <a:gd name="connsiteY2" fmla="*/ 316385 h 632770"/>
                        <a:gd name="connsiteX3" fmla="*/ 252827 w 643890"/>
                        <a:gd name="connsiteY3" fmla="*/ 632770 h 632770"/>
                        <a:gd name="connsiteX4" fmla="*/ 0 w 643890"/>
                        <a:gd name="connsiteY4" fmla="*/ 632770 h 632770"/>
                        <a:gd name="connsiteX5" fmla="*/ 0 w 643890"/>
                        <a:gd name="connsiteY5" fmla="*/ 0 h 632770"/>
                        <a:gd name="connsiteX0" fmla="*/ 0 w 643890"/>
                        <a:gd name="connsiteY0" fmla="*/ 632770 h 724210"/>
                        <a:gd name="connsiteX1" fmla="*/ 0 w 643890"/>
                        <a:gd name="connsiteY1" fmla="*/ 0 h 724210"/>
                        <a:gd name="connsiteX2" fmla="*/ 252827 w 643890"/>
                        <a:gd name="connsiteY2" fmla="*/ 0 h 724210"/>
                        <a:gd name="connsiteX3" fmla="*/ 643890 w 643890"/>
                        <a:gd name="connsiteY3" fmla="*/ 316385 h 724210"/>
                        <a:gd name="connsiteX4" fmla="*/ 252827 w 643890"/>
                        <a:gd name="connsiteY4" fmla="*/ 632770 h 724210"/>
                        <a:gd name="connsiteX5" fmla="*/ 91440 w 643890"/>
                        <a:gd name="connsiteY5" fmla="*/ 724210 h 724210"/>
                        <a:gd name="connsiteX0" fmla="*/ 0 w 643890"/>
                        <a:gd name="connsiteY0" fmla="*/ 632770 h 632770"/>
                        <a:gd name="connsiteX1" fmla="*/ 0 w 643890"/>
                        <a:gd name="connsiteY1" fmla="*/ 0 h 632770"/>
                        <a:gd name="connsiteX2" fmla="*/ 252827 w 643890"/>
                        <a:gd name="connsiteY2" fmla="*/ 0 h 632770"/>
                        <a:gd name="connsiteX3" fmla="*/ 643890 w 643890"/>
                        <a:gd name="connsiteY3" fmla="*/ 316385 h 632770"/>
                        <a:gd name="connsiteX4" fmla="*/ 252827 w 643890"/>
                        <a:gd name="connsiteY4" fmla="*/ 632770 h 632770"/>
                        <a:gd name="connsiteX0" fmla="*/ 0 w 643890"/>
                        <a:gd name="connsiteY0" fmla="*/ 0 h 632770"/>
                        <a:gd name="connsiteX1" fmla="*/ 252827 w 643890"/>
                        <a:gd name="connsiteY1" fmla="*/ 0 h 632770"/>
                        <a:gd name="connsiteX2" fmla="*/ 643890 w 643890"/>
                        <a:gd name="connsiteY2" fmla="*/ 316385 h 632770"/>
                        <a:gd name="connsiteX3" fmla="*/ 252827 w 643890"/>
                        <a:gd name="connsiteY3" fmla="*/ 632770 h 632770"/>
                      </a:gdLst>
                      <a:ahLst/>
                      <a:cxnLst>
                        <a:cxn ang="0">
                          <a:pos x="connsiteX0" y="connsiteY0"/>
                        </a:cxn>
                        <a:cxn ang="0">
                          <a:pos x="connsiteX1" y="connsiteY1"/>
                        </a:cxn>
                        <a:cxn ang="0">
                          <a:pos x="connsiteX2" y="connsiteY2"/>
                        </a:cxn>
                        <a:cxn ang="0">
                          <a:pos x="connsiteX3" y="connsiteY3"/>
                        </a:cxn>
                      </a:cxnLst>
                      <a:rect l="l" t="t" r="r" b="b"/>
                      <a:pathLst>
                        <a:path w="643890" h="632770">
                          <a:moveTo>
                            <a:pt x="0" y="0"/>
                          </a:moveTo>
                          <a:lnTo>
                            <a:pt x="252827" y="0"/>
                          </a:lnTo>
                          <a:cubicBezTo>
                            <a:pt x="468784" y="0"/>
                            <a:pt x="643890" y="141641"/>
                            <a:pt x="643890" y="316385"/>
                          </a:cubicBezTo>
                          <a:cubicBezTo>
                            <a:pt x="643890" y="491129"/>
                            <a:pt x="468784" y="632770"/>
                            <a:pt x="252827" y="632770"/>
                          </a:cubicBezTo>
                        </a:path>
                      </a:pathLst>
                    </a:custGeom>
                    <a:noFill/>
                    <a:ln w="38100">
                      <a:solidFill>
                        <a:srgbClr val="2730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cxnSp>
                <p:nvCxnSpPr>
                  <p:cNvPr id="43" name="直接连接符 42"/>
                  <p:cNvCxnSpPr/>
                  <p:nvPr/>
                </p:nvCxnSpPr>
                <p:spPr>
                  <a:xfrm>
                    <a:off x="6480881" y="2121795"/>
                    <a:ext cx="255199" cy="0"/>
                  </a:xfrm>
                  <a:prstGeom prst="line">
                    <a:avLst/>
                  </a:prstGeom>
                  <a:ln w="38100" cap="rnd">
                    <a:solidFill>
                      <a:srgbClr val="2A3364"/>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6526601" y="2754565"/>
                    <a:ext cx="514279" cy="0"/>
                  </a:xfrm>
                  <a:prstGeom prst="line">
                    <a:avLst/>
                  </a:prstGeom>
                  <a:ln w="38100" cap="rnd">
                    <a:solidFill>
                      <a:srgbClr val="2A3364"/>
                    </a:solidFill>
                  </a:ln>
                </p:spPr>
                <p:style>
                  <a:lnRef idx="1">
                    <a:schemeClr val="accent1"/>
                  </a:lnRef>
                  <a:fillRef idx="0">
                    <a:schemeClr val="accent1"/>
                  </a:fillRef>
                  <a:effectRef idx="0">
                    <a:schemeClr val="accent1"/>
                  </a:effectRef>
                  <a:fontRef idx="minor">
                    <a:schemeClr val="tx1"/>
                  </a:fontRef>
                </p:style>
              </p:cxnSp>
            </p:grpSp>
          </p:grpSp>
          <p:sp>
            <p:nvSpPr>
              <p:cNvPr id="30" name="文本框 29"/>
              <p:cNvSpPr txBox="1"/>
              <p:nvPr/>
            </p:nvSpPr>
            <p:spPr>
              <a:xfrm>
                <a:off x="4618048" y="1653010"/>
                <a:ext cx="2835887" cy="584775"/>
              </a:xfrm>
              <a:prstGeom prst="rect">
                <a:avLst/>
              </a:prstGeom>
              <a:noFill/>
            </p:spPr>
            <p:txBody>
              <a:bodyPr wrap="square" rtlCol="0">
                <a:spAutoFit/>
              </a:bodyPr>
              <a:lstStyle/>
              <a:p>
                <a:pPr algn="ctr"/>
                <a:r>
                  <a:rPr lang="zh-TW" altLang="en-US" sz="3200" dirty="0">
                    <a:solidFill>
                      <a:schemeClr val="bg1"/>
                    </a:solidFill>
                    <a:latin typeface="印品粗朗体" panose="02000000000000000000" pitchFamily="2" charset="-122"/>
                    <a:ea typeface="印品粗朗体" panose="02000000000000000000" pitchFamily="2" charset="-122"/>
                  </a:rPr>
                  <a:t>課程照片</a:t>
                </a:r>
                <a:endParaRPr lang="zh-CN" altLang="en-US" sz="3200" dirty="0">
                  <a:solidFill>
                    <a:schemeClr val="bg1"/>
                  </a:solidFill>
                  <a:latin typeface="印品粗朗体" panose="02000000000000000000" pitchFamily="2" charset="-122"/>
                  <a:ea typeface="印品粗朗体" panose="02000000000000000000" pitchFamily="2" charset="-122"/>
                </a:endParaRPr>
              </a:p>
            </p:txBody>
          </p:sp>
        </p:grpSp>
      </p:grpSp>
      <p:grpSp>
        <p:nvGrpSpPr>
          <p:cNvPr id="9" name="组合 8"/>
          <p:cNvGrpSpPr/>
          <p:nvPr/>
        </p:nvGrpSpPr>
        <p:grpSpPr>
          <a:xfrm>
            <a:off x="600551" y="1647811"/>
            <a:ext cx="10990898" cy="2527566"/>
            <a:chOff x="347662" y="1556754"/>
            <a:chExt cx="10990898" cy="2527566"/>
          </a:xfrm>
        </p:grpSpPr>
        <p:grpSp>
          <p:nvGrpSpPr>
            <p:cNvPr id="8" name="组合 7"/>
            <p:cNvGrpSpPr/>
            <p:nvPr/>
          </p:nvGrpSpPr>
          <p:grpSpPr>
            <a:xfrm>
              <a:off x="918337" y="1739870"/>
              <a:ext cx="9664703" cy="2140156"/>
              <a:chOff x="918337" y="1739870"/>
              <a:chExt cx="9664703" cy="2140156"/>
            </a:xfrm>
          </p:grpSpPr>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8337" y="1755699"/>
                <a:ext cx="2824478" cy="2118359"/>
              </a:xfrm>
              <a:prstGeom prst="rect">
                <a:avLst/>
              </a:prstGeom>
              <a:ln w="76200">
                <a:solidFill>
                  <a:srgbClr val="55BEED"/>
                </a:solidFill>
              </a:ln>
            </p:spPr>
          </p:pic>
          <p:pic>
            <p:nvPicPr>
              <p:cNvPr id="5"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87382" y="1755699"/>
                <a:ext cx="2831796" cy="2124327"/>
              </a:xfrm>
              <a:prstGeom prst="rect">
                <a:avLst/>
              </a:prstGeom>
              <a:ln w="76200">
                <a:solidFill>
                  <a:srgbClr val="55BEED"/>
                </a:solidFill>
              </a:ln>
            </p:spPr>
          </p:pic>
          <p:pic>
            <p:nvPicPr>
              <p:cNvPr id="7" name="图片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58562" y="1739870"/>
                <a:ext cx="2824478" cy="2118836"/>
              </a:xfrm>
              <a:prstGeom prst="rect">
                <a:avLst/>
              </a:prstGeom>
              <a:ln w="76200">
                <a:solidFill>
                  <a:srgbClr val="55BEED"/>
                </a:solidFill>
              </a:ln>
            </p:spPr>
          </p:pic>
        </p:grpSp>
        <p:grpSp>
          <p:nvGrpSpPr>
            <p:cNvPr id="21" name="组合 20"/>
            <p:cNvGrpSpPr/>
            <p:nvPr/>
          </p:nvGrpSpPr>
          <p:grpSpPr>
            <a:xfrm>
              <a:off x="347662" y="1556754"/>
              <a:ext cx="10990898" cy="2527566"/>
              <a:chOff x="1671933" y="1844040"/>
              <a:chExt cx="9052560" cy="2636520"/>
            </a:xfrm>
          </p:grpSpPr>
          <p:sp>
            <p:nvSpPr>
              <p:cNvPr id="22" name="任意多边形 21"/>
              <p:cNvSpPr/>
              <p:nvPr/>
            </p:nvSpPr>
            <p:spPr>
              <a:xfrm>
                <a:off x="1671933" y="1844040"/>
                <a:ext cx="1782127" cy="2636520"/>
              </a:xfrm>
              <a:custGeom>
                <a:avLst/>
                <a:gdLst>
                  <a:gd name="connsiteX0" fmla="*/ 439429 w 1782127"/>
                  <a:gd name="connsiteY0" fmla="*/ 0 h 2636520"/>
                  <a:gd name="connsiteX1" fmla="*/ 1782127 w 1782127"/>
                  <a:gd name="connsiteY1" fmla="*/ 0 h 2636520"/>
                  <a:gd name="connsiteX2" fmla="*/ 1782127 w 1782127"/>
                  <a:gd name="connsiteY2" fmla="*/ 2636520 h 2636520"/>
                  <a:gd name="connsiteX3" fmla="*/ 439429 w 1782127"/>
                  <a:gd name="connsiteY3" fmla="*/ 2636520 h 2636520"/>
                  <a:gd name="connsiteX4" fmla="*/ 0 w 1782127"/>
                  <a:gd name="connsiteY4" fmla="*/ 2197091 h 2636520"/>
                  <a:gd name="connsiteX5" fmla="*/ 0 w 1782127"/>
                  <a:gd name="connsiteY5" fmla="*/ 439429 h 2636520"/>
                  <a:gd name="connsiteX6" fmla="*/ 439429 w 1782127"/>
                  <a:gd name="connsiteY6" fmla="*/ 0 h 2636520"/>
                  <a:gd name="connsiteX0" fmla="*/ 1782127 w 1873567"/>
                  <a:gd name="connsiteY0" fmla="*/ 2636520 h 2727960"/>
                  <a:gd name="connsiteX1" fmla="*/ 439429 w 1873567"/>
                  <a:gd name="connsiteY1" fmla="*/ 2636520 h 2727960"/>
                  <a:gd name="connsiteX2" fmla="*/ 0 w 1873567"/>
                  <a:gd name="connsiteY2" fmla="*/ 2197091 h 2727960"/>
                  <a:gd name="connsiteX3" fmla="*/ 0 w 1873567"/>
                  <a:gd name="connsiteY3" fmla="*/ 439429 h 2727960"/>
                  <a:gd name="connsiteX4" fmla="*/ 439429 w 1873567"/>
                  <a:gd name="connsiteY4" fmla="*/ 0 h 2727960"/>
                  <a:gd name="connsiteX5" fmla="*/ 1782127 w 1873567"/>
                  <a:gd name="connsiteY5" fmla="*/ 0 h 2727960"/>
                  <a:gd name="connsiteX6" fmla="*/ 1873567 w 1873567"/>
                  <a:gd name="connsiteY6" fmla="*/ 2727960 h 2727960"/>
                  <a:gd name="connsiteX0" fmla="*/ 1782127 w 1782127"/>
                  <a:gd name="connsiteY0" fmla="*/ 2636520 h 2636520"/>
                  <a:gd name="connsiteX1" fmla="*/ 439429 w 1782127"/>
                  <a:gd name="connsiteY1" fmla="*/ 2636520 h 2636520"/>
                  <a:gd name="connsiteX2" fmla="*/ 0 w 1782127"/>
                  <a:gd name="connsiteY2" fmla="*/ 2197091 h 2636520"/>
                  <a:gd name="connsiteX3" fmla="*/ 0 w 1782127"/>
                  <a:gd name="connsiteY3" fmla="*/ 439429 h 2636520"/>
                  <a:gd name="connsiteX4" fmla="*/ 439429 w 1782127"/>
                  <a:gd name="connsiteY4" fmla="*/ 0 h 2636520"/>
                  <a:gd name="connsiteX5" fmla="*/ 1782127 w 1782127"/>
                  <a:gd name="connsiteY5" fmla="*/ 0 h 263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2127" h="2636520">
                    <a:moveTo>
                      <a:pt x="1782127" y="2636520"/>
                    </a:moveTo>
                    <a:lnTo>
                      <a:pt x="439429" y="2636520"/>
                    </a:lnTo>
                    <a:cubicBezTo>
                      <a:pt x="196739" y="2636520"/>
                      <a:pt x="0" y="2439781"/>
                      <a:pt x="0" y="2197091"/>
                    </a:cubicBezTo>
                    <a:lnTo>
                      <a:pt x="0" y="439429"/>
                    </a:lnTo>
                    <a:cubicBezTo>
                      <a:pt x="0" y="196739"/>
                      <a:pt x="196739" y="0"/>
                      <a:pt x="439429" y="0"/>
                    </a:cubicBezTo>
                    <a:lnTo>
                      <a:pt x="1782127" y="0"/>
                    </a:lnTo>
                  </a:path>
                </a:pathLst>
              </a:custGeom>
              <a:noFill/>
              <a:ln w="38100">
                <a:solidFill>
                  <a:srgbClr val="2A3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9261453" y="1844040"/>
                <a:ext cx="1463040" cy="2636520"/>
              </a:xfrm>
              <a:custGeom>
                <a:avLst/>
                <a:gdLst>
                  <a:gd name="connsiteX0" fmla="*/ 0 w 1463040"/>
                  <a:gd name="connsiteY0" fmla="*/ 0 h 2636520"/>
                  <a:gd name="connsiteX1" fmla="*/ 1023611 w 1463040"/>
                  <a:gd name="connsiteY1" fmla="*/ 0 h 2636520"/>
                  <a:gd name="connsiteX2" fmla="*/ 1463040 w 1463040"/>
                  <a:gd name="connsiteY2" fmla="*/ 439429 h 2636520"/>
                  <a:gd name="connsiteX3" fmla="*/ 1463040 w 1463040"/>
                  <a:gd name="connsiteY3" fmla="*/ 2197091 h 2636520"/>
                  <a:gd name="connsiteX4" fmla="*/ 1023611 w 1463040"/>
                  <a:gd name="connsiteY4" fmla="*/ 2636520 h 2636520"/>
                  <a:gd name="connsiteX5" fmla="*/ 0 w 1463040"/>
                  <a:gd name="connsiteY5" fmla="*/ 2636520 h 2636520"/>
                  <a:gd name="connsiteX6" fmla="*/ 0 w 1463040"/>
                  <a:gd name="connsiteY6" fmla="*/ 0 h 2636520"/>
                  <a:gd name="connsiteX0" fmla="*/ 0 w 1463040"/>
                  <a:gd name="connsiteY0" fmla="*/ 0 h 2636520"/>
                  <a:gd name="connsiteX1" fmla="*/ 1023611 w 1463040"/>
                  <a:gd name="connsiteY1" fmla="*/ 0 h 2636520"/>
                  <a:gd name="connsiteX2" fmla="*/ 1463040 w 1463040"/>
                  <a:gd name="connsiteY2" fmla="*/ 439429 h 2636520"/>
                  <a:gd name="connsiteX3" fmla="*/ 1463040 w 1463040"/>
                  <a:gd name="connsiteY3" fmla="*/ 2197091 h 2636520"/>
                  <a:gd name="connsiteX4" fmla="*/ 1023611 w 1463040"/>
                  <a:gd name="connsiteY4" fmla="*/ 2636520 h 2636520"/>
                  <a:gd name="connsiteX5" fmla="*/ 0 w 1463040"/>
                  <a:gd name="connsiteY5" fmla="*/ 2636520 h 2636520"/>
                  <a:gd name="connsiteX6" fmla="*/ 91440 w 1463040"/>
                  <a:gd name="connsiteY6" fmla="*/ 91440 h 2636520"/>
                  <a:gd name="connsiteX0" fmla="*/ 0 w 1463040"/>
                  <a:gd name="connsiteY0" fmla="*/ 0 h 2636520"/>
                  <a:gd name="connsiteX1" fmla="*/ 1023611 w 1463040"/>
                  <a:gd name="connsiteY1" fmla="*/ 0 h 2636520"/>
                  <a:gd name="connsiteX2" fmla="*/ 1463040 w 1463040"/>
                  <a:gd name="connsiteY2" fmla="*/ 439429 h 2636520"/>
                  <a:gd name="connsiteX3" fmla="*/ 1463040 w 1463040"/>
                  <a:gd name="connsiteY3" fmla="*/ 2197091 h 2636520"/>
                  <a:gd name="connsiteX4" fmla="*/ 1023611 w 1463040"/>
                  <a:gd name="connsiteY4" fmla="*/ 2636520 h 2636520"/>
                  <a:gd name="connsiteX5" fmla="*/ 0 w 1463040"/>
                  <a:gd name="connsiteY5" fmla="*/ 2636520 h 263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3040" h="2636520">
                    <a:moveTo>
                      <a:pt x="0" y="0"/>
                    </a:moveTo>
                    <a:lnTo>
                      <a:pt x="1023611" y="0"/>
                    </a:lnTo>
                    <a:cubicBezTo>
                      <a:pt x="1266301" y="0"/>
                      <a:pt x="1463040" y="196739"/>
                      <a:pt x="1463040" y="439429"/>
                    </a:cubicBezTo>
                    <a:lnTo>
                      <a:pt x="1463040" y="2197091"/>
                    </a:lnTo>
                    <a:cubicBezTo>
                      <a:pt x="1463040" y="2439781"/>
                      <a:pt x="1266301" y="2636520"/>
                      <a:pt x="1023611" y="2636520"/>
                    </a:cubicBezTo>
                    <a:lnTo>
                      <a:pt x="0" y="2636520"/>
                    </a:lnTo>
                  </a:path>
                </a:pathLst>
              </a:custGeom>
              <a:noFill/>
              <a:ln w="38100">
                <a:solidFill>
                  <a:srgbClr val="2A3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 name="直接连接符 23"/>
              <p:cNvCxnSpPr/>
              <p:nvPr/>
            </p:nvCxnSpPr>
            <p:spPr>
              <a:xfrm>
                <a:off x="3646241" y="1844040"/>
                <a:ext cx="2334978" cy="0"/>
              </a:xfrm>
              <a:prstGeom prst="line">
                <a:avLst/>
              </a:prstGeom>
              <a:ln w="38100" cap="rnd">
                <a:solidFill>
                  <a:srgbClr val="2A3364"/>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6374201" y="1844040"/>
                <a:ext cx="768892" cy="0"/>
              </a:xfrm>
              <a:prstGeom prst="line">
                <a:avLst/>
              </a:prstGeom>
              <a:ln w="38100" cap="rnd">
                <a:solidFill>
                  <a:srgbClr val="2A3364"/>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7341213" y="1844040"/>
                <a:ext cx="1920240" cy="0"/>
              </a:xfrm>
              <a:prstGeom prst="line">
                <a:avLst/>
              </a:prstGeom>
              <a:ln w="38100" cap="rnd">
                <a:solidFill>
                  <a:srgbClr val="2A3364"/>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3454060" y="4480560"/>
                <a:ext cx="2334978" cy="0"/>
              </a:xfrm>
              <a:prstGeom prst="line">
                <a:avLst/>
              </a:prstGeom>
              <a:ln w="38100" cap="rnd">
                <a:solidFill>
                  <a:srgbClr val="2A3364"/>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6182020" y="4480560"/>
                <a:ext cx="768892" cy="0"/>
              </a:xfrm>
              <a:prstGeom prst="line">
                <a:avLst/>
              </a:prstGeom>
              <a:ln w="38100" cap="rnd">
                <a:solidFill>
                  <a:srgbClr val="2A3364"/>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7149032" y="4480560"/>
                <a:ext cx="954181" cy="0"/>
              </a:xfrm>
              <a:prstGeom prst="line">
                <a:avLst/>
              </a:prstGeom>
              <a:ln w="38100" cap="rnd">
                <a:solidFill>
                  <a:srgbClr val="2A3364"/>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8307272" y="4480560"/>
                <a:ext cx="954181" cy="0"/>
              </a:xfrm>
              <a:prstGeom prst="line">
                <a:avLst/>
              </a:prstGeom>
              <a:ln w="38100" cap="rnd">
                <a:solidFill>
                  <a:srgbClr val="2A3364"/>
                </a:solidFill>
              </a:ln>
            </p:spPr>
            <p:style>
              <a:lnRef idx="1">
                <a:schemeClr val="accent1"/>
              </a:lnRef>
              <a:fillRef idx="0">
                <a:schemeClr val="accent1"/>
              </a:fillRef>
              <a:effectRef idx="0">
                <a:schemeClr val="accent1"/>
              </a:effectRef>
              <a:fontRef idx="minor">
                <a:schemeClr val="tx1"/>
              </a:fontRef>
            </p:style>
          </p:cxnSp>
        </p:grpSp>
      </p:grpSp>
      <p:grpSp>
        <p:nvGrpSpPr>
          <p:cNvPr id="11" name="组合 10"/>
          <p:cNvGrpSpPr/>
          <p:nvPr/>
        </p:nvGrpSpPr>
        <p:grpSpPr>
          <a:xfrm>
            <a:off x="1227250" y="4437599"/>
            <a:ext cx="3148144" cy="2067520"/>
            <a:chOff x="1101100" y="4507100"/>
            <a:chExt cx="3148144" cy="2067520"/>
          </a:xfrm>
        </p:grpSpPr>
        <p:sp>
          <p:nvSpPr>
            <p:cNvPr id="34" name="文本框 33"/>
            <p:cNvSpPr txBox="1"/>
            <p:nvPr/>
          </p:nvSpPr>
          <p:spPr>
            <a:xfrm>
              <a:off x="1101100" y="4507100"/>
              <a:ext cx="1981859" cy="523220"/>
            </a:xfrm>
            <a:prstGeom prst="rect">
              <a:avLst/>
            </a:prstGeom>
            <a:noFill/>
          </p:spPr>
          <p:txBody>
            <a:bodyPr wrap="square" rtlCol="0">
              <a:spAutoFit/>
            </a:bodyPr>
            <a:lstStyle/>
            <a:p>
              <a:pPr algn="ctr"/>
              <a:r>
                <a:rPr lang="zh-TW" altLang="en-US" sz="2800" dirty="0">
                  <a:solidFill>
                    <a:srgbClr val="22B4B9"/>
                  </a:solidFill>
                  <a:latin typeface="印品粗朗体" panose="02000000000000000000" pitchFamily="2" charset="-122"/>
                  <a:ea typeface="印品粗朗体" panose="02000000000000000000" pitchFamily="2" charset="-122"/>
                </a:rPr>
                <a:t>空氣噴射車</a:t>
              </a:r>
              <a:endParaRPr lang="zh-CN" altLang="en-US" sz="2800" dirty="0">
                <a:solidFill>
                  <a:srgbClr val="22B4B9"/>
                </a:solidFill>
                <a:latin typeface="印品粗朗体" panose="02000000000000000000" pitchFamily="2" charset="-122"/>
                <a:ea typeface="印品粗朗体" panose="02000000000000000000" pitchFamily="2" charset="-122"/>
              </a:endParaRPr>
            </a:p>
          </p:txBody>
        </p:sp>
        <p:sp>
          <p:nvSpPr>
            <p:cNvPr id="35" name="矩形 34"/>
            <p:cNvSpPr/>
            <p:nvPr/>
          </p:nvSpPr>
          <p:spPr>
            <a:xfrm>
              <a:off x="1120418" y="5021655"/>
              <a:ext cx="2702260" cy="1289905"/>
            </a:xfrm>
            <a:prstGeom prst="rect">
              <a:avLst/>
            </a:prstGeom>
          </p:spPr>
          <p:txBody>
            <a:bodyPr wrap="square">
              <a:spAutoFit/>
            </a:bodyPr>
            <a:lstStyle/>
            <a:p>
              <a:pPr algn="ctr" fontAlgn="base">
                <a:lnSpc>
                  <a:spcPct val="150000"/>
                </a:lnSpc>
                <a:spcBef>
                  <a:spcPct val="0"/>
                </a:spcBef>
                <a:spcAft>
                  <a:spcPct val="0"/>
                </a:spcAft>
              </a:pPr>
              <a:r>
                <a:rPr lang="zh-TW" altLang="en-US" dirty="0">
                  <a:solidFill>
                    <a:srgbClr val="273062"/>
                  </a:solidFill>
                  <a:latin typeface="印品天逸黑" panose="02000500000000000000" pitchFamily="2" charset="-122"/>
                  <a:ea typeface="印品天逸黑" panose="02000500000000000000" pitchFamily="2" charset="-122"/>
                  <a:cs typeface="+mn-ea"/>
                  <a:sym typeface="+mn-lt"/>
                </a:rPr>
                <a:t>車子為甚麼能滑動</a:t>
              </a:r>
              <a:r>
                <a:rPr lang="en-US" altLang="zh-TW" dirty="0">
                  <a:solidFill>
                    <a:srgbClr val="273062"/>
                  </a:solidFill>
                  <a:latin typeface="印品天逸黑" panose="02000500000000000000" pitchFamily="2" charset="-122"/>
                  <a:ea typeface="印品天逸黑" panose="02000500000000000000" pitchFamily="2" charset="-122"/>
                  <a:cs typeface="+mn-ea"/>
                  <a:sym typeface="+mn-lt"/>
                </a:rPr>
                <a:t>?</a:t>
              </a:r>
            </a:p>
            <a:p>
              <a:pPr algn="ctr" fontAlgn="base">
                <a:lnSpc>
                  <a:spcPct val="150000"/>
                </a:lnSpc>
                <a:spcBef>
                  <a:spcPct val="0"/>
                </a:spcBef>
                <a:spcAft>
                  <a:spcPct val="0"/>
                </a:spcAft>
              </a:pPr>
              <a:r>
                <a:rPr lang="zh-TW" altLang="en-US" dirty="0">
                  <a:solidFill>
                    <a:srgbClr val="273062"/>
                  </a:solidFill>
                  <a:latin typeface="印品天逸黑" panose="02000500000000000000" pitchFamily="2" charset="-122"/>
                  <a:ea typeface="印品天逸黑" panose="02000500000000000000" pitchFamily="2" charset="-122"/>
                  <a:cs typeface="+mn-ea"/>
                  <a:sym typeface="+mn-lt"/>
                </a:rPr>
                <a:t>牛頓第</a:t>
              </a:r>
              <a:r>
                <a:rPr lang="en-US" altLang="zh-TW" dirty="0">
                  <a:solidFill>
                    <a:srgbClr val="273062"/>
                  </a:solidFill>
                  <a:latin typeface="印品天逸黑" panose="02000500000000000000" pitchFamily="2" charset="-122"/>
                  <a:ea typeface="印品天逸黑" panose="02000500000000000000" pitchFamily="2" charset="-122"/>
                  <a:cs typeface="+mn-ea"/>
                  <a:sym typeface="+mn-lt"/>
                </a:rPr>
                <a:t>3</a:t>
              </a:r>
              <a:r>
                <a:rPr lang="zh-TW" altLang="en-US" dirty="0">
                  <a:solidFill>
                    <a:srgbClr val="273062"/>
                  </a:solidFill>
                  <a:latin typeface="印品天逸黑" panose="02000500000000000000" pitchFamily="2" charset="-122"/>
                  <a:ea typeface="印品天逸黑" panose="02000500000000000000" pitchFamily="2" charset="-122"/>
                  <a:cs typeface="+mn-ea"/>
                  <a:sym typeface="+mn-lt"/>
                </a:rPr>
                <a:t>定律</a:t>
              </a:r>
              <a:endParaRPr lang="en-US" altLang="zh-TW" dirty="0">
                <a:solidFill>
                  <a:srgbClr val="273062"/>
                </a:solidFill>
                <a:latin typeface="印品天逸黑" panose="02000500000000000000" pitchFamily="2" charset="-122"/>
                <a:ea typeface="印品天逸黑" panose="02000500000000000000" pitchFamily="2" charset="-122"/>
                <a:cs typeface="+mn-ea"/>
                <a:sym typeface="+mn-lt"/>
              </a:endParaRPr>
            </a:p>
            <a:p>
              <a:pPr algn="ctr" fontAlgn="base">
                <a:lnSpc>
                  <a:spcPct val="150000"/>
                </a:lnSpc>
                <a:spcBef>
                  <a:spcPct val="0"/>
                </a:spcBef>
                <a:spcAft>
                  <a:spcPct val="0"/>
                </a:spcAft>
              </a:pPr>
              <a:r>
                <a:rPr lang="zh-TW" altLang="en-US" dirty="0">
                  <a:solidFill>
                    <a:srgbClr val="273062"/>
                  </a:solidFill>
                  <a:latin typeface="印品天逸黑" panose="02000500000000000000" pitchFamily="2" charset="-122"/>
                  <a:ea typeface="印品天逸黑" panose="02000500000000000000" pitchFamily="2" charset="-122"/>
                  <a:cs typeface="+mn-ea"/>
                  <a:sym typeface="+mn-lt"/>
                </a:rPr>
                <a:t>作用力與反作用力</a:t>
              </a:r>
              <a:endParaRPr lang="en-US" altLang="zh-CN" dirty="0">
                <a:solidFill>
                  <a:srgbClr val="273062"/>
                </a:solidFill>
                <a:latin typeface="印品天逸黑" panose="02000500000000000000" pitchFamily="2" charset="-122"/>
                <a:ea typeface="印品天逸黑" panose="02000500000000000000" pitchFamily="2" charset="-122"/>
                <a:cs typeface="+mn-ea"/>
                <a:sym typeface="+mn-lt"/>
              </a:endParaRPr>
            </a:p>
          </p:txBody>
        </p:sp>
        <p:grpSp>
          <p:nvGrpSpPr>
            <p:cNvPr id="36" name="组合 35"/>
            <p:cNvGrpSpPr/>
            <p:nvPr/>
          </p:nvGrpSpPr>
          <p:grpSpPr>
            <a:xfrm rot="5400000" flipV="1">
              <a:off x="3202383" y="5527758"/>
              <a:ext cx="1990512" cy="103211"/>
              <a:chOff x="1154982" y="5882640"/>
              <a:chExt cx="8598360" cy="0"/>
            </a:xfrm>
          </p:grpSpPr>
          <p:cxnSp>
            <p:nvCxnSpPr>
              <p:cNvPr id="37" name="直接连接符 36"/>
              <p:cNvCxnSpPr/>
              <p:nvPr/>
            </p:nvCxnSpPr>
            <p:spPr>
              <a:xfrm>
                <a:off x="1154982" y="5882640"/>
                <a:ext cx="2334978" cy="0"/>
              </a:xfrm>
              <a:prstGeom prst="line">
                <a:avLst/>
              </a:prstGeom>
              <a:ln w="76200" cap="rnd">
                <a:solidFill>
                  <a:srgbClr val="2A3364"/>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4381562" y="5882640"/>
                <a:ext cx="735524" cy="0"/>
              </a:xfrm>
              <a:prstGeom prst="line">
                <a:avLst/>
              </a:prstGeom>
              <a:ln w="76200" cap="rnd">
                <a:solidFill>
                  <a:srgbClr val="2A3364"/>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rot="5400000" flipV="1">
                <a:off x="7711869" y="4586702"/>
                <a:ext cx="0" cy="2591876"/>
              </a:xfrm>
              <a:prstGeom prst="line">
                <a:avLst/>
              </a:prstGeom>
              <a:ln w="76200" cap="rnd">
                <a:solidFill>
                  <a:srgbClr val="2A3364"/>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9303762" y="5882640"/>
                <a:ext cx="449580" cy="0"/>
              </a:xfrm>
              <a:prstGeom prst="line">
                <a:avLst/>
              </a:prstGeom>
              <a:ln w="76200" cap="rnd">
                <a:solidFill>
                  <a:srgbClr val="2A3364"/>
                </a:solidFill>
              </a:ln>
            </p:spPr>
            <p:style>
              <a:lnRef idx="1">
                <a:schemeClr val="accent1"/>
              </a:lnRef>
              <a:fillRef idx="0">
                <a:schemeClr val="accent1"/>
              </a:fillRef>
              <a:effectRef idx="0">
                <a:schemeClr val="accent1"/>
              </a:effectRef>
              <a:fontRef idx="minor">
                <a:schemeClr val="tx1"/>
              </a:fontRef>
            </p:style>
          </p:cxnSp>
        </p:grpSp>
      </p:grpSp>
      <p:grpSp>
        <p:nvGrpSpPr>
          <p:cNvPr id="52" name="组合 51"/>
          <p:cNvGrpSpPr/>
          <p:nvPr/>
        </p:nvGrpSpPr>
        <p:grpSpPr>
          <a:xfrm>
            <a:off x="4639312" y="4410526"/>
            <a:ext cx="3296965" cy="1990515"/>
            <a:chOff x="952279" y="4584105"/>
            <a:chExt cx="3296965" cy="1990515"/>
          </a:xfrm>
        </p:grpSpPr>
        <p:sp>
          <p:nvSpPr>
            <p:cNvPr id="53" name="文本框 52"/>
            <p:cNvSpPr txBox="1"/>
            <p:nvPr/>
          </p:nvSpPr>
          <p:spPr>
            <a:xfrm>
              <a:off x="1275634" y="4584105"/>
              <a:ext cx="1981859" cy="523220"/>
            </a:xfrm>
            <a:prstGeom prst="rect">
              <a:avLst/>
            </a:prstGeom>
            <a:noFill/>
          </p:spPr>
          <p:txBody>
            <a:bodyPr wrap="square" rtlCol="0">
              <a:spAutoFit/>
            </a:bodyPr>
            <a:lstStyle/>
            <a:p>
              <a:pPr algn="ctr"/>
              <a:r>
                <a:rPr lang="zh-TW" altLang="en-US" sz="2800" dirty="0">
                  <a:solidFill>
                    <a:srgbClr val="22B4B9"/>
                  </a:solidFill>
                  <a:latin typeface="印品粗朗体" panose="02000000000000000000" pitchFamily="2" charset="-122"/>
                  <a:ea typeface="印品粗朗体" panose="02000000000000000000" pitchFamily="2" charset="-122"/>
                </a:rPr>
                <a:t>上課情形</a:t>
              </a:r>
              <a:endParaRPr lang="zh-CN" altLang="en-US" sz="2800" dirty="0">
                <a:solidFill>
                  <a:srgbClr val="22B4B9"/>
                </a:solidFill>
                <a:latin typeface="印品粗朗体" panose="02000000000000000000" pitchFamily="2" charset="-122"/>
                <a:ea typeface="印品粗朗体" panose="02000000000000000000" pitchFamily="2" charset="-122"/>
              </a:endParaRPr>
            </a:p>
          </p:txBody>
        </p:sp>
        <p:sp>
          <p:nvSpPr>
            <p:cNvPr id="54" name="矩形 53"/>
            <p:cNvSpPr/>
            <p:nvPr/>
          </p:nvSpPr>
          <p:spPr>
            <a:xfrm>
              <a:off x="952279" y="5107325"/>
              <a:ext cx="2628569" cy="458908"/>
            </a:xfrm>
            <a:prstGeom prst="rect">
              <a:avLst/>
            </a:prstGeom>
          </p:spPr>
          <p:txBody>
            <a:bodyPr wrap="square">
              <a:spAutoFit/>
            </a:bodyPr>
            <a:lstStyle/>
            <a:p>
              <a:pPr algn="ctr" fontAlgn="base">
                <a:lnSpc>
                  <a:spcPct val="150000"/>
                </a:lnSpc>
                <a:spcBef>
                  <a:spcPct val="0"/>
                </a:spcBef>
                <a:spcAft>
                  <a:spcPct val="0"/>
                </a:spcAft>
              </a:pPr>
              <a:r>
                <a:rPr lang="zh-TW" altLang="en-US" dirty="0">
                  <a:solidFill>
                    <a:srgbClr val="273062"/>
                  </a:solidFill>
                  <a:latin typeface="印品天逸黑" panose="02000500000000000000" pitchFamily="2" charset="-122"/>
                  <a:ea typeface="印品天逸黑" panose="02000500000000000000" pitchFamily="2" charset="-122"/>
                  <a:cs typeface="+mn-ea"/>
                  <a:sym typeface="+mn-lt"/>
                </a:rPr>
                <a:t>同學專心練習</a:t>
              </a:r>
              <a:endParaRPr lang="en-US" altLang="zh-CN" dirty="0">
                <a:solidFill>
                  <a:srgbClr val="273062"/>
                </a:solidFill>
                <a:latin typeface="印品天逸黑" panose="02000500000000000000" pitchFamily="2" charset="-122"/>
                <a:ea typeface="印品天逸黑" panose="02000500000000000000" pitchFamily="2" charset="-122"/>
                <a:cs typeface="+mn-ea"/>
                <a:sym typeface="+mn-lt"/>
              </a:endParaRPr>
            </a:p>
          </p:txBody>
        </p:sp>
        <p:grpSp>
          <p:nvGrpSpPr>
            <p:cNvPr id="55" name="组合 54"/>
            <p:cNvGrpSpPr/>
            <p:nvPr/>
          </p:nvGrpSpPr>
          <p:grpSpPr>
            <a:xfrm rot="5400000" flipV="1">
              <a:off x="3202383" y="5527758"/>
              <a:ext cx="1990512" cy="103211"/>
              <a:chOff x="1154982" y="5882640"/>
              <a:chExt cx="8598360" cy="0"/>
            </a:xfrm>
          </p:grpSpPr>
          <p:cxnSp>
            <p:nvCxnSpPr>
              <p:cNvPr id="56" name="直接连接符 55"/>
              <p:cNvCxnSpPr/>
              <p:nvPr/>
            </p:nvCxnSpPr>
            <p:spPr>
              <a:xfrm>
                <a:off x="1154982" y="5882640"/>
                <a:ext cx="2334978" cy="0"/>
              </a:xfrm>
              <a:prstGeom prst="line">
                <a:avLst/>
              </a:prstGeom>
              <a:ln w="76200" cap="rnd">
                <a:solidFill>
                  <a:srgbClr val="2A3364"/>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4381562" y="5882640"/>
                <a:ext cx="735524" cy="0"/>
              </a:xfrm>
              <a:prstGeom prst="line">
                <a:avLst/>
              </a:prstGeom>
              <a:ln w="76200" cap="rnd">
                <a:solidFill>
                  <a:srgbClr val="2A3364"/>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rot="5400000" flipV="1">
                <a:off x="7711869" y="4586702"/>
                <a:ext cx="0" cy="2591876"/>
              </a:xfrm>
              <a:prstGeom prst="line">
                <a:avLst/>
              </a:prstGeom>
              <a:ln w="76200" cap="rnd">
                <a:solidFill>
                  <a:srgbClr val="2A3364"/>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9303762" y="5882640"/>
                <a:ext cx="449580" cy="0"/>
              </a:xfrm>
              <a:prstGeom prst="line">
                <a:avLst/>
              </a:prstGeom>
              <a:ln w="76200" cap="rnd">
                <a:solidFill>
                  <a:srgbClr val="2A3364"/>
                </a:solidFill>
              </a:ln>
            </p:spPr>
            <p:style>
              <a:lnRef idx="1">
                <a:schemeClr val="accent1"/>
              </a:lnRef>
              <a:fillRef idx="0">
                <a:schemeClr val="accent1"/>
              </a:fillRef>
              <a:effectRef idx="0">
                <a:schemeClr val="accent1"/>
              </a:effectRef>
              <a:fontRef idx="minor">
                <a:schemeClr val="tx1"/>
              </a:fontRef>
            </p:style>
          </p:cxnSp>
        </p:grpSp>
      </p:grpSp>
      <p:grpSp>
        <p:nvGrpSpPr>
          <p:cNvPr id="12" name="组合 11"/>
          <p:cNvGrpSpPr/>
          <p:nvPr/>
        </p:nvGrpSpPr>
        <p:grpSpPr>
          <a:xfrm>
            <a:off x="8280114" y="4419191"/>
            <a:ext cx="2628569" cy="982128"/>
            <a:chOff x="7995284" y="4480027"/>
            <a:chExt cx="2628569" cy="982128"/>
          </a:xfrm>
        </p:grpSpPr>
        <p:sp>
          <p:nvSpPr>
            <p:cNvPr id="61" name="文本框 60"/>
            <p:cNvSpPr txBox="1"/>
            <p:nvPr/>
          </p:nvSpPr>
          <p:spPr>
            <a:xfrm>
              <a:off x="8318639" y="4480027"/>
              <a:ext cx="1981859" cy="523220"/>
            </a:xfrm>
            <a:prstGeom prst="rect">
              <a:avLst/>
            </a:prstGeom>
            <a:noFill/>
          </p:spPr>
          <p:txBody>
            <a:bodyPr wrap="square" rtlCol="0">
              <a:spAutoFit/>
            </a:bodyPr>
            <a:lstStyle/>
            <a:p>
              <a:pPr algn="ctr"/>
              <a:r>
                <a:rPr lang="zh-TW" altLang="en-US" sz="2800" dirty="0">
                  <a:solidFill>
                    <a:srgbClr val="22B4B9"/>
                  </a:solidFill>
                  <a:latin typeface="印品粗朗体" panose="02000000000000000000" pitchFamily="2" charset="-122"/>
                  <a:ea typeface="印品粗朗体" panose="02000000000000000000" pitchFamily="2" charset="-122"/>
                </a:rPr>
                <a:t>三色木乃伊</a:t>
              </a:r>
              <a:endParaRPr lang="zh-CN" altLang="en-US" sz="2800" dirty="0">
                <a:solidFill>
                  <a:srgbClr val="22B4B9"/>
                </a:solidFill>
                <a:latin typeface="印品粗朗体" panose="02000000000000000000" pitchFamily="2" charset="-122"/>
                <a:ea typeface="印品粗朗体" panose="02000000000000000000" pitchFamily="2" charset="-122"/>
              </a:endParaRPr>
            </a:p>
          </p:txBody>
        </p:sp>
        <p:sp>
          <p:nvSpPr>
            <p:cNvPr id="62" name="矩形 61"/>
            <p:cNvSpPr/>
            <p:nvPr/>
          </p:nvSpPr>
          <p:spPr>
            <a:xfrm>
              <a:off x="7995284" y="5003247"/>
              <a:ext cx="2628569" cy="458908"/>
            </a:xfrm>
            <a:prstGeom prst="rect">
              <a:avLst/>
            </a:prstGeom>
          </p:spPr>
          <p:txBody>
            <a:bodyPr wrap="square">
              <a:spAutoFit/>
            </a:bodyPr>
            <a:lstStyle/>
            <a:p>
              <a:pPr algn="ctr" fontAlgn="base">
                <a:lnSpc>
                  <a:spcPct val="150000"/>
                </a:lnSpc>
                <a:spcBef>
                  <a:spcPct val="0"/>
                </a:spcBef>
                <a:spcAft>
                  <a:spcPct val="0"/>
                </a:spcAft>
              </a:pPr>
              <a:r>
                <a:rPr lang="zh-TW" altLang="en-US" dirty="0">
                  <a:solidFill>
                    <a:srgbClr val="273062"/>
                  </a:solidFill>
                  <a:latin typeface="印品天逸黑" panose="02000500000000000000" pitchFamily="2" charset="-122"/>
                  <a:ea typeface="印品天逸黑" panose="02000500000000000000" pitchFamily="2" charset="-122"/>
                  <a:cs typeface="+mn-ea"/>
                  <a:sym typeface="+mn-lt"/>
                </a:rPr>
                <a:t>放入棺中</a:t>
              </a:r>
              <a:r>
                <a:rPr lang="en-US" altLang="zh-TW" dirty="0">
                  <a:solidFill>
                    <a:srgbClr val="273062"/>
                  </a:solidFill>
                  <a:latin typeface="印品天逸黑" panose="02000500000000000000" pitchFamily="2" charset="-122"/>
                  <a:ea typeface="印品天逸黑" panose="02000500000000000000" pitchFamily="2" charset="-122"/>
                  <a:cs typeface="+mn-ea"/>
                  <a:sym typeface="+mn-lt"/>
                </a:rPr>
                <a:t>,</a:t>
              </a:r>
              <a:r>
                <a:rPr lang="zh-TW" altLang="en-US" dirty="0">
                  <a:solidFill>
                    <a:srgbClr val="273062"/>
                  </a:solidFill>
                  <a:latin typeface="印品天逸黑" panose="02000500000000000000" pitchFamily="2" charset="-122"/>
                  <a:ea typeface="印品天逸黑" panose="02000500000000000000" pitchFamily="2" charset="-122"/>
                  <a:cs typeface="+mn-ea"/>
                  <a:sym typeface="+mn-lt"/>
                </a:rPr>
                <a:t>猜猜看</a:t>
              </a:r>
              <a:endParaRPr lang="en-US" altLang="zh-CN" dirty="0">
                <a:solidFill>
                  <a:srgbClr val="273062"/>
                </a:solidFill>
                <a:latin typeface="印品天逸黑" panose="02000500000000000000" pitchFamily="2" charset="-122"/>
                <a:ea typeface="印品天逸黑" panose="02000500000000000000" pitchFamily="2" charset="-122"/>
                <a:cs typeface="+mn-ea"/>
                <a:sym typeface="+mn-lt"/>
              </a:endParaRPr>
            </a:p>
          </p:txBody>
        </p:sp>
      </p:grpSp>
      <p:grpSp>
        <p:nvGrpSpPr>
          <p:cNvPr id="68" name="组合 67"/>
          <p:cNvGrpSpPr/>
          <p:nvPr/>
        </p:nvGrpSpPr>
        <p:grpSpPr>
          <a:xfrm>
            <a:off x="3826409" y="4480027"/>
            <a:ext cx="820777" cy="1860842"/>
            <a:chOff x="2168486" y="1409145"/>
            <a:chExt cx="820777" cy="1860842"/>
          </a:xfrm>
        </p:grpSpPr>
        <p:sp>
          <p:nvSpPr>
            <p:cNvPr id="69" name="十字星 21"/>
            <p:cNvSpPr/>
            <p:nvPr/>
          </p:nvSpPr>
          <p:spPr>
            <a:xfrm>
              <a:off x="2216509" y="2927060"/>
              <a:ext cx="342927" cy="342927"/>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FFC000"/>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69"/>
            <p:cNvSpPr/>
            <p:nvPr/>
          </p:nvSpPr>
          <p:spPr>
            <a:xfrm rot="5400000">
              <a:off x="2180543" y="1397088"/>
              <a:ext cx="289560" cy="313674"/>
            </a:xfrm>
            <a:custGeom>
              <a:avLst/>
              <a:gdLst>
                <a:gd name="connsiteX0" fmla="*/ 458919 w 1482909"/>
                <a:gd name="connsiteY0" fmla="*/ 806919 h 1606405"/>
                <a:gd name="connsiteX1" fmla="*/ 716256 w 1482909"/>
                <a:gd name="connsiteY1" fmla="*/ 1064256 h 1606405"/>
                <a:gd name="connsiteX2" fmla="*/ 973593 w 1482909"/>
                <a:gd name="connsiteY2" fmla="*/ 806919 h 1606405"/>
                <a:gd name="connsiteX3" fmla="*/ 716256 w 1482909"/>
                <a:gd name="connsiteY3" fmla="*/ 549582 h 1606405"/>
                <a:gd name="connsiteX4" fmla="*/ 458919 w 1482909"/>
                <a:gd name="connsiteY4" fmla="*/ 806919 h 1606405"/>
                <a:gd name="connsiteX5" fmla="*/ 0 w 1482909"/>
                <a:gd name="connsiteY5" fmla="*/ 880351 h 1606405"/>
                <a:gd name="connsiteX6" fmla="*/ 0 w 1482909"/>
                <a:gd name="connsiteY6" fmla="*/ 738145 h 1606405"/>
                <a:gd name="connsiteX7" fmla="*/ 35553 w 1482909"/>
                <a:gd name="connsiteY7" fmla="*/ 702592 h 1606405"/>
                <a:gd name="connsiteX8" fmla="*/ 301266 w 1482909"/>
                <a:gd name="connsiteY8" fmla="*/ 702592 h 1606405"/>
                <a:gd name="connsiteX9" fmla="*/ 26979 w 1482909"/>
                <a:gd name="connsiteY9" fmla="*/ 544233 h 1606405"/>
                <a:gd name="connsiteX10" fmla="*/ 13966 w 1482909"/>
                <a:gd name="connsiteY10" fmla="*/ 495666 h 1606405"/>
                <a:gd name="connsiteX11" fmla="*/ 85069 w 1482909"/>
                <a:gd name="connsiteY11" fmla="*/ 372512 h 1606405"/>
                <a:gd name="connsiteX12" fmla="*/ 133635 w 1482909"/>
                <a:gd name="connsiteY12" fmla="*/ 359498 h 1606405"/>
                <a:gd name="connsiteX13" fmla="*/ 498941 w 1482909"/>
                <a:gd name="connsiteY13" fmla="*/ 570407 h 1606405"/>
                <a:gd name="connsiteX14" fmla="*/ 282265 w 1482909"/>
                <a:gd name="connsiteY14" fmla="*/ 195112 h 1606405"/>
                <a:gd name="connsiteX15" fmla="*/ 295277 w 1482909"/>
                <a:gd name="connsiteY15" fmla="*/ 146546 h 1606405"/>
                <a:gd name="connsiteX16" fmla="*/ 418431 w 1482909"/>
                <a:gd name="connsiteY16" fmla="*/ 75444 h 1606405"/>
                <a:gd name="connsiteX17" fmla="*/ 466997 w 1482909"/>
                <a:gd name="connsiteY17" fmla="*/ 88456 h 1606405"/>
                <a:gd name="connsiteX18" fmla="*/ 609600 w 1482909"/>
                <a:gd name="connsiteY18" fmla="*/ 335450 h 1606405"/>
                <a:gd name="connsiteX19" fmla="*/ 609600 w 1482909"/>
                <a:gd name="connsiteY19" fmla="*/ 35552 h 1606405"/>
                <a:gd name="connsiteX20" fmla="*/ 645153 w 1482909"/>
                <a:gd name="connsiteY20" fmla="*/ 0 h 1606405"/>
                <a:gd name="connsiteX21" fmla="*/ 787359 w 1482909"/>
                <a:gd name="connsiteY21" fmla="*/ 0 h 1606405"/>
                <a:gd name="connsiteX22" fmla="*/ 822912 w 1482909"/>
                <a:gd name="connsiteY22" fmla="*/ 35552 h 1606405"/>
                <a:gd name="connsiteX23" fmla="*/ 822912 w 1482909"/>
                <a:gd name="connsiteY23" fmla="*/ 316841 h 1606405"/>
                <a:gd name="connsiteX24" fmla="*/ 969156 w 1482909"/>
                <a:gd name="connsiteY24" fmla="*/ 63540 h 1606405"/>
                <a:gd name="connsiteX25" fmla="*/ 1017722 w 1482909"/>
                <a:gd name="connsiteY25" fmla="*/ 50526 h 1606405"/>
                <a:gd name="connsiteX26" fmla="*/ 1140876 w 1482909"/>
                <a:gd name="connsiteY26" fmla="*/ 121630 h 1606405"/>
                <a:gd name="connsiteX27" fmla="*/ 1153889 w 1482909"/>
                <a:gd name="connsiteY27" fmla="*/ 170196 h 1606405"/>
                <a:gd name="connsiteX28" fmla="*/ 942980 w 1482909"/>
                <a:gd name="connsiteY28" fmla="*/ 535502 h 1606405"/>
                <a:gd name="connsiteX29" fmla="*/ 1318275 w 1482909"/>
                <a:gd name="connsiteY29" fmla="*/ 318825 h 1606405"/>
                <a:gd name="connsiteX30" fmla="*/ 1366842 w 1482909"/>
                <a:gd name="connsiteY30" fmla="*/ 331838 h 1606405"/>
                <a:gd name="connsiteX31" fmla="*/ 1437945 w 1482909"/>
                <a:gd name="connsiteY31" fmla="*/ 454992 h 1606405"/>
                <a:gd name="connsiteX32" fmla="*/ 1424931 w 1482909"/>
                <a:gd name="connsiteY32" fmla="*/ 503559 h 1606405"/>
                <a:gd name="connsiteX33" fmla="*/ 1177936 w 1482909"/>
                <a:gd name="connsiteY33" fmla="*/ 646161 h 1606405"/>
                <a:gd name="connsiteX34" fmla="*/ 1447356 w 1482909"/>
                <a:gd name="connsiteY34" fmla="*/ 646161 h 1606405"/>
                <a:gd name="connsiteX35" fmla="*/ 1482909 w 1482909"/>
                <a:gd name="connsiteY35" fmla="*/ 681714 h 1606405"/>
                <a:gd name="connsiteX36" fmla="*/ 1482909 w 1482909"/>
                <a:gd name="connsiteY36" fmla="*/ 823920 h 1606405"/>
                <a:gd name="connsiteX37" fmla="*/ 1447356 w 1482909"/>
                <a:gd name="connsiteY37" fmla="*/ 859473 h 1606405"/>
                <a:gd name="connsiteX38" fmla="*/ 1092603 w 1482909"/>
                <a:gd name="connsiteY38" fmla="*/ 859472 h 1606405"/>
                <a:gd name="connsiteX39" fmla="*/ 1428832 w 1482909"/>
                <a:gd name="connsiteY39" fmla="*/ 1053595 h 1606405"/>
                <a:gd name="connsiteX40" fmla="*/ 1441846 w 1482909"/>
                <a:gd name="connsiteY40" fmla="*/ 1102162 h 1606405"/>
                <a:gd name="connsiteX41" fmla="*/ 1370743 w 1482909"/>
                <a:gd name="connsiteY41" fmla="*/ 1225316 h 1606405"/>
                <a:gd name="connsiteX42" fmla="*/ 1322176 w 1482909"/>
                <a:gd name="connsiteY42" fmla="*/ 1238330 h 1606405"/>
                <a:gd name="connsiteX43" fmla="*/ 956871 w 1482909"/>
                <a:gd name="connsiteY43" fmla="*/ 1027420 h 1606405"/>
                <a:gd name="connsiteX44" fmla="*/ 1173548 w 1482909"/>
                <a:gd name="connsiteY44" fmla="*/ 1402716 h 1606405"/>
                <a:gd name="connsiteX45" fmla="*/ 1160534 w 1482909"/>
                <a:gd name="connsiteY45" fmla="*/ 1451282 h 1606405"/>
                <a:gd name="connsiteX46" fmla="*/ 1037380 w 1482909"/>
                <a:gd name="connsiteY46" fmla="*/ 1522385 h 1606405"/>
                <a:gd name="connsiteX47" fmla="*/ 988814 w 1482909"/>
                <a:gd name="connsiteY47" fmla="*/ 1509372 h 1606405"/>
                <a:gd name="connsiteX48" fmla="*/ 854179 w 1482909"/>
                <a:gd name="connsiteY48" fmla="*/ 1276176 h 1606405"/>
                <a:gd name="connsiteX49" fmla="*/ 854179 w 1482909"/>
                <a:gd name="connsiteY49" fmla="*/ 1570852 h 1606405"/>
                <a:gd name="connsiteX50" fmla="*/ 818626 w 1482909"/>
                <a:gd name="connsiteY50" fmla="*/ 1606405 h 1606405"/>
                <a:gd name="connsiteX51" fmla="*/ 676420 w 1482909"/>
                <a:gd name="connsiteY51" fmla="*/ 1606405 h 1606405"/>
                <a:gd name="connsiteX52" fmla="*/ 640866 w 1482909"/>
                <a:gd name="connsiteY52" fmla="*/ 1570852 h 1606405"/>
                <a:gd name="connsiteX53" fmla="*/ 640866 w 1482909"/>
                <a:gd name="connsiteY53" fmla="*/ 1244178 h 1606405"/>
                <a:gd name="connsiteX54" fmla="*/ 482507 w 1482909"/>
                <a:gd name="connsiteY54" fmla="*/ 1518466 h 1606405"/>
                <a:gd name="connsiteX55" fmla="*/ 433940 w 1482909"/>
                <a:gd name="connsiteY55" fmla="*/ 1531480 h 1606405"/>
                <a:gd name="connsiteX56" fmla="*/ 310786 w 1482909"/>
                <a:gd name="connsiteY56" fmla="*/ 1460377 h 1606405"/>
                <a:gd name="connsiteX57" fmla="*/ 297773 w 1482909"/>
                <a:gd name="connsiteY57" fmla="*/ 1411810 h 1606405"/>
                <a:gd name="connsiteX58" fmla="*/ 508683 w 1482909"/>
                <a:gd name="connsiteY58" fmla="*/ 1046504 h 1606405"/>
                <a:gd name="connsiteX59" fmla="*/ 133386 w 1482909"/>
                <a:gd name="connsiteY59" fmla="*/ 1263181 h 1606405"/>
                <a:gd name="connsiteX60" fmla="*/ 84820 w 1482909"/>
                <a:gd name="connsiteY60" fmla="*/ 1250168 h 1606405"/>
                <a:gd name="connsiteX61" fmla="*/ 13717 w 1482909"/>
                <a:gd name="connsiteY61" fmla="*/ 1127014 h 1606405"/>
                <a:gd name="connsiteX62" fmla="*/ 26730 w 1482909"/>
                <a:gd name="connsiteY62" fmla="*/ 1078448 h 1606405"/>
                <a:gd name="connsiteX63" fmla="*/ 308264 w 1482909"/>
                <a:gd name="connsiteY63" fmla="*/ 915904 h 1606405"/>
                <a:gd name="connsiteX64" fmla="*/ 35554 w 1482909"/>
                <a:gd name="connsiteY64" fmla="*/ 915904 h 1606405"/>
                <a:gd name="connsiteX65" fmla="*/ 0 w 1482909"/>
                <a:gd name="connsiteY65" fmla="*/ 880351 h 160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482909" h="1606405">
                  <a:moveTo>
                    <a:pt x="458919" y="806919"/>
                  </a:moveTo>
                  <a:cubicBezTo>
                    <a:pt x="458919" y="949042"/>
                    <a:pt x="574133" y="1064256"/>
                    <a:pt x="716256" y="1064256"/>
                  </a:cubicBezTo>
                  <a:cubicBezTo>
                    <a:pt x="858379" y="1064256"/>
                    <a:pt x="973593" y="949042"/>
                    <a:pt x="973593" y="806919"/>
                  </a:cubicBezTo>
                  <a:cubicBezTo>
                    <a:pt x="973593" y="664796"/>
                    <a:pt x="858379" y="549582"/>
                    <a:pt x="716256" y="549582"/>
                  </a:cubicBezTo>
                  <a:cubicBezTo>
                    <a:pt x="574133" y="549582"/>
                    <a:pt x="458919" y="664796"/>
                    <a:pt x="458919" y="806919"/>
                  </a:cubicBezTo>
                  <a:close/>
                  <a:moveTo>
                    <a:pt x="0" y="880351"/>
                  </a:moveTo>
                  <a:lnTo>
                    <a:pt x="0" y="738145"/>
                  </a:lnTo>
                  <a:cubicBezTo>
                    <a:pt x="0" y="718510"/>
                    <a:pt x="15918" y="702592"/>
                    <a:pt x="35553" y="702592"/>
                  </a:cubicBezTo>
                  <a:lnTo>
                    <a:pt x="301266" y="702592"/>
                  </a:lnTo>
                  <a:lnTo>
                    <a:pt x="26979" y="544233"/>
                  </a:lnTo>
                  <a:cubicBezTo>
                    <a:pt x="9975" y="534415"/>
                    <a:pt x="4148" y="512671"/>
                    <a:pt x="13966" y="495666"/>
                  </a:cubicBezTo>
                  <a:lnTo>
                    <a:pt x="85069" y="372512"/>
                  </a:lnTo>
                  <a:cubicBezTo>
                    <a:pt x="94887" y="355508"/>
                    <a:pt x="116631" y="349681"/>
                    <a:pt x="133635" y="359498"/>
                  </a:cubicBezTo>
                  <a:lnTo>
                    <a:pt x="498941" y="570407"/>
                  </a:lnTo>
                  <a:lnTo>
                    <a:pt x="282265" y="195112"/>
                  </a:lnTo>
                  <a:cubicBezTo>
                    <a:pt x="272446" y="178108"/>
                    <a:pt x="278273" y="156364"/>
                    <a:pt x="295277" y="146546"/>
                  </a:cubicBezTo>
                  <a:lnTo>
                    <a:pt x="418431" y="75444"/>
                  </a:lnTo>
                  <a:cubicBezTo>
                    <a:pt x="435436" y="65626"/>
                    <a:pt x="457180" y="71452"/>
                    <a:pt x="466997" y="88456"/>
                  </a:cubicBezTo>
                  <a:lnTo>
                    <a:pt x="609600" y="335450"/>
                  </a:lnTo>
                  <a:lnTo>
                    <a:pt x="609600" y="35552"/>
                  </a:lnTo>
                  <a:cubicBezTo>
                    <a:pt x="609600" y="15918"/>
                    <a:pt x="625518" y="0"/>
                    <a:pt x="645153" y="0"/>
                  </a:cubicBezTo>
                  <a:lnTo>
                    <a:pt x="787359" y="0"/>
                  </a:lnTo>
                  <a:cubicBezTo>
                    <a:pt x="806994" y="0"/>
                    <a:pt x="822912" y="15918"/>
                    <a:pt x="822912" y="35552"/>
                  </a:cubicBezTo>
                  <a:lnTo>
                    <a:pt x="822912" y="316841"/>
                  </a:lnTo>
                  <a:lnTo>
                    <a:pt x="969156" y="63540"/>
                  </a:lnTo>
                  <a:cubicBezTo>
                    <a:pt x="978973" y="46536"/>
                    <a:pt x="1000716" y="40710"/>
                    <a:pt x="1017722" y="50526"/>
                  </a:cubicBezTo>
                  <a:lnTo>
                    <a:pt x="1140876" y="121630"/>
                  </a:lnTo>
                  <a:cubicBezTo>
                    <a:pt x="1157879" y="131448"/>
                    <a:pt x="1163706" y="153192"/>
                    <a:pt x="1153889" y="170196"/>
                  </a:cubicBezTo>
                  <a:lnTo>
                    <a:pt x="942980" y="535502"/>
                  </a:lnTo>
                  <a:lnTo>
                    <a:pt x="1318275" y="318825"/>
                  </a:lnTo>
                  <a:cubicBezTo>
                    <a:pt x="1335279" y="309007"/>
                    <a:pt x="1357024" y="314834"/>
                    <a:pt x="1366842" y="331838"/>
                  </a:cubicBezTo>
                  <a:lnTo>
                    <a:pt x="1437945" y="454992"/>
                  </a:lnTo>
                  <a:cubicBezTo>
                    <a:pt x="1447762" y="471997"/>
                    <a:pt x="1441936" y="493741"/>
                    <a:pt x="1424931" y="503559"/>
                  </a:cubicBezTo>
                  <a:lnTo>
                    <a:pt x="1177936" y="646161"/>
                  </a:lnTo>
                  <a:lnTo>
                    <a:pt x="1447356" y="646161"/>
                  </a:lnTo>
                  <a:cubicBezTo>
                    <a:pt x="1466990" y="646161"/>
                    <a:pt x="1482908" y="662079"/>
                    <a:pt x="1482909" y="681714"/>
                  </a:cubicBezTo>
                  <a:lnTo>
                    <a:pt x="1482909" y="823920"/>
                  </a:lnTo>
                  <a:cubicBezTo>
                    <a:pt x="1482908" y="843555"/>
                    <a:pt x="1466990" y="859473"/>
                    <a:pt x="1447356" y="859473"/>
                  </a:cubicBezTo>
                  <a:lnTo>
                    <a:pt x="1092603" y="859472"/>
                  </a:lnTo>
                  <a:lnTo>
                    <a:pt x="1428832" y="1053595"/>
                  </a:lnTo>
                  <a:cubicBezTo>
                    <a:pt x="1445837" y="1063413"/>
                    <a:pt x="1451663" y="1085157"/>
                    <a:pt x="1441846" y="1102162"/>
                  </a:cubicBezTo>
                  <a:lnTo>
                    <a:pt x="1370743" y="1225316"/>
                  </a:lnTo>
                  <a:cubicBezTo>
                    <a:pt x="1360925" y="1242320"/>
                    <a:pt x="1339181" y="1248147"/>
                    <a:pt x="1322176" y="1238330"/>
                  </a:cubicBezTo>
                  <a:lnTo>
                    <a:pt x="956871" y="1027420"/>
                  </a:lnTo>
                  <a:lnTo>
                    <a:pt x="1173548" y="1402716"/>
                  </a:lnTo>
                  <a:cubicBezTo>
                    <a:pt x="1183365" y="1419720"/>
                    <a:pt x="1177539" y="1441464"/>
                    <a:pt x="1160534" y="1451282"/>
                  </a:cubicBezTo>
                  <a:lnTo>
                    <a:pt x="1037380" y="1522385"/>
                  </a:lnTo>
                  <a:cubicBezTo>
                    <a:pt x="1020376" y="1532202"/>
                    <a:pt x="998632" y="1526376"/>
                    <a:pt x="988814" y="1509372"/>
                  </a:cubicBezTo>
                  <a:lnTo>
                    <a:pt x="854179" y="1276176"/>
                  </a:lnTo>
                  <a:lnTo>
                    <a:pt x="854179" y="1570852"/>
                  </a:lnTo>
                  <a:cubicBezTo>
                    <a:pt x="854178" y="1590487"/>
                    <a:pt x="838260" y="1606404"/>
                    <a:pt x="818626" y="1606405"/>
                  </a:cubicBezTo>
                  <a:lnTo>
                    <a:pt x="676420" y="1606405"/>
                  </a:lnTo>
                  <a:cubicBezTo>
                    <a:pt x="656784" y="1606405"/>
                    <a:pt x="640867" y="1590487"/>
                    <a:pt x="640866" y="1570852"/>
                  </a:cubicBezTo>
                  <a:lnTo>
                    <a:pt x="640866" y="1244178"/>
                  </a:lnTo>
                  <a:lnTo>
                    <a:pt x="482507" y="1518466"/>
                  </a:lnTo>
                  <a:cubicBezTo>
                    <a:pt x="472689" y="1535471"/>
                    <a:pt x="450945" y="1541296"/>
                    <a:pt x="433940" y="1531480"/>
                  </a:cubicBezTo>
                  <a:lnTo>
                    <a:pt x="310786" y="1460377"/>
                  </a:lnTo>
                  <a:cubicBezTo>
                    <a:pt x="293782" y="1450559"/>
                    <a:pt x="287955" y="1428814"/>
                    <a:pt x="297773" y="1411810"/>
                  </a:cubicBezTo>
                  <a:lnTo>
                    <a:pt x="508683" y="1046504"/>
                  </a:lnTo>
                  <a:lnTo>
                    <a:pt x="133386" y="1263181"/>
                  </a:lnTo>
                  <a:cubicBezTo>
                    <a:pt x="116382" y="1272999"/>
                    <a:pt x="94637" y="1267172"/>
                    <a:pt x="84820" y="1250168"/>
                  </a:cubicBezTo>
                  <a:lnTo>
                    <a:pt x="13717" y="1127014"/>
                  </a:lnTo>
                  <a:cubicBezTo>
                    <a:pt x="3899" y="1110009"/>
                    <a:pt x="9726" y="1088265"/>
                    <a:pt x="26730" y="1078448"/>
                  </a:cubicBezTo>
                  <a:lnTo>
                    <a:pt x="308264" y="915904"/>
                  </a:lnTo>
                  <a:lnTo>
                    <a:pt x="35554" y="915904"/>
                  </a:lnTo>
                  <a:cubicBezTo>
                    <a:pt x="15918" y="915904"/>
                    <a:pt x="0" y="899986"/>
                    <a:pt x="0" y="880351"/>
                  </a:cubicBezTo>
                  <a:close/>
                </a:path>
              </a:pathLst>
            </a:custGeom>
            <a:solidFill>
              <a:srgbClr val="22B4B9"/>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2714083" y="2093405"/>
              <a:ext cx="275180" cy="275180"/>
            </a:xfrm>
            <a:prstGeom prst="ellipse">
              <a:avLst/>
            </a:prstGeom>
            <a:noFill/>
            <a:ln w="57150">
              <a:solidFill>
                <a:srgbClr val="FD88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6" name="组合 75"/>
          <p:cNvGrpSpPr/>
          <p:nvPr/>
        </p:nvGrpSpPr>
        <p:grpSpPr>
          <a:xfrm>
            <a:off x="7254764" y="4485334"/>
            <a:ext cx="973290" cy="1787777"/>
            <a:chOff x="2008986" y="1409145"/>
            <a:chExt cx="973290" cy="1787777"/>
          </a:xfrm>
        </p:grpSpPr>
        <p:sp>
          <p:nvSpPr>
            <p:cNvPr id="77" name="十字星 21"/>
            <p:cNvSpPr/>
            <p:nvPr/>
          </p:nvSpPr>
          <p:spPr>
            <a:xfrm>
              <a:off x="2639349" y="2090943"/>
              <a:ext cx="342927" cy="342927"/>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FFC000"/>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任意多边形 77"/>
            <p:cNvSpPr/>
            <p:nvPr/>
          </p:nvSpPr>
          <p:spPr>
            <a:xfrm rot="5400000">
              <a:off x="2180543" y="1397088"/>
              <a:ext cx="289560" cy="313674"/>
            </a:xfrm>
            <a:custGeom>
              <a:avLst/>
              <a:gdLst>
                <a:gd name="connsiteX0" fmla="*/ 458919 w 1482909"/>
                <a:gd name="connsiteY0" fmla="*/ 806919 h 1606405"/>
                <a:gd name="connsiteX1" fmla="*/ 716256 w 1482909"/>
                <a:gd name="connsiteY1" fmla="*/ 1064256 h 1606405"/>
                <a:gd name="connsiteX2" fmla="*/ 973593 w 1482909"/>
                <a:gd name="connsiteY2" fmla="*/ 806919 h 1606405"/>
                <a:gd name="connsiteX3" fmla="*/ 716256 w 1482909"/>
                <a:gd name="connsiteY3" fmla="*/ 549582 h 1606405"/>
                <a:gd name="connsiteX4" fmla="*/ 458919 w 1482909"/>
                <a:gd name="connsiteY4" fmla="*/ 806919 h 1606405"/>
                <a:gd name="connsiteX5" fmla="*/ 0 w 1482909"/>
                <a:gd name="connsiteY5" fmla="*/ 880351 h 1606405"/>
                <a:gd name="connsiteX6" fmla="*/ 0 w 1482909"/>
                <a:gd name="connsiteY6" fmla="*/ 738145 h 1606405"/>
                <a:gd name="connsiteX7" fmla="*/ 35553 w 1482909"/>
                <a:gd name="connsiteY7" fmla="*/ 702592 h 1606405"/>
                <a:gd name="connsiteX8" fmla="*/ 301266 w 1482909"/>
                <a:gd name="connsiteY8" fmla="*/ 702592 h 1606405"/>
                <a:gd name="connsiteX9" fmla="*/ 26979 w 1482909"/>
                <a:gd name="connsiteY9" fmla="*/ 544233 h 1606405"/>
                <a:gd name="connsiteX10" fmla="*/ 13966 w 1482909"/>
                <a:gd name="connsiteY10" fmla="*/ 495666 h 1606405"/>
                <a:gd name="connsiteX11" fmla="*/ 85069 w 1482909"/>
                <a:gd name="connsiteY11" fmla="*/ 372512 h 1606405"/>
                <a:gd name="connsiteX12" fmla="*/ 133635 w 1482909"/>
                <a:gd name="connsiteY12" fmla="*/ 359498 h 1606405"/>
                <a:gd name="connsiteX13" fmla="*/ 498941 w 1482909"/>
                <a:gd name="connsiteY13" fmla="*/ 570407 h 1606405"/>
                <a:gd name="connsiteX14" fmla="*/ 282265 w 1482909"/>
                <a:gd name="connsiteY14" fmla="*/ 195112 h 1606405"/>
                <a:gd name="connsiteX15" fmla="*/ 295277 w 1482909"/>
                <a:gd name="connsiteY15" fmla="*/ 146546 h 1606405"/>
                <a:gd name="connsiteX16" fmla="*/ 418431 w 1482909"/>
                <a:gd name="connsiteY16" fmla="*/ 75444 h 1606405"/>
                <a:gd name="connsiteX17" fmla="*/ 466997 w 1482909"/>
                <a:gd name="connsiteY17" fmla="*/ 88456 h 1606405"/>
                <a:gd name="connsiteX18" fmla="*/ 609600 w 1482909"/>
                <a:gd name="connsiteY18" fmla="*/ 335450 h 1606405"/>
                <a:gd name="connsiteX19" fmla="*/ 609600 w 1482909"/>
                <a:gd name="connsiteY19" fmla="*/ 35552 h 1606405"/>
                <a:gd name="connsiteX20" fmla="*/ 645153 w 1482909"/>
                <a:gd name="connsiteY20" fmla="*/ 0 h 1606405"/>
                <a:gd name="connsiteX21" fmla="*/ 787359 w 1482909"/>
                <a:gd name="connsiteY21" fmla="*/ 0 h 1606405"/>
                <a:gd name="connsiteX22" fmla="*/ 822912 w 1482909"/>
                <a:gd name="connsiteY22" fmla="*/ 35552 h 1606405"/>
                <a:gd name="connsiteX23" fmla="*/ 822912 w 1482909"/>
                <a:gd name="connsiteY23" fmla="*/ 316841 h 1606405"/>
                <a:gd name="connsiteX24" fmla="*/ 969156 w 1482909"/>
                <a:gd name="connsiteY24" fmla="*/ 63540 h 1606405"/>
                <a:gd name="connsiteX25" fmla="*/ 1017722 w 1482909"/>
                <a:gd name="connsiteY25" fmla="*/ 50526 h 1606405"/>
                <a:gd name="connsiteX26" fmla="*/ 1140876 w 1482909"/>
                <a:gd name="connsiteY26" fmla="*/ 121630 h 1606405"/>
                <a:gd name="connsiteX27" fmla="*/ 1153889 w 1482909"/>
                <a:gd name="connsiteY27" fmla="*/ 170196 h 1606405"/>
                <a:gd name="connsiteX28" fmla="*/ 942980 w 1482909"/>
                <a:gd name="connsiteY28" fmla="*/ 535502 h 1606405"/>
                <a:gd name="connsiteX29" fmla="*/ 1318275 w 1482909"/>
                <a:gd name="connsiteY29" fmla="*/ 318825 h 1606405"/>
                <a:gd name="connsiteX30" fmla="*/ 1366842 w 1482909"/>
                <a:gd name="connsiteY30" fmla="*/ 331838 h 1606405"/>
                <a:gd name="connsiteX31" fmla="*/ 1437945 w 1482909"/>
                <a:gd name="connsiteY31" fmla="*/ 454992 h 1606405"/>
                <a:gd name="connsiteX32" fmla="*/ 1424931 w 1482909"/>
                <a:gd name="connsiteY32" fmla="*/ 503559 h 1606405"/>
                <a:gd name="connsiteX33" fmla="*/ 1177936 w 1482909"/>
                <a:gd name="connsiteY33" fmla="*/ 646161 h 1606405"/>
                <a:gd name="connsiteX34" fmla="*/ 1447356 w 1482909"/>
                <a:gd name="connsiteY34" fmla="*/ 646161 h 1606405"/>
                <a:gd name="connsiteX35" fmla="*/ 1482909 w 1482909"/>
                <a:gd name="connsiteY35" fmla="*/ 681714 h 1606405"/>
                <a:gd name="connsiteX36" fmla="*/ 1482909 w 1482909"/>
                <a:gd name="connsiteY36" fmla="*/ 823920 h 1606405"/>
                <a:gd name="connsiteX37" fmla="*/ 1447356 w 1482909"/>
                <a:gd name="connsiteY37" fmla="*/ 859473 h 1606405"/>
                <a:gd name="connsiteX38" fmla="*/ 1092603 w 1482909"/>
                <a:gd name="connsiteY38" fmla="*/ 859472 h 1606405"/>
                <a:gd name="connsiteX39" fmla="*/ 1428832 w 1482909"/>
                <a:gd name="connsiteY39" fmla="*/ 1053595 h 1606405"/>
                <a:gd name="connsiteX40" fmla="*/ 1441846 w 1482909"/>
                <a:gd name="connsiteY40" fmla="*/ 1102162 h 1606405"/>
                <a:gd name="connsiteX41" fmla="*/ 1370743 w 1482909"/>
                <a:gd name="connsiteY41" fmla="*/ 1225316 h 1606405"/>
                <a:gd name="connsiteX42" fmla="*/ 1322176 w 1482909"/>
                <a:gd name="connsiteY42" fmla="*/ 1238330 h 1606405"/>
                <a:gd name="connsiteX43" fmla="*/ 956871 w 1482909"/>
                <a:gd name="connsiteY43" fmla="*/ 1027420 h 1606405"/>
                <a:gd name="connsiteX44" fmla="*/ 1173548 w 1482909"/>
                <a:gd name="connsiteY44" fmla="*/ 1402716 h 1606405"/>
                <a:gd name="connsiteX45" fmla="*/ 1160534 w 1482909"/>
                <a:gd name="connsiteY45" fmla="*/ 1451282 h 1606405"/>
                <a:gd name="connsiteX46" fmla="*/ 1037380 w 1482909"/>
                <a:gd name="connsiteY46" fmla="*/ 1522385 h 1606405"/>
                <a:gd name="connsiteX47" fmla="*/ 988814 w 1482909"/>
                <a:gd name="connsiteY47" fmla="*/ 1509372 h 1606405"/>
                <a:gd name="connsiteX48" fmla="*/ 854179 w 1482909"/>
                <a:gd name="connsiteY48" fmla="*/ 1276176 h 1606405"/>
                <a:gd name="connsiteX49" fmla="*/ 854179 w 1482909"/>
                <a:gd name="connsiteY49" fmla="*/ 1570852 h 1606405"/>
                <a:gd name="connsiteX50" fmla="*/ 818626 w 1482909"/>
                <a:gd name="connsiteY50" fmla="*/ 1606405 h 1606405"/>
                <a:gd name="connsiteX51" fmla="*/ 676420 w 1482909"/>
                <a:gd name="connsiteY51" fmla="*/ 1606405 h 1606405"/>
                <a:gd name="connsiteX52" fmla="*/ 640866 w 1482909"/>
                <a:gd name="connsiteY52" fmla="*/ 1570852 h 1606405"/>
                <a:gd name="connsiteX53" fmla="*/ 640866 w 1482909"/>
                <a:gd name="connsiteY53" fmla="*/ 1244178 h 1606405"/>
                <a:gd name="connsiteX54" fmla="*/ 482507 w 1482909"/>
                <a:gd name="connsiteY54" fmla="*/ 1518466 h 1606405"/>
                <a:gd name="connsiteX55" fmla="*/ 433940 w 1482909"/>
                <a:gd name="connsiteY55" fmla="*/ 1531480 h 1606405"/>
                <a:gd name="connsiteX56" fmla="*/ 310786 w 1482909"/>
                <a:gd name="connsiteY56" fmla="*/ 1460377 h 1606405"/>
                <a:gd name="connsiteX57" fmla="*/ 297773 w 1482909"/>
                <a:gd name="connsiteY57" fmla="*/ 1411810 h 1606405"/>
                <a:gd name="connsiteX58" fmla="*/ 508683 w 1482909"/>
                <a:gd name="connsiteY58" fmla="*/ 1046504 h 1606405"/>
                <a:gd name="connsiteX59" fmla="*/ 133386 w 1482909"/>
                <a:gd name="connsiteY59" fmla="*/ 1263181 h 1606405"/>
                <a:gd name="connsiteX60" fmla="*/ 84820 w 1482909"/>
                <a:gd name="connsiteY60" fmla="*/ 1250168 h 1606405"/>
                <a:gd name="connsiteX61" fmla="*/ 13717 w 1482909"/>
                <a:gd name="connsiteY61" fmla="*/ 1127014 h 1606405"/>
                <a:gd name="connsiteX62" fmla="*/ 26730 w 1482909"/>
                <a:gd name="connsiteY62" fmla="*/ 1078448 h 1606405"/>
                <a:gd name="connsiteX63" fmla="*/ 308264 w 1482909"/>
                <a:gd name="connsiteY63" fmla="*/ 915904 h 1606405"/>
                <a:gd name="connsiteX64" fmla="*/ 35554 w 1482909"/>
                <a:gd name="connsiteY64" fmla="*/ 915904 h 1606405"/>
                <a:gd name="connsiteX65" fmla="*/ 0 w 1482909"/>
                <a:gd name="connsiteY65" fmla="*/ 880351 h 160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482909" h="1606405">
                  <a:moveTo>
                    <a:pt x="458919" y="806919"/>
                  </a:moveTo>
                  <a:cubicBezTo>
                    <a:pt x="458919" y="949042"/>
                    <a:pt x="574133" y="1064256"/>
                    <a:pt x="716256" y="1064256"/>
                  </a:cubicBezTo>
                  <a:cubicBezTo>
                    <a:pt x="858379" y="1064256"/>
                    <a:pt x="973593" y="949042"/>
                    <a:pt x="973593" y="806919"/>
                  </a:cubicBezTo>
                  <a:cubicBezTo>
                    <a:pt x="973593" y="664796"/>
                    <a:pt x="858379" y="549582"/>
                    <a:pt x="716256" y="549582"/>
                  </a:cubicBezTo>
                  <a:cubicBezTo>
                    <a:pt x="574133" y="549582"/>
                    <a:pt x="458919" y="664796"/>
                    <a:pt x="458919" y="806919"/>
                  </a:cubicBezTo>
                  <a:close/>
                  <a:moveTo>
                    <a:pt x="0" y="880351"/>
                  </a:moveTo>
                  <a:lnTo>
                    <a:pt x="0" y="738145"/>
                  </a:lnTo>
                  <a:cubicBezTo>
                    <a:pt x="0" y="718510"/>
                    <a:pt x="15918" y="702592"/>
                    <a:pt x="35553" y="702592"/>
                  </a:cubicBezTo>
                  <a:lnTo>
                    <a:pt x="301266" y="702592"/>
                  </a:lnTo>
                  <a:lnTo>
                    <a:pt x="26979" y="544233"/>
                  </a:lnTo>
                  <a:cubicBezTo>
                    <a:pt x="9975" y="534415"/>
                    <a:pt x="4148" y="512671"/>
                    <a:pt x="13966" y="495666"/>
                  </a:cubicBezTo>
                  <a:lnTo>
                    <a:pt x="85069" y="372512"/>
                  </a:lnTo>
                  <a:cubicBezTo>
                    <a:pt x="94887" y="355508"/>
                    <a:pt x="116631" y="349681"/>
                    <a:pt x="133635" y="359498"/>
                  </a:cubicBezTo>
                  <a:lnTo>
                    <a:pt x="498941" y="570407"/>
                  </a:lnTo>
                  <a:lnTo>
                    <a:pt x="282265" y="195112"/>
                  </a:lnTo>
                  <a:cubicBezTo>
                    <a:pt x="272446" y="178108"/>
                    <a:pt x="278273" y="156364"/>
                    <a:pt x="295277" y="146546"/>
                  </a:cubicBezTo>
                  <a:lnTo>
                    <a:pt x="418431" y="75444"/>
                  </a:lnTo>
                  <a:cubicBezTo>
                    <a:pt x="435436" y="65626"/>
                    <a:pt x="457180" y="71452"/>
                    <a:pt x="466997" y="88456"/>
                  </a:cubicBezTo>
                  <a:lnTo>
                    <a:pt x="609600" y="335450"/>
                  </a:lnTo>
                  <a:lnTo>
                    <a:pt x="609600" y="35552"/>
                  </a:lnTo>
                  <a:cubicBezTo>
                    <a:pt x="609600" y="15918"/>
                    <a:pt x="625518" y="0"/>
                    <a:pt x="645153" y="0"/>
                  </a:cubicBezTo>
                  <a:lnTo>
                    <a:pt x="787359" y="0"/>
                  </a:lnTo>
                  <a:cubicBezTo>
                    <a:pt x="806994" y="0"/>
                    <a:pt x="822912" y="15918"/>
                    <a:pt x="822912" y="35552"/>
                  </a:cubicBezTo>
                  <a:lnTo>
                    <a:pt x="822912" y="316841"/>
                  </a:lnTo>
                  <a:lnTo>
                    <a:pt x="969156" y="63540"/>
                  </a:lnTo>
                  <a:cubicBezTo>
                    <a:pt x="978973" y="46536"/>
                    <a:pt x="1000716" y="40710"/>
                    <a:pt x="1017722" y="50526"/>
                  </a:cubicBezTo>
                  <a:lnTo>
                    <a:pt x="1140876" y="121630"/>
                  </a:lnTo>
                  <a:cubicBezTo>
                    <a:pt x="1157879" y="131448"/>
                    <a:pt x="1163706" y="153192"/>
                    <a:pt x="1153889" y="170196"/>
                  </a:cubicBezTo>
                  <a:lnTo>
                    <a:pt x="942980" y="535502"/>
                  </a:lnTo>
                  <a:lnTo>
                    <a:pt x="1318275" y="318825"/>
                  </a:lnTo>
                  <a:cubicBezTo>
                    <a:pt x="1335279" y="309007"/>
                    <a:pt x="1357024" y="314834"/>
                    <a:pt x="1366842" y="331838"/>
                  </a:cubicBezTo>
                  <a:lnTo>
                    <a:pt x="1437945" y="454992"/>
                  </a:lnTo>
                  <a:cubicBezTo>
                    <a:pt x="1447762" y="471997"/>
                    <a:pt x="1441936" y="493741"/>
                    <a:pt x="1424931" y="503559"/>
                  </a:cubicBezTo>
                  <a:lnTo>
                    <a:pt x="1177936" y="646161"/>
                  </a:lnTo>
                  <a:lnTo>
                    <a:pt x="1447356" y="646161"/>
                  </a:lnTo>
                  <a:cubicBezTo>
                    <a:pt x="1466990" y="646161"/>
                    <a:pt x="1482908" y="662079"/>
                    <a:pt x="1482909" y="681714"/>
                  </a:cubicBezTo>
                  <a:lnTo>
                    <a:pt x="1482909" y="823920"/>
                  </a:lnTo>
                  <a:cubicBezTo>
                    <a:pt x="1482908" y="843555"/>
                    <a:pt x="1466990" y="859473"/>
                    <a:pt x="1447356" y="859473"/>
                  </a:cubicBezTo>
                  <a:lnTo>
                    <a:pt x="1092603" y="859472"/>
                  </a:lnTo>
                  <a:lnTo>
                    <a:pt x="1428832" y="1053595"/>
                  </a:lnTo>
                  <a:cubicBezTo>
                    <a:pt x="1445837" y="1063413"/>
                    <a:pt x="1451663" y="1085157"/>
                    <a:pt x="1441846" y="1102162"/>
                  </a:cubicBezTo>
                  <a:lnTo>
                    <a:pt x="1370743" y="1225316"/>
                  </a:lnTo>
                  <a:cubicBezTo>
                    <a:pt x="1360925" y="1242320"/>
                    <a:pt x="1339181" y="1248147"/>
                    <a:pt x="1322176" y="1238330"/>
                  </a:cubicBezTo>
                  <a:lnTo>
                    <a:pt x="956871" y="1027420"/>
                  </a:lnTo>
                  <a:lnTo>
                    <a:pt x="1173548" y="1402716"/>
                  </a:lnTo>
                  <a:cubicBezTo>
                    <a:pt x="1183365" y="1419720"/>
                    <a:pt x="1177539" y="1441464"/>
                    <a:pt x="1160534" y="1451282"/>
                  </a:cubicBezTo>
                  <a:lnTo>
                    <a:pt x="1037380" y="1522385"/>
                  </a:lnTo>
                  <a:cubicBezTo>
                    <a:pt x="1020376" y="1532202"/>
                    <a:pt x="998632" y="1526376"/>
                    <a:pt x="988814" y="1509372"/>
                  </a:cubicBezTo>
                  <a:lnTo>
                    <a:pt x="854179" y="1276176"/>
                  </a:lnTo>
                  <a:lnTo>
                    <a:pt x="854179" y="1570852"/>
                  </a:lnTo>
                  <a:cubicBezTo>
                    <a:pt x="854178" y="1590487"/>
                    <a:pt x="838260" y="1606404"/>
                    <a:pt x="818626" y="1606405"/>
                  </a:cubicBezTo>
                  <a:lnTo>
                    <a:pt x="676420" y="1606405"/>
                  </a:lnTo>
                  <a:cubicBezTo>
                    <a:pt x="656784" y="1606405"/>
                    <a:pt x="640867" y="1590487"/>
                    <a:pt x="640866" y="1570852"/>
                  </a:cubicBezTo>
                  <a:lnTo>
                    <a:pt x="640866" y="1244178"/>
                  </a:lnTo>
                  <a:lnTo>
                    <a:pt x="482507" y="1518466"/>
                  </a:lnTo>
                  <a:cubicBezTo>
                    <a:pt x="472689" y="1535471"/>
                    <a:pt x="450945" y="1541296"/>
                    <a:pt x="433940" y="1531480"/>
                  </a:cubicBezTo>
                  <a:lnTo>
                    <a:pt x="310786" y="1460377"/>
                  </a:lnTo>
                  <a:cubicBezTo>
                    <a:pt x="293782" y="1450559"/>
                    <a:pt x="287955" y="1428814"/>
                    <a:pt x="297773" y="1411810"/>
                  </a:cubicBezTo>
                  <a:lnTo>
                    <a:pt x="508683" y="1046504"/>
                  </a:lnTo>
                  <a:lnTo>
                    <a:pt x="133386" y="1263181"/>
                  </a:lnTo>
                  <a:cubicBezTo>
                    <a:pt x="116382" y="1272999"/>
                    <a:pt x="94637" y="1267172"/>
                    <a:pt x="84820" y="1250168"/>
                  </a:cubicBezTo>
                  <a:lnTo>
                    <a:pt x="13717" y="1127014"/>
                  </a:lnTo>
                  <a:cubicBezTo>
                    <a:pt x="3899" y="1110009"/>
                    <a:pt x="9726" y="1088265"/>
                    <a:pt x="26730" y="1078448"/>
                  </a:cubicBezTo>
                  <a:lnTo>
                    <a:pt x="308264" y="915904"/>
                  </a:lnTo>
                  <a:lnTo>
                    <a:pt x="35554" y="915904"/>
                  </a:lnTo>
                  <a:cubicBezTo>
                    <a:pt x="15918" y="915904"/>
                    <a:pt x="0" y="899986"/>
                    <a:pt x="0" y="880351"/>
                  </a:cubicBezTo>
                  <a:close/>
                </a:path>
              </a:pathLst>
            </a:custGeom>
            <a:solidFill>
              <a:srgbClr val="22B4B9"/>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p:cNvSpPr/>
            <p:nvPr/>
          </p:nvSpPr>
          <p:spPr>
            <a:xfrm>
              <a:off x="2008986" y="2921742"/>
              <a:ext cx="275180" cy="275180"/>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日期版面配置區 1">
            <a:extLst>
              <a:ext uri="{FF2B5EF4-FFF2-40B4-BE49-F238E27FC236}">
                <a16:creationId xmlns:a16="http://schemas.microsoft.com/office/drawing/2014/main" id="{FAEAA3B0-9352-48A7-93A9-AAF30BAE62F8}"/>
              </a:ext>
            </a:extLst>
          </p:cNvPr>
          <p:cNvSpPr>
            <a:spLocks noGrp="1"/>
          </p:cNvSpPr>
          <p:nvPr>
            <p:ph type="dt" sz="half" idx="10"/>
          </p:nvPr>
        </p:nvSpPr>
        <p:spPr/>
        <p:txBody>
          <a:bodyPr/>
          <a:lstStyle/>
          <a:p>
            <a:fld id="{82BB7D43-2610-4D7A-82BA-3989102B880B}" type="datetime3">
              <a:rPr lang="zh-CN" altLang="en-US" smtClean="0"/>
              <a:t>2024年5月25日星期六</a:t>
            </a:fld>
            <a:endParaRPr lang="zh-CN" altLang="en-US"/>
          </a:p>
        </p:txBody>
      </p:sp>
      <p:sp>
        <p:nvSpPr>
          <p:cNvPr id="4" name="投影片編號版面配置區 3">
            <a:extLst>
              <a:ext uri="{FF2B5EF4-FFF2-40B4-BE49-F238E27FC236}">
                <a16:creationId xmlns:a16="http://schemas.microsoft.com/office/drawing/2014/main" id="{13A6E399-98AD-4118-9823-B4DDA56449B9}"/>
              </a:ext>
            </a:extLst>
          </p:cNvPr>
          <p:cNvSpPr>
            <a:spLocks noGrp="1"/>
          </p:cNvSpPr>
          <p:nvPr>
            <p:ph type="sldNum" sz="quarter" idx="12"/>
          </p:nvPr>
        </p:nvSpPr>
        <p:spPr/>
        <p:txBody>
          <a:bodyPr/>
          <a:lstStyle/>
          <a:p>
            <a:fld id="{4F2C8810-9F3D-4F9A-81B8-042C148954C9}" type="slidenum">
              <a:rPr lang="zh-CN" altLang="en-US" smtClean="0"/>
              <a:t>20</a:t>
            </a:fld>
            <a:endParaRPr lang="zh-CN" altLang="en-US"/>
          </a:p>
        </p:txBody>
      </p:sp>
    </p:spTree>
    <p:extLst>
      <p:ext uri="{BB962C8B-B14F-4D97-AF65-F5344CB8AC3E}">
        <p14:creationId xmlns:p14="http://schemas.microsoft.com/office/powerpoint/2010/main" val="327517494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fade">
                                      <p:cBhvr>
                                        <p:cTn id="19" dur="1000"/>
                                        <p:tgtEl>
                                          <p:spTgt spid="52"/>
                                        </p:tgtEl>
                                      </p:cBhvr>
                                    </p:animEffect>
                                    <p:anim calcmode="lin" valueType="num">
                                      <p:cBhvr>
                                        <p:cTn id="20" dur="1000" fill="hold"/>
                                        <p:tgtEl>
                                          <p:spTgt spid="52"/>
                                        </p:tgtEl>
                                        <p:attrNameLst>
                                          <p:attrName>ppt_x</p:attrName>
                                        </p:attrNameLst>
                                      </p:cBhvr>
                                      <p:tavLst>
                                        <p:tav tm="0">
                                          <p:val>
                                            <p:strVal val="#ppt_x"/>
                                          </p:val>
                                        </p:tav>
                                        <p:tav tm="100000">
                                          <p:val>
                                            <p:strVal val="#ppt_x"/>
                                          </p:val>
                                        </p:tav>
                                      </p:tavLst>
                                    </p:anim>
                                    <p:anim calcmode="lin" valueType="num">
                                      <p:cBhvr>
                                        <p:cTn id="21" dur="1000" fill="hold"/>
                                        <p:tgtEl>
                                          <p:spTgt spid="5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68"/>
                                        </p:tgtEl>
                                        <p:attrNameLst>
                                          <p:attrName>style.visibility</p:attrName>
                                        </p:attrNameLst>
                                      </p:cBhvr>
                                      <p:to>
                                        <p:strVal val="visible"/>
                                      </p:to>
                                    </p:set>
                                    <p:animEffect transition="in" filter="fade">
                                      <p:cBhvr>
                                        <p:cTn id="31" dur="1000"/>
                                        <p:tgtEl>
                                          <p:spTgt spid="68"/>
                                        </p:tgtEl>
                                      </p:cBhvr>
                                    </p:animEffect>
                                    <p:anim calcmode="lin" valueType="num">
                                      <p:cBhvr>
                                        <p:cTn id="32" dur="1000" fill="hold"/>
                                        <p:tgtEl>
                                          <p:spTgt spid="68"/>
                                        </p:tgtEl>
                                        <p:attrNameLst>
                                          <p:attrName>ppt_x</p:attrName>
                                        </p:attrNameLst>
                                      </p:cBhvr>
                                      <p:tavLst>
                                        <p:tav tm="0">
                                          <p:val>
                                            <p:strVal val="#ppt_x"/>
                                          </p:val>
                                        </p:tav>
                                        <p:tav tm="100000">
                                          <p:val>
                                            <p:strVal val="#ppt_x"/>
                                          </p:val>
                                        </p:tav>
                                      </p:tavLst>
                                    </p:anim>
                                    <p:anim calcmode="lin" valueType="num">
                                      <p:cBhvr>
                                        <p:cTn id="33" dur="1000" fill="hold"/>
                                        <p:tgtEl>
                                          <p:spTgt spid="68"/>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76"/>
                                        </p:tgtEl>
                                        <p:attrNameLst>
                                          <p:attrName>style.visibility</p:attrName>
                                        </p:attrNameLst>
                                      </p:cBhvr>
                                      <p:to>
                                        <p:strVal val="visible"/>
                                      </p:to>
                                    </p:set>
                                    <p:animEffect transition="in" filter="fade">
                                      <p:cBhvr>
                                        <p:cTn id="37" dur="1000"/>
                                        <p:tgtEl>
                                          <p:spTgt spid="76"/>
                                        </p:tgtEl>
                                      </p:cBhvr>
                                    </p:animEffect>
                                    <p:anim calcmode="lin" valueType="num">
                                      <p:cBhvr>
                                        <p:cTn id="38" dur="1000" fill="hold"/>
                                        <p:tgtEl>
                                          <p:spTgt spid="76"/>
                                        </p:tgtEl>
                                        <p:attrNameLst>
                                          <p:attrName>ppt_x</p:attrName>
                                        </p:attrNameLst>
                                      </p:cBhvr>
                                      <p:tavLst>
                                        <p:tav tm="0">
                                          <p:val>
                                            <p:strVal val="#ppt_x"/>
                                          </p:val>
                                        </p:tav>
                                        <p:tav tm="100000">
                                          <p:val>
                                            <p:strVal val="#ppt_x"/>
                                          </p:val>
                                        </p:tav>
                                      </p:tavLst>
                                    </p:anim>
                                    <p:anim calcmode="lin" valueType="num">
                                      <p:cBhvr>
                                        <p:cTn id="39"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组合 83"/>
          <p:cNvGrpSpPr/>
          <p:nvPr/>
        </p:nvGrpSpPr>
        <p:grpSpPr>
          <a:xfrm>
            <a:off x="712400" y="276470"/>
            <a:ext cx="10767201" cy="5186358"/>
            <a:chOff x="817355" y="657470"/>
            <a:chExt cx="10767201" cy="5186358"/>
          </a:xfrm>
        </p:grpSpPr>
        <p:grpSp>
          <p:nvGrpSpPr>
            <p:cNvPr id="32" name="组合 31"/>
            <p:cNvGrpSpPr/>
            <p:nvPr/>
          </p:nvGrpSpPr>
          <p:grpSpPr>
            <a:xfrm>
              <a:off x="817355" y="657470"/>
              <a:ext cx="10279749" cy="4874331"/>
              <a:chOff x="817355" y="657470"/>
              <a:chExt cx="10279749" cy="4874331"/>
            </a:xfrm>
          </p:grpSpPr>
          <p:grpSp>
            <p:nvGrpSpPr>
              <p:cNvPr id="29" name="组合 28"/>
              <p:cNvGrpSpPr/>
              <p:nvPr/>
            </p:nvGrpSpPr>
            <p:grpSpPr>
              <a:xfrm>
                <a:off x="1624488" y="2072640"/>
                <a:ext cx="9228548" cy="2752378"/>
                <a:chOff x="1752600" y="2286000"/>
                <a:chExt cx="9228548" cy="2752378"/>
              </a:xfrm>
            </p:grpSpPr>
            <p:sp>
              <p:nvSpPr>
                <p:cNvPr id="6" name="圆角矩形 5"/>
                <p:cNvSpPr/>
                <p:nvPr/>
              </p:nvSpPr>
              <p:spPr>
                <a:xfrm>
                  <a:off x="1928588" y="2401858"/>
                  <a:ext cx="9052560" cy="2636520"/>
                </a:xfrm>
                <a:prstGeom prst="roundRect">
                  <a:avLst/>
                </a:prstGeom>
                <a:solidFill>
                  <a:srgbClr val="934B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组合 27"/>
                <p:cNvGrpSpPr/>
                <p:nvPr/>
              </p:nvGrpSpPr>
              <p:grpSpPr>
                <a:xfrm>
                  <a:off x="1752600" y="2286000"/>
                  <a:ext cx="9052560" cy="2636520"/>
                  <a:chOff x="1752600" y="2286000"/>
                  <a:chExt cx="9052560" cy="2636520"/>
                </a:xfrm>
              </p:grpSpPr>
              <p:sp>
                <p:nvSpPr>
                  <p:cNvPr id="11" name="任意多边形 10"/>
                  <p:cNvSpPr/>
                  <p:nvPr/>
                </p:nvSpPr>
                <p:spPr>
                  <a:xfrm>
                    <a:off x="1752600" y="2286000"/>
                    <a:ext cx="1782127" cy="2636520"/>
                  </a:xfrm>
                  <a:custGeom>
                    <a:avLst/>
                    <a:gdLst>
                      <a:gd name="connsiteX0" fmla="*/ 439429 w 1782127"/>
                      <a:gd name="connsiteY0" fmla="*/ 0 h 2636520"/>
                      <a:gd name="connsiteX1" fmla="*/ 1782127 w 1782127"/>
                      <a:gd name="connsiteY1" fmla="*/ 0 h 2636520"/>
                      <a:gd name="connsiteX2" fmla="*/ 1782127 w 1782127"/>
                      <a:gd name="connsiteY2" fmla="*/ 2636520 h 2636520"/>
                      <a:gd name="connsiteX3" fmla="*/ 439429 w 1782127"/>
                      <a:gd name="connsiteY3" fmla="*/ 2636520 h 2636520"/>
                      <a:gd name="connsiteX4" fmla="*/ 0 w 1782127"/>
                      <a:gd name="connsiteY4" fmla="*/ 2197091 h 2636520"/>
                      <a:gd name="connsiteX5" fmla="*/ 0 w 1782127"/>
                      <a:gd name="connsiteY5" fmla="*/ 439429 h 2636520"/>
                      <a:gd name="connsiteX6" fmla="*/ 439429 w 1782127"/>
                      <a:gd name="connsiteY6" fmla="*/ 0 h 2636520"/>
                      <a:gd name="connsiteX0" fmla="*/ 1782127 w 1873567"/>
                      <a:gd name="connsiteY0" fmla="*/ 2636520 h 2727960"/>
                      <a:gd name="connsiteX1" fmla="*/ 439429 w 1873567"/>
                      <a:gd name="connsiteY1" fmla="*/ 2636520 h 2727960"/>
                      <a:gd name="connsiteX2" fmla="*/ 0 w 1873567"/>
                      <a:gd name="connsiteY2" fmla="*/ 2197091 h 2727960"/>
                      <a:gd name="connsiteX3" fmla="*/ 0 w 1873567"/>
                      <a:gd name="connsiteY3" fmla="*/ 439429 h 2727960"/>
                      <a:gd name="connsiteX4" fmla="*/ 439429 w 1873567"/>
                      <a:gd name="connsiteY4" fmla="*/ 0 h 2727960"/>
                      <a:gd name="connsiteX5" fmla="*/ 1782127 w 1873567"/>
                      <a:gd name="connsiteY5" fmla="*/ 0 h 2727960"/>
                      <a:gd name="connsiteX6" fmla="*/ 1873567 w 1873567"/>
                      <a:gd name="connsiteY6" fmla="*/ 2727960 h 2727960"/>
                      <a:gd name="connsiteX0" fmla="*/ 1782127 w 1782127"/>
                      <a:gd name="connsiteY0" fmla="*/ 2636520 h 2636520"/>
                      <a:gd name="connsiteX1" fmla="*/ 439429 w 1782127"/>
                      <a:gd name="connsiteY1" fmla="*/ 2636520 h 2636520"/>
                      <a:gd name="connsiteX2" fmla="*/ 0 w 1782127"/>
                      <a:gd name="connsiteY2" fmla="*/ 2197091 h 2636520"/>
                      <a:gd name="connsiteX3" fmla="*/ 0 w 1782127"/>
                      <a:gd name="connsiteY3" fmla="*/ 439429 h 2636520"/>
                      <a:gd name="connsiteX4" fmla="*/ 439429 w 1782127"/>
                      <a:gd name="connsiteY4" fmla="*/ 0 h 2636520"/>
                      <a:gd name="connsiteX5" fmla="*/ 1782127 w 1782127"/>
                      <a:gd name="connsiteY5" fmla="*/ 0 h 263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2127" h="2636520">
                        <a:moveTo>
                          <a:pt x="1782127" y="2636520"/>
                        </a:moveTo>
                        <a:lnTo>
                          <a:pt x="439429" y="2636520"/>
                        </a:lnTo>
                        <a:cubicBezTo>
                          <a:pt x="196739" y="2636520"/>
                          <a:pt x="0" y="2439781"/>
                          <a:pt x="0" y="2197091"/>
                        </a:cubicBezTo>
                        <a:lnTo>
                          <a:pt x="0" y="439429"/>
                        </a:lnTo>
                        <a:cubicBezTo>
                          <a:pt x="0" y="196739"/>
                          <a:pt x="196739" y="0"/>
                          <a:pt x="439429" y="0"/>
                        </a:cubicBezTo>
                        <a:lnTo>
                          <a:pt x="1782127" y="0"/>
                        </a:lnTo>
                      </a:path>
                    </a:pathLst>
                  </a:custGeom>
                  <a:noFill/>
                  <a:ln w="38100">
                    <a:solidFill>
                      <a:srgbClr val="2A3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9342120" y="2286000"/>
                    <a:ext cx="1463040" cy="2636520"/>
                  </a:xfrm>
                  <a:custGeom>
                    <a:avLst/>
                    <a:gdLst>
                      <a:gd name="connsiteX0" fmla="*/ 0 w 1463040"/>
                      <a:gd name="connsiteY0" fmla="*/ 0 h 2636520"/>
                      <a:gd name="connsiteX1" fmla="*/ 1023611 w 1463040"/>
                      <a:gd name="connsiteY1" fmla="*/ 0 h 2636520"/>
                      <a:gd name="connsiteX2" fmla="*/ 1463040 w 1463040"/>
                      <a:gd name="connsiteY2" fmla="*/ 439429 h 2636520"/>
                      <a:gd name="connsiteX3" fmla="*/ 1463040 w 1463040"/>
                      <a:gd name="connsiteY3" fmla="*/ 2197091 h 2636520"/>
                      <a:gd name="connsiteX4" fmla="*/ 1023611 w 1463040"/>
                      <a:gd name="connsiteY4" fmla="*/ 2636520 h 2636520"/>
                      <a:gd name="connsiteX5" fmla="*/ 0 w 1463040"/>
                      <a:gd name="connsiteY5" fmla="*/ 2636520 h 2636520"/>
                      <a:gd name="connsiteX6" fmla="*/ 0 w 1463040"/>
                      <a:gd name="connsiteY6" fmla="*/ 0 h 2636520"/>
                      <a:gd name="connsiteX0" fmla="*/ 0 w 1463040"/>
                      <a:gd name="connsiteY0" fmla="*/ 0 h 2636520"/>
                      <a:gd name="connsiteX1" fmla="*/ 1023611 w 1463040"/>
                      <a:gd name="connsiteY1" fmla="*/ 0 h 2636520"/>
                      <a:gd name="connsiteX2" fmla="*/ 1463040 w 1463040"/>
                      <a:gd name="connsiteY2" fmla="*/ 439429 h 2636520"/>
                      <a:gd name="connsiteX3" fmla="*/ 1463040 w 1463040"/>
                      <a:gd name="connsiteY3" fmla="*/ 2197091 h 2636520"/>
                      <a:gd name="connsiteX4" fmla="*/ 1023611 w 1463040"/>
                      <a:gd name="connsiteY4" fmla="*/ 2636520 h 2636520"/>
                      <a:gd name="connsiteX5" fmla="*/ 0 w 1463040"/>
                      <a:gd name="connsiteY5" fmla="*/ 2636520 h 2636520"/>
                      <a:gd name="connsiteX6" fmla="*/ 91440 w 1463040"/>
                      <a:gd name="connsiteY6" fmla="*/ 91440 h 2636520"/>
                      <a:gd name="connsiteX0" fmla="*/ 0 w 1463040"/>
                      <a:gd name="connsiteY0" fmla="*/ 0 h 2636520"/>
                      <a:gd name="connsiteX1" fmla="*/ 1023611 w 1463040"/>
                      <a:gd name="connsiteY1" fmla="*/ 0 h 2636520"/>
                      <a:gd name="connsiteX2" fmla="*/ 1463040 w 1463040"/>
                      <a:gd name="connsiteY2" fmla="*/ 439429 h 2636520"/>
                      <a:gd name="connsiteX3" fmla="*/ 1463040 w 1463040"/>
                      <a:gd name="connsiteY3" fmla="*/ 2197091 h 2636520"/>
                      <a:gd name="connsiteX4" fmla="*/ 1023611 w 1463040"/>
                      <a:gd name="connsiteY4" fmla="*/ 2636520 h 2636520"/>
                      <a:gd name="connsiteX5" fmla="*/ 0 w 1463040"/>
                      <a:gd name="connsiteY5" fmla="*/ 2636520 h 263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3040" h="2636520">
                        <a:moveTo>
                          <a:pt x="0" y="0"/>
                        </a:moveTo>
                        <a:lnTo>
                          <a:pt x="1023611" y="0"/>
                        </a:lnTo>
                        <a:cubicBezTo>
                          <a:pt x="1266301" y="0"/>
                          <a:pt x="1463040" y="196739"/>
                          <a:pt x="1463040" y="439429"/>
                        </a:cubicBezTo>
                        <a:lnTo>
                          <a:pt x="1463040" y="2197091"/>
                        </a:lnTo>
                        <a:cubicBezTo>
                          <a:pt x="1463040" y="2439781"/>
                          <a:pt x="1266301" y="2636520"/>
                          <a:pt x="1023611" y="2636520"/>
                        </a:cubicBezTo>
                        <a:lnTo>
                          <a:pt x="0" y="2636520"/>
                        </a:lnTo>
                      </a:path>
                    </a:pathLst>
                  </a:custGeom>
                  <a:noFill/>
                  <a:ln w="38100">
                    <a:solidFill>
                      <a:srgbClr val="2A3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3726908" y="2286000"/>
                    <a:ext cx="5615212" cy="0"/>
                    <a:chOff x="3726908" y="2286000"/>
                    <a:chExt cx="5615212" cy="0"/>
                  </a:xfrm>
                </p:grpSpPr>
                <p:cxnSp>
                  <p:nvCxnSpPr>
                    <p:cNvPr id="14" name="直接连接符 13"/>
                    <p:cNvCxnSpPr/>
                    <p:nvPr/>
                  </p:nvCxnSpPr>
                  <p:spPr>
                    <a:xfrm>
                      <a:off x="3726908" y="2286000"/>
                      <a:ext cx="2334978" cy="0"/>
                    </a:xfrm>
                    <a:prstGeom prst="line">
                      <a:avLst/>
                    </a:prstGeom>
                    <a:ln w="38100" cap="rnd">
                      <a:solidFill>
                        <a:srgbClr val="2A3364"/>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6454868" y="2286000"/>
                      <a:ext cx="768892" cy="0"/>
                    </a:xfrm>
                    <a:prstGeom prst="line">
                      <a:avLst/>
                    </a:prstGeom>
                    <a:ln w="38100" cap="rnd">
                      <a:solidFill>
                        <a:srgbClr val="2A3364"/>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7421880" y="2286000"/>
                      <a:ext cx="1920240" cy="0"/>
                    </a:xfrm>
                    <a:prstGeom prst="line">
                      <a:avLst/>
                    </a:prstGeom>
                    <a:ln w="38100" cap="rnd">
                      <a:solidFill>
                        <a:srgbClr val="2A3364"/>
                      </a:solidFill>
                    </a:ln>
                  </p:spPr>
                  <p:style>
                    <a:lnRef idx="1">
                      <a:schemeClr val="accent1"/>
                    </a:lnRef>
                    <a:fillRef idx="0">
                      <a:schemeClr val="accent1"/>
                    </a:fillRef>
                    <a:effectRef idx="0">
                      <a:schemeClr val="accent1"/>
                    </a:effectRef>
                    <a:fontRef idx="minor">
                      <a:schemeClr val="tx1"/>
                    </a:fontRef>
                  </p:style>
                </p:cxnSp>
              </p:grpSp>
              <p:grpSp>
                <p:nvGrpSpPr>
                  <p:cNvPr id="27" name="组合 26"/>
                  <p:cNvGrpSpPr/>
                  <p:nvPr/>
                </p:nvGrpSpPr>
                <p:grpSpPr>
                  <a:xfrm>
                    <a:off x="3534727" y="4922520"/>
                    <a:ext cx="5807393" cy="0"/>
                    <a:chOff x="3534727" y="4922520"/>
                    <a:chExt cx="5807393" cy="0"/>
                  </a:xfrm>
                </p:grpSpPr>
                <p:grpSp>
                  <p:nvGrpSpPr>
                    <p:cNvPr id="21" name="组合 20"/>
                    <p:cNvGrpSpPr/>
                    <p:nvPr/>
                  </p:nvGrpSpPr>
                  <p:grpSpPr>
                    <a:xfrm>
                      <a:off x="3534727" y="4922520"/>
                      <a:ext cx="4649153" cy="0"/>
                      <a:chOff x="3726908" y="2286000"/>
                      <a:chExt cx="4649153" cy="0"/>
                    </a:xfrm>
                  </p:grpSpPr>
                  <p:cxnSp>
                    <p:nvCxnSpPr>
                      <p:cNvPr id="22" name="直接连接符 21"/>
                      <p:cNvCxnSpPr/>
                      <p:nvPr/>
                    </p:nvCxnSpPr>
                    <p:spPr>
                      <a:xfrm>
                        <a:off x="3726908" y="2286000"/>
                        <a:ext cx="2334978" cy="0"/>
                      </a:xfrm>
                      <a:prstGeom prst="line">
                        <a:avLst/>
                      </a:prstGeom>
                      <a:ln w="38100" cap="rnd">
                        <a:solidFill>
                          <a:srgbClr val="2A3364"/>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6454868" y="2286000"/>
                        <a:ext cx="768892" cy="0"/>
                      </a:xfrm>
                      <a:prstGeom prst="line">
                        <a:avLst/>
                      </a:prstGeom>
                      <a:ln w="38100" cap="rnd">
                        <a:solidFill>
                          <a:srgbClr val="2A3364"/>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7421880" y="2286000"/>
                        <a:ext cx="954181" cy="0"/>
                      </a:xfrm>
                      <a:prstGeom prst="line">
                        <a:avLst/>
                      </a:prstGeom>
                      <a:ln w="38100" cap="rnd">
                        <a:solidFill>
                          <a:srgbClr val="2A3364"/>
                        </a:solidFill>
                      </a:ln>
                    </p:spPr>
                    <p:style>
                      <a:lnRef idx="1">
                        <a:schemeClr val="accent1"/>
                      </a:lnRef>
                      <a:fillRef idx="0">
                        <a:schemeClr val="accent1"/>
                      </a:fillRef>
                      <a:effectRef idx="0">
                        <a:schemeClr val="accent1"/>
                      </a:effectRef>
                      <a:fontRef idx="minor">
                        <a:schemeClr val="tx1"/>
                      </a:fontRef>
                    </p:style>
                  </p:cxnSp>
                </p:grpSp>
                <p:cxnSp>
                  <p:nvCxnSpPr>
                    <p:cNvPr id="26" name="直接连接符 25"/>
                    <p:cNvCxnSpPr/>
                    <p:nvPr/>
                  </p:nvCxnSpPr>
                  <p:spPr>
                    <a:xfrm>
                      <a:off x="8387939" y="4922520"/>
                      <a:ext cx="954181" cy="0"/>
                    </a:xfrm>
                    <a:prstGeom prst="line">
                      <a:avLst/>
                    </a:prstGeom>
                    <a:ln w="38100" cap="rnd">
                      <a:solidFill>
                        <a:srgbClr val="2A3364"/>
                      </a:solidFill>
                    </a:ln>
                  </p:spPr>
                  <p:style>
                    <a:lnRef idx="1">
                      <a:schemeClr val="accent1"/>
                    </a:lnRef>
                    <a:fillRef idx="0">
                      <a:schemeClr val="accent1"/>
                    </a:fillRef>
                    <a:effectRef idx="0">
                      <a:schemeClr val="accent1"/>
                    </a:effectRef>
                    <a:fontRef idx="minor">
                      <a:schemeClr val="tx1"/>
                    </a:fontRef>
                  </p:style>
                </p:cxnSp>
              </p:grpSp>
            </p:grpSp>
          </p:grpSp>
          <p:pic>
            <p:nvPicPr>
              <p:cNvPr id="30" name="图片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355" y="3112832"/>
                <a:ext cx="3430905" cy="2418969"/>
              </a:xfrm>
              <a:prstGeom prst="rect">
                <a:avLst/>
              </a:prstGeom>
            </p:spPr>
          </p:pic>
          <p:pic>
            <p:nvPicPr>
              <p:cNvPr id="31" name="图片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477267">
                <a:off x="7899324" y="1210635"/>
                <a:ext cx="3750945" cy="2644615"/>
              </a:xfrm>
              <a:prstGeom prst="rect">
                <a:avLst/>
              </a:prstGeom>
            </p:spPr>
          </p:pic>
        </p:grpSp>
        <p:sp>
          <p:nvSpPr>
            <p:cNvPr id="33" name="文本框 32"/>
            <p:cNvSpPr txBox="1"/>
            <p:nvPr/>
          </p:nvSpPr>
          <p:spPr>
            <a:xfrm>
              <a:off x="4389736" y="2845038"/>
              <a:ext cx="4467813" cy="1323439"/>
            </a:xfrm>
            <a:prstGeom prst="rect">
              <a:avLst/>
            </a:prstGeom>
            <a:noFill/>
          </p:spPr>
          <p:txBody>
            <a:bodyPr wrap="square" rtlCol="0">
              <a:spAutoFit/>
            </a:bodyPr>
            <a:lstStyle/>
            <a:p>
              <a:pPr algn="ctr"/>
              <a:r>
                <a:rPr lang="zh-TW" altLang="en-US" sz="8000" dirty="0">
                  <a:solidFill>
                    <a:schemeClr val="bg1"/>
                  </a:solidFill>
                  <a:latin typeface="印品粗朗体" panose="02000000000000000000" pitchFamily="2" charset="-122"/>
                  <a:ea typeface="印品粗朗体" panose="02000000000000000000" pitchFamily="2" charset="-122"/>
                </a:rPr>
                <a:t>心得感想</a:t>
              </a:r>
              <a:endParaRPr lang="zh-CN" altLang="en-US" sz="8000" dirty="0">
                <a:solidFill>
                  <a:schemeClr val="bg1"/>
                </a:solidFill>
                <a:latin typeface="印品粗朗体" panose="02000000000000000000" pitchFamily="2" charset="-122"/>
                <a:ea typeface="印品粗朗体" panose="02000000000000000000" pitchFamily="2" charset="-122"/>
              </a:endParaRPr>
            </a:p>
          </p:txBody>
        </p:sp>
        <p:sp>
          <p:nvSpPr>
            <p:cNvPr id="34" name="任意多边形 33"/>
            <p:cNvSpPr/>
            <p:nvPr/>
          </p:nvSpPr>
          <p:spPr>
            <a:xfrm rot="5400000">
              <a:off x="4772052" y="4057070"/>
              <a:ext cx="289560" cy="313674"/>
            </a:xfrm>
            <a:custGeom>
              <a:avLst/>
              <a:gdLst>
                <a:gd name="connsiteX0" fmla="*/ 458919 w 1482909"/>
                <a:gd name="connsiteY0" fmla="*/ 806919 h 1606405"/>
                <a:gd name="connsiteX1" fmla="*/ 716256 w 1482909"/>
                <a:gd name="connsiteY1" fmla="*/ 1064256 h 1606405"/>
                <a:gd name="connsiteX2" fmla="*/ 973593 w 1482909"/>
                <a:gd name="connsiteY2" fmla="*/ 806919 h 1606405"/>
                <a:gd name="connsiteX3" fmla="*/ 716256 w 1482909"/>
                <a:gd name="connsiteY3" fmla="*/ 549582 h 1606405"/>
                <a:gd name="connsiteX4" fmla="*/ 458919 w 1482909"/>
                <a:gd name="connsiteY4" fmla="*/ 806919 h 1606405"/>
                <a:gd name="connsiteX5" fmla="*/ 0 w 1482909"/>
                <a:gd name="connsiteY5" fmla="*/ 880351 h 1606405"/>
                <a:gd name="connsiteX6" fmla="*/ 0 w 1482909"/>
                <a:gd name="connsiteY6" fmla="*/ 738145 h 1606405"/>
                <a:gd name="connsiteX7" fmla="*/ 35553 w 1482909"/>
                <a:gd name="connsiteY7" fmla="*/ 702592 h 1606405"/>
                <a:gd name="connsiteX8" fmla="*/ 301266 w 1482909"/>
                <a:gd name="connsiteY8" fmla="*/ 702592 h 1606405"/>
                <a:gd name="connsiteX9" fmla="*/ 26979 w 1482909"/>
                <a:gd name="connsiteY9" fmla="*/ 544233 h 1606405"/>
                <a:gd name="connsiteX10" fmla="*/ 13966 w 1482909"/>
                <a:gd name="connsiteY10" fmla="*/ 495666 h 1606405"/>
                <a:gd name="connsiteX11" fmla="*/ 85069 w 1482909"/>
                <a:gd name="connsiteY11" fmla="*/ 372512 h 1606405"/>
                <a:gd name="connsiteX12" fmla="*/ 133635 w 1482909"/>
                <a:gd name="connsiteY12" fmla="*/ 359498 h 1606405"/>
                <a:gd name="connsiteX13" fmla="*/ 498941 w 1482909"/>
                <a:gd name="connsiteY13" fmla="*/ 570407 h 1606405"/>
                <a:gd name="connsiteX14" fmla="*/ 282265 w 1482909"/>
                <a:gd name="connsiteY14" fmla="*/ 195112 h 1606405"/>
                <a:gd name="connsiteX15" fmla="*/ 295277 w 1482909"/>
                <a:gd name="connsiteY15" fmla="*/ 146546 h 1606405"/>
                <a:gd name="connsiteX16" fmla="*/ 418431 w 1482909"/>
                <a:gd name="connsiteY16" fmla="*/ 75444 h 1606405"/>
                <a:gd name="connsiteX17" fmla="*/ 466997 w 1482909"/>
                <a:gd name="connsiteY17" fmla="*/ 88456 h 1606405"/>
                <a:gd name="connsiteX18" fmla="*/ 609600 w 1482909"/>
                <a:gd name="connsiteY18" fmla="*/ 335450 h 1606405"/>
                <a:gd name="connsiteX19" fmla="*/ 609600 w 1482909"/>
                <a:gd name="connsiteY19" fmla="*/ 35552 h 1606405"/>
                <a:gd name="connsiteX20" fmla="*/ 645153 w 1482909"/>
                <a:gd name="connsiteY20" fmla="*/ 0 h 1606405"/>
                <a:gd name="connsiteX21" fmla="*/ 787359 w 1482909"/>
                <a:gd name="connsiteY21" fmla="*/ 0 h 1606405"/>
                <a:gd name="connsiteX22" fmla="*/ 822912 w 1482909"/>
                <a:gd name="connsiteY22" fmla="*/ 35552 h 1606405"/>
                <a:gd name="connsiteX23" fmla="*/ 822912 w 1482909"/>
                <a:gd name="connsiteY23" fmla="*/ 316841 h 1606405"/>
                <a:gd name="connsiteX24" fmla="*/ 969156 w 1482909"/>
                <a:gd name="connsiteY24" fmla="*/ 63540 h 1606405"/>
                <a:gd name="connsiteX25" fmla="*/ 1017722 w 1482909"/>
                <a:gd name="connsiteY25" fmla="*/ 50526 h 1606405"/>
                <a:gd name="connsiteX26" fmla="*/ 1140876 w 1482909"/>
                <a:gd name="connsiteY26" fmla="*/ 121630 h 1606405"/>
                <a:gd name="connsiteX27" fmla="*/ 1153889 w 1482909"/>
                <a:gd name="connsiteY27" fmla="*/ 170196 h 1606405"/>
                <a:gd name="connsiteX28" fmla="*/ 942980 w 1482909"/>
                <a:gd name="connsiteY28" fmla="*/ 535502 h 1606405"/>
                <a:gd name="connsiteX29" fmla="*/ 1318275 w 1482909"/>
                <a:gd name="connsiteY29" fmla="*/ 318825 h 1606405"/>
                <a:gd name="connsiteX30" fmla="*/ 1366842 w 1482909"/>
                <a:gd name="connsiteY30" fmla="*/ 331838 h 1606405"/>
                <a:gd name="connsiteX31" fmla="*/ 1437945 w 1482909"/>
                <a:gd name="connsiteY31" fmla="*/ 454992 h 1606405"/>
                <a:gd name="connsiteX32" fmla="*/ 1424931 w 1482909"/>
                <a:gd name="connsiteY32" fmla="*/ 503559 h 1606405"/>
                <a:gd name="connsiteX33" fmla="*/ 1177936 w 1482909"/>
                <a:gd name="connsiteY33" fmla="*/ 646161 h 1606405"/>
                <a:gd name="connsiteX34" fmla="*/ 1447356 w 1482909"/>
                <a:gd name="connsiteY34" fmla="*/ 646161 h 1606405"/>
                <a:gd name="connsiteX35" fmla="*/ 1482909 w 1482909"/>
                <a:gd name="connsiteY35" fmla="*/ 681714 h 1606405"/>
                <a:gd name="connsiteX36" fmla="*/ 1482909 w 1482909"/>
                <a:gd name="connsiteY36" fmla="*/ 823920 h 1606405"/>
                <a:gd name="connsiteX37" fmla="*/ 1447356 w 1482909"/>
                <a:gd name="connsiteY37" fmla="*/ 859473 h 1606405"/>
                <a:gd name="connsiteX38" fmla="*/ 1092603 w 1482909"/>
                <a:gd name="connsiteY38" fmla="*/ 859472 h 1606405"/>
                <a:gd name="connsiteX39" fmla="*/ 1428832 w 1482909"/>
                <a:gd name="connsiteY39" fmla="*/ 1053595 h 1606405"/>
                <a:gd name="connsiteX40" fmla="*/ 1441846 w 1482909"/>
                <a:gd name="connsiteY40" fmla="*/ 1102162 h 1606405"/>
                <a:gd name="connsiteX41" fmla="*/ 1370743 w 1482909"/>
                <a:gd name="connsiteY41" fmla="*/ 1225316 h 1606405"/>
                <a:gd name="connsiteX42" fmla="*/ 1322176 w 1482909"/>
                <a:gd name="connsiteY42" fmla="*/ 1238330 h 1606405"/>
                <a:gd name="connsiteX43" fmla="*/ 956871 w 1482909"/>
                <a:gd name="connsiteY43" fmla="*/ 1027420 h 1606405"/>
                <a:gd name="connsiteX44" fmla="*/ 1173548 w 1482909"/>
                <a:gd name="connsiteY44" fmla="*/ 1402716 h 1606405"/>
                <a:gd name="connsiteX45" fmla="*/ 1160534 w 1482909"/>
                <a:gd name="connsiteY45" fmla="*/ 1451282 h 1606405"/>
                <a:gd name="connsiteX46" fmla="*/ 1037380 w 1482909"/>
                <a:gd name="connsiteY46" fmla="*/ 1522385 h 1606405"/>
                <a:gd name="connsiteX47" fmla="*/ 988814 w 1482909"/>
                <a:gd name="connsiteY47" fmla="*/ 1509372 h 1606405"/>
                <a:gd name="connsiteX48" fmla="*/ 854179 w 1482909"/>
                <a:gd name="connsiteY48" fmla="*/ 1276176 h 1606405"/>
                <a:gd name="connsiteX49" fmla="*/ 854179 w 1482909"/>
                <a:gd name="connsiteY49" fmla="*/ 1570852 h 1606405"/>
                <a:gd name="connsiteX50" fmla="*/ 818626 w 1482909"/>
                <a:gd name="connsiteY50" fmla="*/ 1606405 h 1606405"/>
                <a:gd name="connsiteX51" fmla="*/ 676420 w 1482909"/>
                <a:gd name="connsiteY51" fmla="*/ 1606405 h 1606405"/>
                <a:gd name="connsiteX52" fmla="*/ 640866 w 1482909"/>
                <a:gd name="connsiteY52" fmla="*/ 1570852 h 1606405"/>
                <a:gd name="connsiteX53" fmla="*/ 640866 w 1482909"/>
                <a:gd name="connsiteY53" fmla="*/ 1244178 h 1606405"/>
                <a:gd name="connsiteX54" fmla="*/ 482507 w 1482909"/>
                <a:gd name="connsiteY54" fmla="*/ 1518466 h 1606405"/>
                <a:gd name="connsiteX55" fmla="*/ 433940 w 1482909"/>
                <a:gd name="connsiteY55" fmla="*/ 1531480 h 1606405"/>
                <a:gd name="connsiteX56" fmla="*/ 310786 w 1482909"/>
                <a:gd name="connsiteY56" fmla="*/ 1460377 h 1606405"/>
                <a:gd name="connsiteX57" fmla="*/ 297773 w 1482909"/>
                <a:gd name="connsiteY57" fmla="*/ 1411810 h 1606405"/>
                <a:gd name="connsiteX58" fmla="*/ 508683 w 1482909"/>
                <a:gd name="connsiteY58" fmla="*/ 1046504 h 1606405"/>
                <a:gd name="connsiteX59" fmla="*/ 133386 w 1482909"/>
                <a:gd name="connsiteY59" fmla="*/ 1263181 h 1606405"/>
                <a:gd name="connsiteX60" fmla="*/ 84820 w 1482909"/>
                <a:gd name="connsiteY60" fmla="*/ 1250168 h 1606405"/>
                <a:gd name="connsiteX61" fmla="*/ 13717 w 1482909"/>
                <a:gd name="connsiteY61" fmla="*/ 1127014 h 1606405"/>
                <a:gd name="connsiteX62" fmla="*/ 26730 w 1482909"/>
                <a:gd name="connsiteY62" fmla="*/ 1078448 h 1606405"/>
                <a:gd name="connsiteX63" fmla="*/ 308264 w 1482909"/>
                <a:gd name="connsiteY63" fmla="*/ 915904 h 1606405"/>
                <a:gd name="connsiteX64" fmla="*/ 35554 w 1482909"/>
                <a:gd name="connsiteY64" fmla="*/ 915904 h 1606405"/>
                <a:gd name="connsiteX65" fmla="*/ 0 w 1482909"/>
                <a:gd name="connsiteY65" fmla="*/ 880351 h 160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482909" h="1606405">
                  <a:moveTo>
                    <a:pt x="458919" y="806919"/>
                  </a:moveTo>
                  <a:cubicBezTo>
                    <a:pt x="458919" y="949042"/>
                    <a:pt x="574133" y="1064256"/>
                    <a:pt x="716256" y="1064256"/>
                  </a:cubicBezTo>
                  <a:cubicBezTo>
                    <a:pt x="858379" y="1064256"/>
                    <a:pt x="973593" y="949042"/>
                    <a:pt x="973593" y="806919"/>
                  </a:cubicBezTo>
                  <a:cubicBezTo>
                    <a:pt x="973593" y="664796"/>
                    <a:pt x="858379" y="549582"/>
                    <a:pt x="716256" y="549582"/>
                  </a:cubicBezTo>
                  <a:cubicBezTo>
                    <a:pt x="574133" y="549582"/>
                    <a:pt x="458919" y="664796"/>
                    <a:pt x="458919" y="806919"/>
                  </a:cubicBezTo>
                  <a:close/>
                  <a:moveTo>
                    <a:pt x="0" y="880351"/>
                  </a:moveTo>
                  <a:lnTo>
                    <a:pt x="0" y="738145"/>
                  </a:lnTo>
                  <a:cubicBezTo>
                    <a:pt x="0" y="718510"/>
                    <a:pt x="15918" y="702592"/>
                    <a:pt x="35553" y="702592"/>
                  </a:cubicBezTo>
                  <a:lnTo>
                    <a:pt x="301266" y="702592"/>
                  </a:lnTo>
                  <a:lnTo>
                    <a:pt x="26979" y="544233"/>
                  </a:lnTo>
                  <a:cubicBezTo>
                    <a:pt x="9975" y="534415"/>
                    <a:pt x="4148" y="512671"/>
                    <a:pt x="13966" y="495666"/>
                  </a:cubicBezTo>
                  <a:lnTo>
                    <a:pt x="85069" y="372512"/>
                  </a:lnTo>
                  <a:cubicBezTo>
                    <a:pt x="94887" y="355508"/>
                    <a:pt x="116631" y="349681"/>
                    <a:pt x="133635" y="359498"/>
                  </a:cubicBezTo>
                  <a:lnTo>
                    <a:pt x="498941" y="570407"/>
                  </a:lnTo>
                  <a:lnTo>
                    <a:pt x="282265" y="195112"/>
                  </a:lnTo>
                  <a:cubicBezTo>
                    <a:pt x="272446" y="178108"/>
                    <a:pt x="278273" y="156364"/>
                    <a:pt x="295277" y="146546"/>
                  </a:cubicBezTo>
                  <a:lnTo>
                    <a:pt x="418431" y="75444"/>
                  </a:lnTo>
                  <a:cubicBezTo>
                    <a:pt x="435436" y="65626"/>
                    <a:pt x="457180" y="71452"/>
                    <a:pt x="466997" y="88456"/>
                  </a:cubicBezTo>
                  <a:lnTo>
                    <a:pt x="609600" y="335450"/>
                  </a:lnTo>
                  <a:lnTo>
                    <a:pt x="609600" y="35552"/>
                  </a:lnTo>
                  <a:cubicBezTo>
                    <a:pt x="609600" y="15918"/>
                    <a:pt x="625518" y="0"/>
                    <a:pt x="645153" y="0"/>
                  </a:cubicBezTo>
                  <a:lnTo>
                    <a:pt x="787359" y="0"/>
                  </a:lnTo>
                  <a:cubicBezTo>
                    <a:pt x="806994" y="0"/>
                    <a:pt x="822912" y="15918"/>
                    <a:pt x="822912" y="35552"/>
                  </a:cubicBezTo>
                  <a:lnTo>
                    <a:pt x="822912" y="316841"/>
                  </a:lnTo>
                  <a:lnTo>
                    <a:pt x="969156" y="63540"/>
                  </a:lnTo>
                  <a:cubicBezTo>
                    <a:pt x="978973" y="46536"/>
                    <a:pt x="1000716" y="40710"/>
                    <a:pt x="1017722" y="50526"/>
                  </a:cubicBezTo>
                  <a:lnTo>
                    <a:pt x="1140876" y="121630"/>
                  </a:lnTo>
                  <a:cubicBezTo>
                    <a:pt x="1157879" y="131448"/>
                    <a:pt x="1163706" y="153192"/>
                    <a:pt x="1153889" y="170196"/>
                  </a:cubicBezTo>
                  <a:lnTo>
                    <a:pt x="942980" y="535502"/>
                  </a:lnTo>
                  <a:lnTo>
                    <a:pt x="1318275" y="318825"/>
                  </a:lnTo>
                  <a:cubicBezTo>
                    <a:pt x="1335279" y="309007"/>
                    <a:pt x="1357024" y="314834"/>
                    <a:pt x="1366842" y="331838"/>
                  </a:cubicBezTo>
                  <a:lnTo>
                    <a:pt x="1437945" y="454992"/>
                  </a:lnTo>
                  <a:cubicBezTo>
                    <a:pt x="1447762" y="471997"/>
                    <a:pt x="1441936" y="493741"/>
                    <a:pt x="1424931" y="503559"/>
                  </a:cubicBezTo>
                  <a:lnTo>
                    <a:pt x="1177936" y="646161"/>
                  </a:lnTo>
                  <a:lnTo>
                    <a:pt x="1447356" y="646161"/>
                  </a:lnTo>
                  <a:cubicBezTo>
                    <a:pt x="1466990" y="646161"/>
                    <a:pt x="1482908" y="662079"/>
                    <a:pt x="1482909" y="681714"/>
                  </a:cubicBezTo>
                  <a:lnTo>
                    <a:pt x="1482909" y="823920"/>
                  </a:lnTo>
                  <a:cubicBezTo>
                    <a:pt x="1482908" y="843555"/>
                    <a:pt x="1466990" y="859473"/>
                    <a:pt x="1447356" y="859473"/>
                  </a:cubicBezTo>
                  <a:lnTo>
                    <a:pt x="1092603" y="859472"/>
                  </a:lnTo>
                  <a:lnTo>
                    <a:pt x="1428832" y="1053595"/>
                  </a:lnTo>
                  <a:cubicBezTo>
                    <a:pt x="1445837" y="1063413"/>
                    <a:pt x="1451663" y="1085157"/>
                    <a:pt x="1441846" y="1102162"/>
                  </a:cubicBezTo>
                  <a:lnTo>
                    <a:pt x="1370743" y="1225316"/>
                  </a:lnTo>
                  <a:cubicBezTo>
                    <a:pt x="1360925" y="1242320"/>
                    <a:pt x="1339181" y="1248147"/>
                    <a:pt x="1322176" y="1238330"/>
                  </a:cubicBezTo>
                  <a:lnTo>
                    <a:pt x="956871" y="1027420"/>
                  </a:lnTo>
                  <a:lnTo>
                    <a:pt x="1173548" y="1402716"/>
                  </a:lnTo>
                  <a:cubicBezTo>
                    <a:pt x="1183365" y="1419720"/>
                    <a:pt x="1177539" y="1441464"/>
                    <a:pt x="1160534" y="1451282"/>
                  </a:cubicBezTo>
                  <a:lnTo>
                    <a:pt x="1037380" y="1522385"/>
                  </a:lnTo>
                  <a:cubicBezTo>
                    <a:pt x="1020376" y="1532202"/>
                    <a:pt x="998632" y="1526376"/>
                    <a:pt x="988814" y="1509372"/>
                  </a:cubicBezTo>
                  <a:lnTo>
                    <a:pt x="854179" y="1276176"/>
                  </a:lnTo>
                  <a:lnTo>
                    <a:pt x="854179" y="1570852"/>
                  </a:lnTo>
                  <a:cubicBezTo>
                    <a:pt x="854178" y="1590487"/>
                    <a:pt x="838260" y="1606404"/>
                    <a:pt x="818626" y="1606405"/>
                  </a:cubicBezTo>
                  <a:lnTo>
                    <a:pt x="676420" y="1606405"/>
                  </a:lnTo>
                  <a:cubicBezTo>
                    <a:pt x="656784" y="1606405"/>
                    <a:pt x="640867" y="1590487"/>
                    <a:pt x="640866" y="1570852"/>
                  </a:cubicBezTo>
                  <a:lnTo>
                    <a:pt x="640866" y="1244178"/>
                  </a:lnTo>
                  <a:lnTo>
                    <a:pt x="482507" y="1518466"/>
                  </a:lnTo>
                  <a:cubicBezTo>
                    <a:pt x="472689" y="1535471"/>
                    <a:pt x="450945" y="1541296"/>
                    <a:pt x="433940" y="1531480"/>
                  </a:cubicBezTo>
                  <a:lnTo>
                    <a:pt x="310786" y="1460377"/>
                  </a:lnTo>
                  <a:cubicBezTo>
                    <a:pt x="293782" y="1450559"/>
                    <a:pt x="287955" y="1428814"/>
                    <a:pt x="297773" y="1411810"/>
                  </a:cubicBezTo>
                  <a:lnTo>
                    <a:pt x="508683" y="1046504"/>
                  </a:lnTo>
                  <a:lnTo>
                    <a:pt x="133386" y="1263181"/>
                  </a:lnTo>
                  <a:cubicBezTo>
                    <a:pt x="116382" y="1272999"/>
                    <a:pt x="94637" y="1267172"/>
                    <a:pt x="84820" y="1250168"/>
                  </a:cubicBezTo>
                  <a:lnTo>
                    <a:pt x="13717" y="1127014"/>
                  </a:lnTo>
                  <a:cubicBezTo>
                    <a:pt x="3899" y="1110009"/>
                    <a:pt x="9726" y="1088265"/>
                    <a:pt x="26730" y="1078448"/>
                  </a:cubicBezTo>
                  <a:lnTo>
                    <a:pt x="308264" y="915904"/>
                  </a:lnTo>
                  <a:lnTo>
                    <a:pt x="35554" y="915904"/>
                  </a:lnTo>
                  <a:cubicBezTo>
                    <a:pt x="15918" y="915904"/>
                    <a:pt x="0" y="899986"/>
                    <a:pt x="0" y="880351"/>
                  </a:cubicBezTo>
                  <a:close/>
                </a:path>
              </a:pathLst>
            </a:custGeom>
            <a:solidFill>
              <a:schemeClr val="bg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1926381" y="4298772"/>
              <a:ext cx="179383" cy="179383"/>
            </a:xfrm>
            <a:prstGeom prst="ellipse">
              <a:avLst/>
            </a:prstGeom>
            <a:noFill/>
            <a:ln w="57150">
              <a:solidFill>
                <a:srgbClr val="FD88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4575849" y="4644398"/>
              <a:ext cx="95134" cy="95134"/>
            </a:xfrm>
            <a:prstGeom prst="ellipse">
              <a:avLst/>
            </a:prstGeom>
            <a:noFill/>
            <a:ln w="57150">
              <a:solidFill>
                <a:srgbClr val="22B4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十字星 21"/>
            <p:cNvSpPr/>
            <p:nvPr/>
          </p:nvSpPr>
          <p:spPr>
            <a:xfrm>
              <a:off x="3773677" y="4113119"/>
              <a:ext cx="185653" cy="185653"/>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7030A0"/>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4" name="组合 43"/>
            <p:cNvGrpSpPr/>
            <p:nvPr/>
          </p:nvGrpSpPr>
          <p:grpSpPr>
            <a:xfrm>
              <a:off x="6245566" y="3815749"/>
              <a:ext cx="3147288" cy="963645"/>
              <a:chOff x="2078781" y="4221527"/>
              <a:chExt cx="3147288" cy="963645"/>
            </a:xfrm>
          </p:grpSpPr>
          <p:sp>
            <p:nvSpPr>
              <p:cNvPr id="39" name="任意多边形 38"/>
              <p:cNvSpPr/>
              <p:nvPr/>
            </p:nvSpPr>
            <p:spPr>
              <a:xfrm rot="5400000">
                <a:off x="4924452" y="4209470"/>
                <a:ext cx="289560" cy="313674"/>
              </a:xfrm>
              <a:custGeom>
                <a:avLst/>
                <a:gdLst>
                  <a:gd name="connsiteX0" fmla="*/ 458919 w 1482909"/>
                  <a:gd name="connsiteY0" fmla="*/ 806919 h 1606405"/>
                  <a:gd name="connsiteX1" fmla="*/ 716256 w 1482909"/>
                  <a:gd name="connsiteY1" fmla="*/ 1064256 h 1606405"/>
                  <a:gd name="connsiteX2" fmla="*/ 973593 w 1482909"/>
                  <a:gd name="connsiteY2" fmla="*/ 806919 h 1606405"/>
                  <a:gd name="connsiteX3" fmla="*/ 716256 w 1482909"/>
                  <a:gd name="connsiteY3" fmla="*/ 549582 h 1606405"/>
                  <a:gd name="connsiteX4" fmla="*/ 458919 w 1482909"/>
                  <a:gd name="connsiteY4" fmla="*/ 806919 h 1606405"/>
                  <a:gd name="connsiteX5" fmla="*/ 0 w 1482909"/>
                  <a:gd name="connsiteY5" fmla="*/ 880351 h 1606405"/>
                  <a:gd name="connsiteX6" fmla="*/ 0 w 1482909"/>
                  <a:gd name="connsiteY6" fmla="*/ 738145 h 1606405"/>
                  <a:gd name="connsiteX7" fmla="*/ 35553 w 1482909"/>
                  <a:gd name="connsiteY7" fmla="*/ 702592 h 1606405"/>
                  <a:gd name="connsiteX8" fmla="*/ 301266 w 1482909"/>
                  <a:gd name="connsiteY8" fmla="*/ 702592 h 1606405"/>
                  <a:gd name="connsiteX9" fmla="*/ 26979 w 1482909"/>
                  <a:gd name="connsiteY9" fmla="*/ 544233 h 1606405"/>
                  <a:gd name="connsiteX10" fmla="*/ 13966 w 1482909"/>
                  <a:gd name="connsiteY10" fmla="*/ 495666 h 1606405"/>
                  <a:gd name="connsiteX11" fmla="*/ 85069 w 1482909"/>
                  <a:gd name="connsiteY11" fmla="*/ 372512 h 1606405"/>
                  <a:gd name="connsiteX12" fmla="*/ 133635 w 1482909"/>
                  <a:gd name="connsiteY12" fmla="*/ 359498 h 1606405"/>
                  <a:gd name="connsiteX13" fmla="*/ 498941 w 1482909"/>
                  <a:gd name="connsiteY13" fmla="*/ 570407 h 1606405"/>
                  <a:gd name="connsiteX14" fmla="*/ 282265 w 1482909"/>
                  <a:gd name="connsiteY14" fmla="*/ 195112 h 1606405"/>
                  <a:gd name="connsiteX15" fmla="*/ 295277 w 1482909"/>
                  <a:gd name="connsiteY15" fmla="*/ 146546 h 1606405"/>
                  <a:gd name="connsiteX16" fmla="*/ 418431 w 1482909"/>
                  <a:gd name="connsiteY16" fmla="*/ 75444 h 1606405"/>
                  <a:gd name="connsiteX17" fmla="*/ 466997 w 1482909"/>
                  <a:gd name="connsiteY17" fmla="*/ 88456 h 1606405"/>
                  <a:gd name="connsiteX18" fmla="*/ 609600 w 1482909"/>
                  <a:gd name="connsiteY18" fmla="*/ 335450 h 1606405"/>
                  <a:gd name="connsiteX19" fmla="*/ 609600 w 1482909"/>
                  <a:gd name="connsiteY19" fmla="*/ 35552 h 1606405"/>
                  <a:gd name="connsiteX20" fmla="*/ 645153 w 1482909"/>
                  <a:gd name="connsiteY20" fmla="*/ 0 h 1606405"/>
                  <a:gd name="connsiteX21" fmla="*/ 787359 w 1482909"/>
                  <a:gd name="connsiteY21" fmla="*/ 0 h 1606405"/>
                  <a:gd name="connsiteX22" fmla="*/ 822912 w 1482909"/>
                  <a:gd name="connsiteY22" fmla="*/ 35552 h 1606405"/>
                  <a:gd name="connsiteX23" fmla="*/ 822912 w 1482909"/>
                  <a:gd name="connsiteY23" fmla="*/ 316841 h 1606405"/>
                  <a:gd name="connsiteX24" fmla="*/ 969156 w 1482909"/>
                  <a:gd name="connsiteY24" fmla="*/ 63540 h 1606405"/>
                  <a:gd name="connsiteX25" fmla="*/ 1017722 w 1482909"/>
                  <a:gd name="connsiteY25" fmla="*/ 50526 h 1606405"/>
                  <a:gd name="connsiteX26" fmla="*/ 1140876 w 1482909"/>
                  <a:gd name="connsiteY26" fmla="*/ 121630 h 1606405"/>
                  <a:gd name="connsiteX27" fmla="*/ 1153889 w 1482909"/>
                  <a:gd name="connsiteY27" fmla="*/ 170196 h 1606405"/>
                  <a:gd name="connsiteX28" fmla="*/ 942980 w 1482909"/>
                  <a:gd name="connsiteY28" fmla="*/ 535502 h 1606405"/>
                  <a:gd name="connsiteX29" fmla="*/ 1318275 w 1482909"/>
                  <a:gd name="connsiteY29" fmla="*/ 318825 h 1606405"/>
                  <a:gd name="connsiteX30" fmla="*/ 1366842 w 1482909"/>
                  <a:gd name="connsiteY30" fmla="*/ 331838 h 1606405"/>
                  <a:gd name="connsiteX31" fmla="*/ 1437945 w 1482909"/>
                  <a:gd name="connsiteY31" fmla="*/ 454992 h 1606405"/>
                  <a:gd name="connsiteX32" fmla="*/ 1424931 w 1482909"/>
                  <a:gd name="connsiteY32" fmla="*/ 503559 h 1606405"/>
                  <a:gd name="connsiteX33" fmla="*/ 1177936 w 1482909"/>
                  <a:gd name="connsiteY33" fmla="*/ 646161 h 1606405"/>
                  <a:gd name="connsiteX34" fmla="*/ 1447356 w 1482909"/>
                  <a:gd name="connsiteY34" fmla="*/ 646161 h 1606405"/>
                  <a:gd name="connsiteX35" fmla="*/ 1482909 w 1482909"/>
                  <a:gd name="connsiteY35" fmla="*/ 681714 h 1606405"/>
                  <a:gd name="connsiteX36" fmla="*/ 1482909 w 1482909"/>
                  <a:gd name="connsiteY36" fmla="*/ 823920 h 1606405"/>
                  <a:gd name="connsiteX37" fmla="*/ 1447356 w 1482909"/>
                  <a:gd name="connsiteY37" fmla="*/ 859473 h 1606405"/>
                  <a:gd name="connsiteX38" fmla="*/ 1092603 w 1482909"/>
                  <a:gd name="connsiteY38" fmla="*/ 859472 h 1606405"/>
                  <a:gd name="connsiteX39" fmla="*/ 1428832 w 1482909"/>
                  <a:gd name="connsiteY39" fmla="*/ 1053595 h 1606405"/>
                  <a:gd name="connsiteX40" fmla="*/ 1441846 w 1482909"/>
                  <a:gd name="connsiteY40" fmla="*/ 1102162 h 1606405"/>
                  <a:gd name="connsiteX41" fmla="*/ 1370743 w 1482909"/>
                  <a:gd name="connsiteY41" fmla="*/ 1225316 h 1606405"/>
                  <a:gd name="connsiteX42" fmla="*/ 1322176 w 1482909"/>
                  <a:gd name="connsiteY42" fmla="*/ 1238330 h 1606405"/>
                  <a:gd name="connsiteX43" fmla="*/ 956871 w 1482909"/>
                  <a:gd name="connsiteY43" fmla="*/ 1027420 h 1606405"/>
                  <a:gd name="connsiteX44" fmla="*/ 1173548 w 1482909"/>
                  <a:gd name="connsiteY44" fmla="*/ 1402716 h 1606405"/>
                  <a:gd name="connsiteX45" fmla="*/ 1160534 w 1482909"/>
                  <a:gd name="connsiteY45" fmla="*/ 1451282 h 1606405"/>
                  <a:gd name="connsiteX46" fmla="*/ 1037380 w 1482909"/>
                  <a:gd name="connsiteY46" fmla="*/ 1522385 h 1606405"/>
                  <a:gd name="connsiteX47" fmla="*/ 988814 w 1482909"/>
                  <a:gd name="connsiteY47" fmla="*/ 1509372 h 1606405"/>
                  <a:gd name="connsiteX48" fmla="*/ 854179 w 1482909"/>
                  <a:gd name="connsiteY48" fmla="*/ 1276176 h 1606405"/>
                  <a:gd name="connsiteX49" fmla="*/ 854179 w 1482909"/>
                  <a:gd name="connsiteY49" fmla="*/ 1570852 h 1606405"/>
                  <a:gd name="connsiteX50" fmla="*/ 818626 w 1482909"/>
                  <a:gd name="connsiteY50" fmla="*/ 1606405 h 1606405"/>
                  <a:gd name="connsiteX51" fmla="*/ 676420 w 1482909"/>
                  <a:gd name="connsiteY51" fmla="*/ 1606405 h 1606405"/>
                  <a:gd name="connsiteX52" fmla="*/ 640866 w 1482909"/>
                  <a:gd name="connsiteY52" fmla="*/ 1570852 h 1606405"/>
                  <a:gd name="connsiteX53" fmla="*/ 640866 w 1482909"/>
                  <a:gd name="connsiteY53" fmla="*/ 1244178 h 1606405"/>
                  <a:gd name="connsiteX54" fmla="*/ 482507 w 1482909"/>
                  <a:gd name="connsiteY54" fmla="*/ 1518466 h 1606405"/>
                  <a:gd name="connsiteX55" fmla="*/ 433940 w 1482909"/>
                  <a:gd name="connsiteY55" fmla="*/ 1531480 h 1606405"/>
                  <a:gd name="connsiteX56" fmla="*/ 310786 w 1482909"/>
                  <a:gd name="connsiteY56" fmla="*/ 1460377 h 1606405"/>
                  <a:gd name="connsiteX57" fmla="*/ 297773 w 1482909"/>
                  <a:gd name="connsiteY57" fmla="*/ 1411810 h 1606405"/>
                  <a:gd name="connsiteX58" fmla="*/ 508683 w 1482909"/>
                  <a:gd name="connsiteY58" fmla="*/ 1046504 h 1606405"/>
                  <a:gd name="connsiteX59" fmla="*/ 133386 w 1482909"/>
                  <a:gd name="connsiteY59" fmla="*/ 1263181 h 1606405"/>
                  <a:gd name="connsiteX60" fmla="*/ 84820 w 1482909"/>
                  <a:gd name="connsiteY60" fmla="*/ 1250168 h 1606405"/>
                  <a:gd name="connsiteX61" fmla="*/ 13717 w 1482909"/>
                  <a:gd name="connsiteY61" fmla="*/ 1127014 h 1606405"/>
                  <a:gd name="connsiteX62" fmla="*/ 26730 w 1482909"/>
                  <a:gd name="connsiteY62" fmla="*/ 1078448 h 1606405"/>
                  <a:gd name="connsiteX63" fmla="*/ 308264 w 1482909"/>
                  <a:gd name="connsiteY63" fmla="*/ 915904 h 1606405"/>
                  <a:gd name="connsiteX64" fmla="*/ 35554 w 1482909"/>
                  <a:gd name="connsiteY64" fmla="*/ 915904 h 1606405"/>
                  <a:gd name="connsiteX65" fmla="*/ 0 w 1482909"/>
                  <a:gd name="connsiteY65" fmla="*/ 880351 h 160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482909" h="1606405">
                    <a:moveTo>
                      <a:pt x="458919" y="806919"/>
                    </a:moveTo>
                    <a:cubicBezTo>
                      <a:pt x="458919" y="949042"/>
                      <a:pt x="574133" y="1064256"/>
                      <a:pt x="716256" y="1064256"/>
                    </a:cubicBezTo>
                    <a:cubicBezTo>
                      <a:pt x="858379" y="1064256"/>
                      <a:pt x="973593" y="949042"/>
                      <a:pt x="973593" y="806919"/>
                    </a:cubicBezTo>
                    <a:cubicBezTo>
                      <a:pt x="973593" y="664796"/>
                      <a:pt x="858379" y="549582"/>
                      <a:pt x="716256" y="549582"/>
                    </a:cubicBezTo>
                    <a:cubicBezTo>
                      <a:pt x="574133" y="549582"/>
                      <a:pt x="458919" y="664796"/>
                      <a:pt x="458919" y="806919"/>
                    </a:cubicBezTo>
                    <a:close/>
                    <a:moveTo>
                      <a:pt x="0" y="880351"/>
                    </a:moveTo>
                    <a:lnTo>
                      <a:pt x="0" y="738145"/>
                    </a:lnTo>
                    <a:cubicBezTo>
                      <a:pt x="0" y="718510"/>
                      <a:pt x="15918" y="702592"/>
                      <a:pt x="35553" y="702592"/>
                    </a:cubicBezTo>
                    <a:lnTo>
                      <a:pt x="301266" y="702592"/>
                    </a:lnTo>
                    <a:lnTo>
                      <a:pt x="26979" y="544233"/>
                    </a:lnTo>
                    <a:cubicBezTo>
                      <a:pt x="9975" y="534415"/>
                      <a:pt x="4148" y="512671"/>
                      <a:pt x="13966" y="495666"/>
                    </a:cubicBezTo>
                    <a:lnTo>
                      <a:pt x="85069" y="372512"/>
                    </a:lnTo>
                    <a:cubicBezTo>
                      <a:pt x="94887" y="355508"/>
                      <a:pt x="116631" y="349681"/>
                      <a:pt x="133635" y="359498"/>
                    </a:cubicBezTo>
                    <a:lnTo>
                      <a:pt x="498941" y="570407"/>
                    </a:lnTo>
                    <a:lnTo>
                      <a:pt x="282265" y="195112"/>
                    </a:lnTo>
                    <a:cubicBezTo>
                      <a:pt x="272446" y="178108"/>
                      <a:pt x="278273" y="156364"/>
                      <a:pt x="295277" y="146546"/>
                    </a:cubicBezTo>
                    <a:lnTo>
                      <a:pt x="418431" y="75444"/>
                    </a:lnTo>
                    <a:cubicBezTo>
                      <a:pt x="435436" y="65626"/>
                      <a:pt x="457180" y="71452"/>
                      <a:pt x="466997" y="88456"/>
                    </a:cubicBezTo>
                    <a:lnTo>
                      <a:pt x="609600" y="335450"/>
                    </a:lnTo>
                    <a:lnTo>
                      <a:pt x="609600" y="35552"/>
                    </a:lnTo>
                    <a:cubicBezTo>
                      <a:pt x="609600" y="15918"/>
                      <a:pt x="625518" y="0"/>
                      <a:pt x="645153" y="0"/>
                    </a:cubicBezTo>
                    <a:lnTo>
                      <a:pt x="787359" y="0"/>
                    </a:lnTo>
                    <a:cubicBezTo>
                      <a:pt x="806994" y="0"/>
                      <a:pt x="822912" y="15918"/>
                      <a:pt x="822912" y="35552"/>
                    </a:cubicBezTo>
                    <a:lnTo>
                      <a:pt x="822912" y="316841"/>
                    </a:lnTo>
                    <a:lnTo>
                      <a:pt x="969156" y="63540"/>
                    </a:lnTo>
                    <a:cubicBezTo>
                      <a:pt x="978973" y="46536"/>
                      <a:pt x="1000716" y="40710"/>
                      <a:pt x="1017722" y="50526"/>
                    </a:cubicBezTo>
                    <a:lnTo>
                      <a:pt x="1140876" y="121630"/>
                    </a:lnTo>
                    <a:cubicBezTo>
                      <a:pt x="1157879" y="131448"/>
                      <a:pt x="1163706" y="153192"/>
                      <a:pt x="1153889" y="170196"/>
                    </a:cubicBezTo>
                    <a:lnTo>
                      <a:pt x="942980" y="535502"/>
                    </a:lnTo>
                    <a:lnTo>
                      <a:pt x="1318275" y="318825"/>
                    </a:lnTo>
                    <a:cubicBezTo>
                      <a:pt x="1335279" y="309007"/>
                      <a:pt x="1357024" y="314834"/>
                      <a:pt x="1366842" y="331838"/>
                    </a:cubicBezTo>
                    <a:lnTo>
                      <a:pt x="1437945" y="454992"/>
                    </a:lnTo>
                    <a:cubicBezTo>
                      <a:pt x="1447762" y="471997"/>
                      <a:pt x="1441936" y="493741"/>
                      <a:pt x="1424931" y="503559"/>
                    </a:cubicBezTo>
                    <a:lnTo>
                      <a:pt x="1177936" y="646161"/>
                    </a:lnTo>
                    <a:lnTo>
                      <a:pt x="1447356" y="646161"/>
                    </a:lnTo>
                    <a:cubicBezTo>
                      <a:pt x="1466990" y="646161"/>
                      <a:pt x="1482908" y="662079"/>
                      <a:pt x="1482909" y="681714"/>
                    </a:cubicBezTo>
                    <a:lnTo>
                      <a:pt x="1482909" y="823920"/>
                    </a:lnTo>
                    <a:cubicBezTo>
                      <a:pt x="1482908" y="843555"/>
                      <a:pt x="1466990" y="859473"/>
                      <a:pt x="1447356" y="859473"/>
                    </a:cubicBezTo>
                    <a:lnTo>
                      <a:pt x="1092603" y="859472"/>
                    </a:lnTo>
                    <a:lnTo>
                      <a:pt x="1428832" y="1053595"/>
                    </a:lnTo>
                    <a:cubicBezTo>
                      <a:pt x="1445837" y="1063413"/>
                      <a:pt x="1451663" y="1085157"/>
                      <a:pt x="1441846" y="1102162"/>
                    </a:cubicBezTo>
                    <a:lnTo>
                      <a:pt x="1370743" y="1225316"/>
                    </a:lnTo>
                    <a:cubicBezTo>
                      <a:pt x="1360925" y="1242320"/>
                      <a:pt x="1339181" y="1248147"/>
                      <a:pt x="1322176" y="1238330"/>
                    </a:cubicBezTo>
                    <a:lnTo>
                      <a:pt x="956871" y="1027420"/>
                    </a:lnTo>
                    <a:lnTo>
                      <a:pt x="1173548" y="1402716"/>
                    </a:lnTo>
                    <a:cubicBezTo>
                      <a:pt x="1183365" y="1419720"/>
                      <a:pt x="1177539" y="1441464"/>
                      <a:pt x="1160534" y="1451282"/>
                    </a:cubicBezTo>
                    <a:lnTo>
                      <a:pt x="1037380" y="1522385"/>
                    </a:lnTo>
                    <a:cubicBezTo>
                      <a:pt x="1020376" y="1532202"/>
                      <a:pt x="998632" y="1526376"/>
                      <a:pt x="988814" y="1509372"/>
                    </a:cubicBezTo>
                    <a:lnTo>
                      <a:pt x="854179" y="1276176"/>
                    </a:lnTo>
                    <a:lnTo>
                      <a:pt x="854179" y="1570852"/>
                    </a:lnTo>
                    <a:cubicBezTo>
                      <a:pt x="854178" y="1590487"/>
                      <a:pt x="838260" y="1606404"/>
                      <a:pt x="818626" y="1606405"/>
                    </a:cubicBezTo>
                    <a:lnTo>
                      <a:pt x="676420" y="1606405"/>
                    </a:lnTo>
                    <a:cubicBezTo>
                      <a:pt x="656784" y="1606405"/>
                      <a:pt x="640867" y="1590487"/>
                      <a:pt x="640866" y="1570852"/>
                    </a:cubicBezTo>
                    <a:lnTo>
                      <a:pt x="640866" y="1244178"/>
                    </a:lnTo>
                    <a:lnTo>
                      <a:pt x="482507" y="1518466"/>
                    </a:lnTo>
                    <a:cubicBezTo>
                      <a:pt x="472689" y="1535471"/>
                      <a:pt x="450945" y="1541296"/>
                      <a:pt x="433940" y="1531480"/>
                    </a:cubicBezTo>
                    <a:lnTo>
                      <a:pt x="310786" y="1460377"/>
                    </a:lnTo>
                    <a:cubicBezTo>
                      <a:pt x="293782" y="1450559"/>
                      <a:pt x="287955" y="1428814"/>
                      <a:pt x="297773" y="1411810"/>
                    </a:cubicBezTo>
                    <a:lnTo>
                      <a:pt x="508683" y="1046504"/>
                    </a:lnTo>
                    <a:lnTo>
                      <a:pt x="133386" y="1263181"/>
                    </a:lnTo>
                    <a:cubicBezTo>
                      <a:pt x="116382" y="1272999"/>
                      <a:pt x="94637" y="1267172"/>
                      <a:pt x="84820" y="1250168"/>
                    </a:cubicBezTo>
                    <a:lnTo>
                      <a:pt x="13717" y="1127014"/>
                    </a:lnTo>
                    <a:cubicBezTo>
                      <a:pt x="3899" y="1110009"/>
                      <a:pt x="9726" y="1088265"/>
                      <a:pt x="26730" y="1078448"/>
                    </a:cubicBezTo>
                    <a:lnTo>
                      <a:pt x="308264" y="915904"/>
                    </a:lnTo>
                    <a:lnTo>
                      <a:pt x="35554" y="915904"/>
                    </a:lnTo>
                    <a:cubicBezTo>
                      <a:pt x="15918" y="915904"/>
                      <a:pt x="0" y="899986"/>
                      <a:pt x="0" y="880351"/>
                    </a:cubicBezTo>
                    <a:close/>
                  </a:path>
                </a:pathLst>
              </a:custGeom>
              <a:solidFill>
                <a:srgbClr val="FFFF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p:nvSpPr>
            <p:spPr>
              <a:xfrm rot="8286032">
                <a:off x="3129834" y="4873034"/>
                <a:ext cx="312138" cy="312138"/>
              </a:xfrm>
              <a:custGeom>
                <a:avLst/>
                <a:gdLst>
                  <a:gd name="connsiteX0" fmla="*/ 0 w 777240"/>
                  <a:gd name="connsiteY0" fmla="*/ 459723 h 777240"/>
                  <a:gd name="connsiteX1" fmla="*/ 0 w 777240"/>
                  <a:gd name="connsiteY1" fmla="*/ 317517 h 777240"/>
                  <a:gd name="connsiteX2" fmla="*/ 35553 w 777240"/>
                  <a:gd name="connsiteY2" fmla="*/ 281964 h 777240"/>
                  <a:gd name="connsiteX3" fmla="*/ 281964 w 777240"/>
                  <a:gd name="connsiteY3" fmla="*/ 281964 h 777240"/>
                  <a:gd name="connsiteX4" fmla="*/ 281964 w 777240"/>
                  <a:gd name="connsiteY4" fmla="*/ 35553 h 777240"/>
                  <a:gd name="connsiteX5" fmla="*/ 317517 w 777240"/>
                  <a:gd name="connsiteY5" fmla="*/ 0 h 777240"/>
                  <a:gd name="connsiteX6" fmla="*/ 459723 w 777240"/>
                  <a:gd name="connsiteY6" fmla="*/ 0 h 777240"/>
                  <a:gd name="connsiteX7" fmla="*/ 495276 w 777240"/>
                  <a:gd name="connsiteY7" fmla="*/ 35553 h 777240"/>
                  <a:gd name="connsiteX8" fmla="*/ 495276 w 777240"/>
                  <a:gd name="connsiteY8" fmla="*/ 281964 h 777240"/>
                  <a:gd name="connsiteX9" fmla="*/ 741687 w 777240"/>
                  <a:gd name="connsiteY9" fmla="*/ 281964 h 777240"/>
                  <a:gd name="connsiteX10" fmla="*/ 777240 w 777240"/>
                  <a:gd name="connsiteY10" fmla="*/ 317517 h 777240"/>
                  <a:gd name="connsiteX11" fmla="*/ 777240 w 777240"/>
                  <a:gd name="connsiteY11" fmla="*/ 459723 h 777240"/>
                  <a:gd name="connsiteX12" fmla="*/ 741687 w 777240"/>
                  <a:gd name="connsiteY12" fmla="*/ 495276 h 777240"/>
                  <a:gd name="connsiteX13" fmla="*/ 495276 w 777240"/>
                  <a:gd name="connsiteY13" fmla="*/ 495276 h 777240"/>
                  <a:gd name="connsiteX14" fmla="*/ 495276 w 777240"/>
                  <a:gd name="connsiteY14" fmla="*/ 741687 h 777240"/>
                  <a:gd name="connsiteX15" fmla="*/ 459723 w 777240"/>
                  <a:gd name="connsiteY15" fmla="*/ 777240 h 777240"/>
                  <a:gd name="connsiteX16" fmla="*/ 317517 w 777240"/>
                  <a:gd name="connsiteY16" fmla="*/ 777240 h 777240"/>
                  <a:gd name="connsiteX17" fmla="*/ 281964 w 777240"/>
                  <a:gd name="connsiteY17" fmla="*/ 741687 h 777240"/>
                  <a:gd name="connsiteX18" fmla="*/ 281964 w 777240"/>
                  <a:gd name="connsiteY18" fmla="*/ 495276 h 777240"/>
                  <a:gd name="connsiteX19" fmla="*/ 35553 w 777240"/>
                  <a:gd name="connsiteY19" fmla="*/ 495276 h 777240"/>
                  <a:gd name="connsiteX20" fmla="*/ 0 w 777240"/>
                  <a:gd name="connsiteY20" fmla="*/ 459723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7240" h="777240">
                    <a:moveTo>
                      <a:pt x="0" y="459723"/>
                    </a:moveTo>
                    <a:lnTo>
                      <a:pt x="0" y="317517"/>
                    </a:lnTo>
                    <a:cubicBezTo>
                      <a:pt x="0" y="297882"/>
                      <a:pt x="15918" y="281964"/>
                      <a:pt x="35553" y="281964"/>
                    </a:cubicBezTo>
                    <a:lnTo>
                      <a:pt x="281964" y="281964"/>
                    </a:lnTo>
                    <a:lnTo>
                      <a:pt x="281964" y="35553"/>
                    </a:lnTo>
                    <a:cubicBezTo>
                      <a:pt x="281964" y="15918"/>
                      <a:pt x="297882" y="0"/>
                      <a:pt x="317517" y="0"/>
                    </a:cubicBezTo>
                    <a:lnTo>
                      <a:pt x="459723" y="0"/>
                    </a:lnTo>
                    <a:cubicBezTo>
                      <a:pt x="479358" y="0"/>
                      <a:pt x="495276" y="15918"/>
                      <a:pt x="495276" y="35553"/>
                    </a:cubicBezTo>
                    <a:lnTo>
                      <a:pt x="495276" y="281964"/>
                    </a:lnTo>
                    <a:lnTo>
                      <a:pt x="741687" y="281964"/>
                    </a:lnTo>
                    <a:cubicBezTo>
                      <a:pt x="761322" y="281964"/>
                      <a:pt x="777240" y="297882"/>
                      <a:pt x="777240" y="317517"/>
                    </a:cubicBezTo>
                    <a:lnTo>
                      <a:pt x="777240" y="459723"/>
                    </a:lnTo>
                    <a:cubicBezTo>
                      <a:pt x="777240" y="479358"/>
                      <a:pt x="761322" y="495276"/>
                      <a:pt x="741687" y="495276"/>
                    </a:cubicBezTo>
                    <a:lnTo>
                      <a:pt x="495276" y="495276"/>
                    </a:lnTo>
                    <a:lnTo>
                      <a:pt x="495276" y="741687"/>
                    </a:lnTo>
                    <a:cubicBezTo>
                      <a:pt x="495276" y="761322"/>
                      <a:pt x="479358" y="777240"/>
                      <a:pt x="459723" y="777240"/>
                    </a:cubicBezTo>
                    <a:lnTo>
                      <a:pt x="317517" y="777240"/>
                    </a:lnTo>
                    <a:cubicBezTo>
                      <a:pt x="297882" y="777240"/>
                      <a:pt x="281964" y="761322"/>
                      <a:pt x="281964" y="741687"/>
                    </a:cubicBezTo>
                    <a:lnTo>
                      <a:pt x="281964" y="495276"/>
                    </a:lnTo>
                    <a:lnTo>
                      <a:pt x="35553" y="495276"/>
                    </a:lnTo>
                    <a:cubicBezTo>
                      <a:pt x="15918" y="495276"/>
                      <a:pt x="0" y="479358"/>
                      <a:pt x="0" y="459723"/>
                    </a:cubicBezTo>
                    <a:close/>
                  </a:path>
                </a:pathLst>
              </a:custGeom>
              <a:solidFill>
                <a:srgbClr val="55678F"/>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2078781" y="4451172"/>
                <a:ext cx="179383" cy="179383"/>
              </a:xfrm>
              <a:prstGeom prst="ellipse">
                <a:avLst/>
              </a:prstGeom>
              <a:noFill/>
              <a:ln w="57150">
                <a:solidFill>
                  <a:srgbClr val="FD88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4728249" y="4796798"/>
                <a:ext cx="95134" cy="95134"/>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十字星 21"/>
              <p:cNvSpPr/>
              <p:nvPr/>
            </p:nvSpPr>
            <p:spPr>
              <a:xfrm>
                <a:off x="3926077" y="4265519"/>
                <a:ext cx="185653" cy="185653"/>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7030A0"/>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5" name="组合 44"/>
            <p:cNvGrpSpPr/>
            <p:nvPr/>
          </p:nvGrpSpPr>
          <p:grpSpPr>
            <a:xfrm>
              <a:off x="2270279" y="2485244"/>
              <a:ext cx="3147288" cy="963645"/>
              <a:chOff x="2078781" y="4221527"/>
              <a:chExt cx="3147288" cy="963645"/>
            </a:xfrm>
          </p:grpSpPr>
          <p:sp>
            <p:nvSpPr>
              <p:cNvPr id="46" name="任意多边形 45"/>
              <p:cNvSpPr/>
              <p:nvPr/>
            </p:nvSpPr>
            <p:spPr>
              <a:xfrm rot="5400000">
                <a:off x="4924452" y="4209470"/>
                <a:ext cx="289560" cy="313674"/>
              </a:xfrm>
              <a:custGeom>
                <a:avLst/>
                <a:gdLst>
                  <a:gd name="connsiteX0" fmla="*/ 458919 w 1482909"/>
                  <a:gd name="connsiteY0" fmla="*/ 806919 h 1606405"/>
                  <a:gd name="connsiteX1" fmla="*/ 716256 w 1482909"/>
                  <a:gd name="connsiteY1" fmla="*/ 1064256 h 1606405"/>
                  <a:gd name="connsiteX2" fmla="*/ 973593 w 1482909"/>
                  <a:gd name="connsiteY2" fmla="*/ 806919 h 1606405"/>
                  <a:gd name="connsiteX3" fmla="*/ 716256 w 1482909"/>
                  <a:gd name="connsiteY3" fmla="*/ 549582 h 1606405"/>
                  <a:gd name="connsiteX4" fmla="*/ 458919 w 1482909"/>
                  <a:gd name="connsiteY4" fmla="*/ 806919 h 1606405"/>
                  <a:gd name="connsiteX5" fmla="*/ 0 w 1482909"/>
                  <a:gd name="connsiteY5" fmla="*/ 880351 h 1606405"/>
                  <a:gd name="connsiteX6" fmla="*/ 0 w 1482909"/>
                  <a:gd name="connsiteY6" fmla="*/ 738145 h 1606405"/>
                  <a:gd name="connsiteX7" fmla="*/ 35553 w 1482909"/>
                  <a:gd name="connsiteY7" fmla="*/ 702592 h 1606405"/>
                  <a:gd name="connsiteX8" fmla="*/ 301266 w 1482909"/>
                  <a:gd name="connsiteY8" fmla="*/ 702592 h 1606405"/>
                  <a:gd name="connsiteX9" fmla="*/ 26979 w 1482909"/>
                  <a:gd name="connsiteY9" fmla="*/ 544233 h 1606405"/>
                  <a:gd name="connsiteX10" fmla="*/ 13966 w 1482909"/>
                  <a:gd name="connsiteY10" fmla="*/ 495666 h 1606405"/>
                  <a:gd name="connsiteX11" fmla="*/ 85069 w 1482909"/>
                  <a:gd name="connsiteY11" fmla="*/ 372512 h 1606405"/>
                  <a:gd name="connsiteX12" fmla="*/ 133635 w 1482909"/>
                  <a:gd name="connsiteY12" fmla="*/ 359498 h 1606405"/>
                  <a:gd name="connsiteX13" fmla="*/ 498941 w 1482909"/>
                  <a:gd name="connsiteY13" fmla="*/ 570407 h 1606405"/>
                  <a:gd name="connsiteX14" fmla="*/ 282265 w 1482909"/>
                  <a:gd name="connsiteY14" fmla="*/ 195112 h 1606405"/>
                  <a:gd name="connsiteX15" fmla="*/ 295277 w 1482909"/>
                  <a:gd name="connsiteY15" fmla="*/ 146546 h 1606405"/>
                  <a:gd name="connsiteX16" fmla="*/ 418431 w 1482909"/>
                  <a:gd name="connsiteY16" fmla="*/ 75444 h 1606405"/>
                  <a:gd name="connsiteX17" fmla="*/ 466997 w 1482909"/>
                  <a:gd name="connsiteY17" fmla="*/ 88456 h 1606405"/>
                  <a:gd name="connsiteX18" fmla="*/ 609600 w 1482909"/>
                  <a:gd name="connsiteY18" fmla="*/ 335450 h 1606405"/>
                  <a:gd name="connsiteX19" fmla="*/ 609600 w 1482909"/>
                  <a:gd name="connsiteY19" fmla="*/ 35552 h 1606405"/>
                  <a:gd name="connsiteX20" fmla="*/ 645153 w 1482909"/>
                  <a:gd name="connsiteY20" fmla="*/ 0 h 1606405"/>
                  <a:gd name="connsiteX21" fmla="*/ 787359 w 1482909"/>
                  <a:gd name="connsiteY21" fmla="*/ 0 h 1606405"/>
                  <a:gd name="connsiteX22" fmla="*/ 822912 w 1482909"/>
                  <a:gd name="connsiteY22" fmla="*/ 35552 h 1606405"/>
                  <a:gd name="connsiteX23" fmla="*/ 822912 w 1482909"/>
                  <a:gd name="connsiteY23" fmla="*/ 316841 h 1606405"/>
                  <a:gd name="connsiteX24" fmla="*/ 969156 w 1482909"/>
                  <a:gd name="connsiteY24" fmla="*/ 63540 h 1606405"/>
                  <a:gd name="connsiteX25" fmla="*/ 1017722 w 1482909"/>
                  <a:gd name="connsiteY25" fmla="*/ 50526 h 1606405"/>
                  <a:gd name="connsiteX26" fmla="*/ 1140876 w 1482909"/>
                  <a:gd name="connsiteY26" fmla="*/ 121630 h 1606405"/>
                  <a:gd name="connsiteX27" fmla="*/ 1153889 w 1482909"/>
                  <a:gd name="connsiteY27" fmla="*/ 170196 h 1606405"/>
                  <a:gd name="connsiteX28" fmla="*/ 942980 w 1482909"/>
                  <a:gd name="connsiteY28" fmla="*/ 535502 h 1606405"/>
                  <a:gd name="connsiteX29" fmla="*/ 1318275 w 1482909"/>
                  <a:gd name="connsiteY29" fmla="*/ 318825 h 1606405"/>
                  <a:gd name="connsiteX30" fmla="*/ 1366842 w 1482909"/>
                  <a:gd name="connsiteY30" fmla="*/ 331838 h 1606405"/>
                  <a:gd name="connsiteX31" fmla="*/ 1437945 w 1482909"/>
                  <a:gd name="connsiteY31" fmla="*/ 454992 h 1606405"/>
                  <a:gd name="connsiteX32" fmla="*/ 1424931 w 1482909"/>
                  <a:gd name="connsiteY32" fmla="*/ 503559 h 1606405"/>
                  <a:gd name="connsiteX33" fmla="*/ 1177936 w 1482909"/>
                  <a:gd name="connsiteY33" fmla="*/ 646161 h 1606405"/>
                  <a:gd name="connsiteX34" fmla="*/ 1447356 w 1482909"/>
                  <a:gd name="connsiteY34" fmla="*/ 646161 h 1606405"/>
                  <a:gd name="connsiteX35" fmla="*/ 1482909 w 1482909"/>
                  <a:gd name="connsiteY35" fmla="*/ 681714 h 1606405"/>
                  <a:gd name="connsiteX36" fmla="*/ 1482909 w 1482909"/>
                  <a:gd name="connsiteY36" fmla="*/ 823920 h 1606405"/>
                  <a:gd name="connsiteX37" fmla="*/ 1447356 w 1482909"/>
                  <a:gd name="connsiteY37" fmla="*/ 859473 h 1606405"/>
                  <a:gd name="connsiteX38" fmla="*/ 1092603 w 1482909"/>
                  <a:gd name="connsiteY38" fmla="*/ 859472 h 1606405"/>
                  <a:gd name="connsiteX39" fmla="*/ 1428832 w 1482909"/>
                  <a:gd name="connsiteY39" fmla="*/ 1053595 h 1606405"/>
                  <a:gd name="connsiteX40" fmla="*/ 1441846 w 1482909"/>
                  <a:gd name="connsiteY40" fmla="*/ 1102162 h 1606405"/>
                  <a:gd name="connsiteX41" fmla="*/ 1370743 w 1482909"/>
                  <a:gd name="connsiteY41" fmla="*/ 1225316 h 1606405"/>
                  <a:gd name="connsiteX42" fmla="*/ 1322176 w 1482909"/>
                  <a:gd name="connsiteY42" fmla="*/ 1238330 h 1606405"/>
                  <a:gd name="connsiteX43" fmla="*/ 956871 w 1482909"/>
                  <a:gd name="connsiteY43" fmla="*/ 1027420 h 1606405"/>
                  <a:gd name="connsiteX44" fmla="*/ 1173548 w 1482909"/>
                  <a:gd name="connsiteY44" fmla="*/ 1402716 h 1606405"/>
                  <a:gd name="connsiteX45" fmla="*/ 1160534 w 1482909"/>
                  <a:gd name="connsiteY45" fmla="*/ 1451282 h 1606405"/>
                  <a:gd name="connsiteX46" fmla="*/ 1037380 w 1482909"/>
                  <a:gd name="connsiteY46" fmla="*/ 1522385 h 1606405"/>
                  <a:gd name="connsiteX47" fmla="*/ 988814 w 1482909"/>
                  <a:gd name="connsiteY47" fmla="*/ 1509372 h 1606405"/>
                  <a:gd name="connsiteX48" fmla="*/ 854179 w 1482909"/>
                  <a:gd name="connsiteY48" fmla="*/ 1276176 h 1606405"/>
                  <a:gd name="connsiteX49" fmla="*/ 854179 w 1482909"/>
                  <a:gd name="connsiteY49" fmla="*/ 1570852 h 1606405"/>
                  <a:gd name="connsiteX50" fmla="*/ 818626 w 1482909"/>
                  <a:gd name="connsiteY50" fmla="*/ 1606405 h 1606405"/>
                  <a:gd name="connsiteX51" fmla="*/ 676420 w 1482909"/>
                  <a:gd name="connsiteY51" fmla="*/ 1606405 h 1606405"/>
                  <a:gd name="connsiteX52" fmla="*/ 640866 w 1482909"/>
                  <a:gd name="connsiteY52" fmla="*/ 1570852 h 1606405"/>
                  <a:gd name="connsiteX53" fmla="*/ 640866 w 1482909"/>
                  <a:gd name="connsiteY53" fmla="*/ 1244178 h 1606405"/>
                  <a:gd name="connsiteX54" fmla="*/ 482507 w 1482909"/>
                  <a:gd name="connsiteY54" fmla="*/ 1518466 h 1606405"/>
                  <a:gd name="connsiteX55" fmla="*/ 433940 w 1482909"/>
                  <a:gd name="connsiteY55" fmla="*/ 1531480 h 1606405"/>
                  <a:gd name="connsiteX56" fmla="*/ 310786 w 1482909"/>
                  <a:gd name="connsiteY56" fmla="*/ 1460377 h 1606405"/>
                  <a:gd name="connsiteX57" fmla="*/ 297773 w 1482909"/>
                  <a:gd name="connsiteY57" fmla="*/ 1411810 h 1606405"/>
                  <a:gd name="connsiteX58" fmla="*/ 508683 w 1482909"/>
                  <a:gd name="connsiteY58" fmla="*/ 1046504 h 1606405"/>
                  <a:gd name="connsiteX59" fmla="*/ 133386 w 1482909"/>
                  <a:gd name="connsiteY59" fmla="*/ 1263181 h 1606405"/>
                  <a:gd name="connsiteX60" fmla="*/ 84820 w 1482909"/>
                  <a:gd name="connsiteY60" fmla="*/ 1250168 h 1606405"/>
                  <a:gd name="connsiteX61" fmla="*/ 13717 w 1482909"/>
                  <a:gd name="connsiteY61" fmla="*/ 1127014 h 1606405"/>
                  <a:gd name="connsiteX62" fmla="*/ 26730 w 1482909"/>
                  <a:gd name="connsiteY62" fmla="*/ 1078448 h 1606405"/>
                  <a:gd name="connsiteX63" fmla="*/ 308264 w 1482909"/>
                  <a:gd name="connsiteY63" fmla="*/ 915904 h 1606405"/>
                  <a:gd name="connsiteX64" fmla="*/ 35554 w 1482909"/>
                  <a:gd name="connsiteY64" fmla="*/ 915904 h 1606405"/>
                  <a:gd name="connsiteX65" fmla="*/ 0 w 1482909"/>
                  <a:gd name="connsiteY65" fmla="*/ 880351 h 160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482909" h="1606405">
                    <a:moveTo>
                      <a:pt x="458919" y="806919"/>
                    </a:moveTo>
                    <a:cubicBezTo>
                      <a:pt x="458919" y="949042"/>
                      <a:pt x="574133" y="1064256"/>
                      <a:pt x="716256" y="1064256"/>
                    </a:cubicBezTo>
                    <a:cubicBezTo>
                      <a:pt x="858379" y="1064256"/>
                      <a:pt x="973593" y="949042"/>
                      <a:pt x="973593" y="806919"/>
                    </a:cubicBezTo>
                    <a:cubicBezTo>
                      <a:pt x="973593" y="664796"/>
                      <a:pt x="858379" y="549582"/>
                      <a:pt x="716256" y="549582"/>
                    </a:cubicBezTo>
                    <a:cubicBezTo>
                      <a:pt x="574133" y="549582"/>
                      <a:pt x="458919" y="664796"/>
                      <a:pt x="458919" y="806919"/>
                    </a:cubicBezTo>
                    <a:close/>
                    <a:moveTo>
                      <a:pt x="0" y="880351"/>
                    </a:moveTo>
                    <a:lnTo>
                      <a:pt x="0" y="738145"/>
                    </a:lnTo>
                    <a:cubicBezTo>
                      <a:pt x="0" y="718510"/>
                      <a:pt x="15918" y="702592"/>
                      <a:pt x="35553" y="702592"/>
                    </a:cubicBezTo>
                    <a:lnTo>
                      <a:pt x="301266" y="702592"/>
                    </a:lnTo>
                    <a:lnTo>
                      <a:pt x="26979" y="544233"/>
                    </a:lnTo>
                    <a:cubicBezTo>
                      <a:pt x="9975" y="534415"/>
                      <a:pt x="4148" y="512671"/>
                      <a:pt x="13966" y="495666"/>
                    </a:cubicBezTo>
                    <a:lnTo>
                      <a:pt x="85069" y="372512"/>
                    </a:lnTo>
                    <a:cubicBezTo>
                      <a:pt x="94887" y="355508"/>
                      <a:pt x="116631" y="349681"/>
                      <a:pt x="133635" y="359498"/>
                    </a:cubicBezTo>
                    <a:lnTo>
                      <a:pt x="498941" y="570407"/>
                    </a:lnTo>
                    <a:lnTo>
                      <a:pt x="282265" y="195112"/>
                    </a:lnTo>
                    <a:cubicBezTo>
                      <a:pt x="272446" y="178108"/>
                      <a:pt x="278273" y="156364"/>
                      <a:pt x="295277" y="146546"/>
                    </a:cubicBezTo>
                    <a:lnTo>
                      <a:pt x="418431" y="75444"/>
                    </a:lnTo>
                    <a:cubicBezTo>
                      <a:pt x="435436" y="65626"/>
                      <a:pt x="457180" y="71452"/>
                      <a:pt x="466997" y="88456"/>
                    </a:cubicBezTo>
                    <a:lnTo>
                      <a:pt x="609600" y="335450"/>
                    </a:lnTo>
                    <a:lnTo>
                      <a:pt x="609600" y="35552"/>
                    </a:lnTo>
                    <a:cubicBezTo>
                      <a:pt x="609600" y="15918"/>
                      <a:pt x="625518" y="0"/>
                      <a:pt x="645153" y="0"/>
                    </a:cubicBezTo>
                    <a:lnTo>
                      <a:pt x="787359" y="0"/>
                    </a:lnTo>
                    <a:cubicBezTo>
                      <a:pt x="806994" y="0"/>
                      <a:pt x="822912" y="15918"/>
                      <a:pt x="822912" y="35552"/>
                    </a:cubicBezTo>
                    <a:lnTo>
                      <a:pt x="822912" y="316841"/>
                    </a:lnTo>
                    <a:lnTo>
                      <a:pt x="969156" y="63540"/>
                    </a:lnTo>
                    <a:cubicBezTo>
                      <a:pt x="978973" y="46536"/>
                      <a:pt x="1000716" y="40710"/>
                      <a:pt x="1017722" y="50526"/>
                    </a:cubicBezTo>
                    <a:lnTo>
                      <a:pt x="1140876" y="121630"/>
                    </a:lnTo>
                    <a:cubicBezTo>
                      <a:pt x="1157879" y="131448"/>
                      <a:pt x="1163706" y="153192"/>
                      <a:pt x="1153889" y="170196"/>
                    </a:cubicBezTo>
                    <a:lnTo>
                      <a:pt x="942980" y="535502"/>
                    </a:lnTo>
                    <a:lnTo>
                      <a:pt x="1318275" y="318825"/>
                    </a:lnTo>
                    <a:cubicBezTo>
                      <a:pt x="1335279" y="309007"/>
                      <a:pt x="1357024" y="314834"/>
                      <a:pt x="1366842" y="331838"/>
                    </a:cubicBezTo>
                    <a:lnTo>
                      <a:pt x="1437945" y="454992"/>
                    </a:lnTo>
                    <a:cubicBezTo>
                      <a:pt x="1447762" y="471997"/>
                      <a:pt x="1441936" y="493741"/>
                      <a:pt x="1424931" y="503559"/>
                    </a:cubicBezTo>
                    <a:lnTo>
                      <a:pt x="1177936" y="646161"/>
                    </a:lnTo>
                    <a:lnTo>
                      <a:pt x="1447356" y="646161"/>
                    </a:lnTo>
                    <a:cubicBezTo>
                      <a:pt x="1466990" y="646161"/>
                      <a:pt x="1482908" y="662079"/>
                      <a:pt x="1482909" y="681714"/>
                    </a:cubicBezTo>
                    <a:lnTo>
                      <a:pt x="1482909" y="823920"/>
                    </a:lnTo>
                    <a:cubicBezTo>
                      <a:pt x="1482908" y="843555"/>
                      <a:pt x="1466990" y="859473"/>
                      <a:pt x="1447356" y="859473"/>
                    </a:cubicBezTo>
                    <a:lnTo>
                      <a:pt x="1092603" y="859472"/>
                    </a:lnTo>
                    <a:lnTo>
                      <a:pt x="1428832" y="1053595"/>
                    </a:lnTo>
                    <a:cubicBezTo>
                      <a:pt x="1445837" y="1063413"/>
                      <a:pt x="1451663" y="1085157"/>
                      <a:pt x="1441846" y="1102162"/>
                    </a:cubicBezTo>
                    <a:lnTo>
                      <a:pt x="1370743" y="1225316"/>
                    </a:lnTo>
                    <a:cubicBezTo>
                      <a:pt x="1360925" y="1242320"/>
                      <a:pt x="1339181" y="1248147"/>
                      <a:pt x="1322176" y="1238330"/>
                    </a:cubicBezTo>
                    <a:lnTo>
                      <a:pt x="956871" y="1027420"/>
                    </a:lnTo>
                    <a:lnTo>
                      <a:pt x="1173548" y="1402716"/>
                    </a:lnTo>
                    <a:cubicBezTo>
                      <a:pt x="1183365" y="1419720"/>
                      <a:pt x="1177539" y="1441464"/>
                      <a:pt x="1160534" y="1451282"/>
                    </a:cubicBezTo>
                    <a:lnTo>
                      <a:pt x="1037380" y="1522385"/>
                    </a:lnTo>
                    <a:cubicBezTo>
                      <a:pt x="1020376" y="1532202"/>
                      <a:pt x="998632" y="1526376"/>
                      <a:pt x="988814" y="1509372"/>
                    </a:cubicBezTo>
                    <a:lnTo>
                      <a:pt x="854179" y="1276176"/>
                    </a:lnTo>
                    <a:lnTo>
                      <a:pt x="854179" y="1570852"/>
                    </a:lnTo>
                    <a:cubicBezTo>
                      <a:pt x="854178" y="1590487"/>
                      <a:pt x="838260" y="1606404"/>
                      <a:pt x="818626" y="1606405"/>
                    </a:cubicBezTo>
                    <a:lnTo>
                      <a:pt x="676420" y="1606405"/>
                    </a:lnTo>
                    <a:cubicBezTo>
                      <a:pt x="656784" y="1606405"/>
                      <a:pt x="640867" y="1590487"/>
                      <a:pt x="640866" y="1570852"/>
                    </a:cubicBezTo>
                    <a:lnTo>
                      <a:pt x="640866" y="1244178"/>
                    </a:lnTo>
                    <a:lnTo>
                      <a:pt x="482507" y="1518466"/>
                    </a:lnTo>
                    <a:cubicBezTo>
                      <a:pt x="472689" y="1535471"/>
                      <a:pt x="450945" y="1541296"/>
                      <a:pt x="433940" y="1531480"/>
                    </a:cubicBezTo>
                    <a:lnTo>
                      <a:pt x="310786" y="1460377"/>
                    </a:lnTo>
                    <a:cubicBezTo>
                      <a:pt x="293782" y="1450559"/>
                      <a:pt x="287955" y="1428814"/>
                      <a:pt x="297773" y="1411810"/>
                    </a:cubicBezTo>
                    <a:lnTo>
                      <a:pt x="508683" y="1046504"/>
                    </a:lnTo>
                    <a:lnTo>
                      <a:pt x="133386" y="1263181"/>
                    </a:lnTo>
                    <a:cubicBezTo>
                      <a:pt x="116382" y="1272999"/>
                      <a:pt x="94637" y="1267172"/>
                      <a:pt x="84820" y="1250168"/>
                    </a:cubicBezTo>
                    <a:lnTo>
                      <a:pt x="13717" y="1127014"/>
                    </a:lnTo>
                    <a:cubicBezTo>
                      <a:pt x="3899" y="1110009"/>
                      <a:pt x="9726" y="1088265"/>
                      <a:pt x="26730" y="1078448"/>
                    </a:cubicBezTo>
                    <a:lnTo>
                      <a:pt x="308264" y="915904"/>
                    </a:lnTo>
                    <a:lnTo>
                      <a:pt x="35554" y="915904"/>
                    </a:lnTo>
                    <a:cubicBezTo>
                      <a:pt x="15918" y="915904"/>
                      <a:pt x="0" y="899986"/>
                      <a:pt x="0" y="880351"/>
                    </a:cubicBezTo>
                    <a:close/>
                  </a:path>
                </a:pathLst>
              </a:custGeom>
              <a:solidFill>
                <a:srgbClr val="FFFF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任意多边形 46"/>
              <p:cNvSpPr/>
              <p:nvPr/>
            </p:nvSpPr>
            <p:spPr>
              <a:xfrm rot="8286032">
                <a:off x="3129834" y="4873034"/>
                <a:ext cx="312138" cy="312138"/>
              </a:xfrm>
              <a:custGeom>
                <a:avLst/>
                <a:gdLst>
                  <a:gd name="connsiteX0" fmla="*/ 0 w 777240"/>
                  <a:gd name="connsiteY0" fmla="*/ 459723 h 777240"/>
                  <a:gd name="connsiteX1" fmla="*/ 0 w 777240"/>
                  <a:gd name="connsiteY1" fmla="*/ 317517 h 777240"/>
                  <a:gd name="connsiteX2" fmla="*/ 35553 w 777240"/>
                  <a:gd name="connsiteY2" fmla="*/ 281964 h 777240"/>
                  <a:gd name="connsiteX3" fmla="*/ 281964 w 777240"/>
                  <a:gd name="connsiteY3" fmla="*/ 281964 h 777240"/>
                  <a:gd name="connsiteX4" fmla="*/ 281964 w 777240"/>
                  <a:gd name="connsiteY4" fmla="*/ 35553 h 777240"/>
                  <a:gd name="connsiteX5" fmla="*/ 317517 w 777240"/>
                  <a:gd name="connsiteY5" fmla="*/ 0 h 777240"/>
                  <a:gd name="connsiteX6" fmla="*/ 459723 w 777240"/>
                  <a:gd name="connsiteY6" fmla="*/ 0 h 777240"/>
                  <a:gd name="connsiteX7" fmla="*/ 495276 w 777240"/>
                  <a:gd name="connsiteY7" fmla="*/ 35553 h 777240"/>
                  <a:gd name="connsiteX8" fmla="*/ 495276 w 777240"/>
                  <a:gd name="connsiteY8" fmla="*/ 281964 h 777240"/>
                  <a:gd name="connsiteX9" fmla="*/ 741687 w 777240"/>
                  <a:gd name="connsiteY9" fmla="*/ 281964 h 777240"/>
                  <a:gd name="connsiteX10" fmla="*/ 777240 w 777240"/>
                  <a:gd name="connsiteY10" fmla="*/ 317517 h 777240"/>
                  <a:gd name="connsiteX11" fmla="*/ 777240 w 777240"/>
                  <a:gd name="connsiteY11" fmla="*/ 459723 h 777240"/>
                  <a:gd name="connsiteX12" fmla="*/ 741687 w 777240"/>
                  <a:gd name="connsiteY12" fmla="*/ 495276 h 777240"/>
                  <a:gd name="connsiteX13" fmla="*/ 495276 w 777240"/>
                  <a:gd name="connsiteY13" fmla="*/ 495276 h 777240"/>
                  <a:gd name="connsiteX14" fmla="*/ 495276 w 777240"/>
                  <a:gd name="connsiteY14" fmla="*/ 741687 h 777240"/>
                  <a:gd name="connsiteX15" fmla="*/ 459723 w 777240"/>
                  <a:gd name="connsiteY15" fmla="*/ 777240 h 777240"/>
                  <a:gd name="connsiteX16" fmla="*/ 317517 w 777240"/>
                  <a:gd name="connsiteY16" fmla="*/ 777240 h 777240"/>
                  <a:gd name="connsiteX17" fmla="*/ 281964 w 777240"/>
                  <a:gd name="connsiteY17" fmla="*/ 741687 h 777240"/>
                  <a:gd name="connsiteX18" fmla="*/ 281964 w 777240"/>
                  <a:gd name="connsiteY18" fmla="*/ 495276 h 777240"/>
                  <a:gd name="connsiteX19" fmla="*/ 35553 w 777240"/>
                  <a:gd name="connsiteY19" fmla="*/ 495276 h 777240"/>
                  <a:gd name="connsiteX20" fmla="*/ 0 w 777240"/>
                  <a:gd name="connsiteY20" fmla="*/ 459723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7240" h="777240">
                    <a:moveTo>
                      <a:pt x="0" y="459723"/>
                    </a:moveTo>
                    <a:lnTo>
                      <a:pt x="0" y="317517"/>
                    </a:lnTo>
                    <a:cubicBezTo>
                      <a:pt x="0" y="297882"/>
                      <a:pt x="15918" y="281964"/>
                      <a:pt x="35553" y="281964"/>
                    </a:cubicBezTo>
                    <a:lnTo>
                      <a:pt x="281964" y="281964"/>
                    </a:lnTo>
                    <a:lnTo>
                      <a:pt x="281964" y="35553"/>
                    </a:lnTo>
                    <a:cubicBezTo>
                      <a:pt x="281964" y="15918"/>
                      <a:pt x="297882" y="0"/>
                      <a:pt x="317517" y="0"/>
                    </a:cubicBezTo>
                    <a:lnTo>
                      <a:pt x="459723" y="0"/>
                    </a:lnTo>
                    <a:cubicBezTo>
                      <a:pt x="479358" y="0"/>
                      <a:pt x="495276" y="15918"/>
                      <a:pt x="495276" y="35553"/>
                    </a:cubicBezTo>
                    <a:lnTo>
                      <a:pt x="495276" y="281964"/>
                    </a:lnTo>
                    <a:lnTo>
                      <a:pt x="741687" y="281964"/>
                    </a:lnTo>
                    <a:cubicBezTo>
                      <a:pt x="761322" y="281964"/>
                      <a:pt x="777240" y="297882"/>
                      <a:pt x="777240" y="317517"/>
                    </a:cubicBezTo>
                    <a:lnTo>
                      <a:pt x="777240" y="459723"/>
                    </a:lnTo>
                    <a:cubicBezTo>
                      <a:pt x="777240" y="479358"/>
                      <a:pt x="761322" y="495276"/>
                      <a:pt x="741687" y="495276"/>
                    </a:cubicBezTo>
                    <a:lnTo>
                      <a:pt x="495276" y="495276"/>
                    </a:lnTo>
                    <a:lnTo>
                      <a:pt x="495276" y="741687"/>
                    </a:lnTo>
                    <a:cubicBezTo>
                      <a:pt x="495276" y="761322"/>
                      <a:pt x="479358" y="777240"/>
                      <a:pt x="459723" y="777240"/>
                    </a:cubicBezTo>
                    <a:lnTo>
                      <a:pt x="317517" y="777240"/>
                    </a:lnTo>
                    <a:cubicBezTo>
                      <a:pt x="297882" y="777240"/>
                      <a:pt x="281964" y="761322"/>
                      <a:pt x="281964" y="741687"/>
                    </a:cubicBezTo>
                    <a:lnTo>
                      <a:pt x="281964" y="495276"/>
                    </a:lnTo>
                    <a:lnTo>
                      <a:pt x="35553" y="495276"/>
                    </a:lnTo>
                    <a:cubicBezTo>
                      <a:pt x="15918" y="495276"/>
                      <a:pt x="0" y="479358"/>
                      <a:pt x="0" y="459723"/>
                    </a:cubicBezTo>
                    <a:close/>
                  </a:path>
                </a:pathLst>
              </a:custGeom>
              <a:solidFill>
                <a:srgbClr val="FFC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2078781" y="4451172"/>
                <a:ext cx="179383" cy="179383"/>
              </a:xfrm>
              <a:prstGeom prst="ellipse">
                <a:avLst/>
              </a:prstGeom>
              <a:noFill/>
              <a:ln w="57150">
                <a:solidFill>
                  <a:srgbClr val="FD88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4728249" y="4796798"/>
                <a:ext cx="95134" cy="95134"/>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十字星 21"/>
              <p:cNvSpPr/>
              <p:nvPr/>
            </p:nvSpPr>
            <p:spPr>
              <a:xfrm>
                <a:off x="3926077" y="4265519"/>
                <a:ext cx="185653" cy="185653"/>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7030A0"/>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1" name="组合 50"/>
            <p:cNvGrpSpPr/>
            <p:nvPr/>
          </p:nvGrpSpPr>
          <p:grpSpPr>
            <a:xfrm flipV="1">
              <a:off x="5747746" y="2247358"/>
              <a:ext cx="3147288" cy="963645"/>
              <a:chOff x="2078781" y="4221527"/>
              <a:chExt cx="3147288" cy="963645"/>
            </a:xfrm>
          </p:grpSpPr>
          <p:sp>
            <p:nvSpPr>
              <p:cNvPr id="52" name="任意多边形 51"/>
              <p:cNvSpPr/>
              <p:nvPr/>
            </p:nvSpPr>
            <p:spPr>
              <a:xfrm rot="5400000">
                <a:off x="4924452" y="4209470"/>
                <a:ext cx="289560" cy="313674"/>
              </a:xfrm>
              <a:custGeom>
                <a:avLst/>
                <a:gdLst>
                  <a:gd name="connsiteX0" fmla="*/ 458919 w 1482909"/>
                  <a:gd name="connsiteY0" fmla="*/ 806919 h 1606405"/>
                  <a:gd name="connsiteX1" fmla="*/ 716256 w 1482909"/>
                  <a:gd name="connsiteY1" fmla="*/ 1064256 h 1606405"/>
                  <a:gd name="connsiteX2" fmla="*/ 973593 w 1482909"/>
                  <a:gd name="connsiteY2" fmla="*/ 806919 h 1606405"/>
                  <a:gd name="connsiteX3" fmla="*/ 716256 w 1482909"/>
                  <a:gd name="connsiteY3" fmla="*/ 549582 h 1606405"/>
                  <a:gd name="connsiteX4" fmla="*/ 458919 w 1482909"/>
                  <a:gd name="connsiteY4" fmla="*/ 806919 h 1606405"/>
                  <a:gd name="connsiteX5" fmla="*/ 0 w 1482909"/>
                  <a:gd name="connsiteY5" fmla="*/ 880351 h 1606405"/>
                  <a:gd name="connsiteX6" fmla="*/ 0 w 1482909"/>
                  <a:gd name="connsiteY6" fmla="*/ 738145 h 1606405"/>
                  <a:gd name="connsiteX7" fmla="*/ 35553 w 1482909"/>
                  <a:gd name="connsiteY7" fmla="*/ 702592 h 1606405"/>
                  <a:gd name="connsiteX8" fmla="*/ 301266 w 1482909"/>
                  <a:gd name="connsiteY8" fmla="*/ 702592 h 1606405"/>
                  <a:gd name="connsiteX9" fmla="*/ 26979 w 1482909"/>
                  <a:gd name="connsiteY9" fmla="*/ 544233 h 1606405"/>
                  <a:gd name="connsiteX10" fmla="*/ 13966 w 1482909"/>
                  <a:gd name="connsiteY10" fmla="*/ 495666 h 1606405"/>
                  <a:gd name="connsiteX11" fmla="*/ 85069 w 1482909"/>
                  <a:gd name="connsiteY11" fmla="*/ 372512 h 1606405"/>
                  <a:gd name="connsiteX12" fmla="*/ 133635 w 1482909"/>
                  <a:gd name="connsiteY12" fmla="*/ 359498 h 1606405"/>
                  <a:gd name="connsiteX13" fmla="*/ 498941 w 1482909"/>
                  <a:gd name="connsiteY13" fmla="*/ 570407 h 1606405"/>
                  <a:gd name="connsiteX14" fmla="*/ 282265 w 1482909"/>
                  <a:gd name="connsiteY14" fmla="*/ 195112 h 1606405"/>
                  <a:gd name="connsiteX15" fmla="*/ 295277 w 1482909"/>
                  <a:gd name="connsiteY15" fmla="*/ 146546 h 1606405"/>
                  <a:gd name="connsiteX16" fmla="*/ 418431 w 1482909"/>
                  <a:gd name="connsiteY16" fmla="*/ 75444 h 1606405"/>
                  <a:gd name="connsiteX17" fmla="*/ 466997 w 1482909"/>
                  <a:gd name="connsiteY17" fmla="*/ 88456 h 1606405"/>
                  <a:gd name="connsiteX18" fmla="*/ 609600 w 1482909"/>
                  <a:gd name="connsiteY18" fmla="*/ 335450 h 1606405"/>
                  <a:gd name="connsiteX19" fmla="*/ 609600 w 1482909"/>
                  <a:gd name="connsiteY19" fmla="*/ 35552 h 1606405"/>
                  <a:gd name="connsiteX20" fmla="*/ 645153 w 1482909"/>
                  <a:gd name="connsiteY20" fmla="*/ 0 h 1606405"/>
                  <a:gd name="connsiteX21" fmla="*/ 787359 w 1482909"/>
                  <a:gd name="connsiteY21" fmla="*/ 0 h 1606405"/>
                  <a:gd name="connsiteX22" fmla="*/ 822912 w 1482909"/>
                  <a:gd name="connsiteY22" fmla="*/ 35552 h 1606405"/>
                  <a:gd name="connsiteX23" fmla="*/ 822912 w 1482909"/>
                  <a:gd name="connsiteY23" fmla="*/ 316841 h 1606405"/>
                  <a:gd name="connsiteX24" fmla="*/ 969156 w 1482909"/>
                  <a:gd name="connsiteY24" fmla="*/ 63540 h 1606405"/>
                  <a:gd name="connsiteX25" fmla="*/ 1017722 w 1482909"/>
                  <a:gd name="connsiteY25" fmla="*/ 50526 h 1606405"/>
                  <a:gd name="connsiteX26" fmla="*/ 1140876 w 1482909"/>
                  <a:gd name="connsiteY26" fmla="*/ 121630 h 1606405"/>
                  <a:gd name="connsiteX27" fmla="*/ 1153889 w 1482909"/>
                  <a:gd name="connsiteY27" fmla="*/ 170196 h 1606405"/>
                  <a:gd name="connsiteX28" fmla="*/ 942980 w 1482909"/>
                  <a:gd name="connsiteY28" fmla="*/ 535502 h 1606405"/>
                  <a:gd name="connsiteX29" fmla="*/ 1318275 w 1482909"/>
                  <a:gd name="connsiteY29" fmla="*/ 318825 h 1606405"/>
                  <a:gd name="connsiteX30" fmla="*/ 1366842 w 1482909"/>
                  <a:gd name="connsiteY30" fmla="*/ 331838 h 1606405"/>
                  <a:gd name="connsiteX31" fmla="*/ 1437945 w 1482909"/>
                  <a:gd name="connsiteY31" fmla="*/ 454992 h 1606405"/>
                  <a:gd name="connsiteX32" fmla="*/ 1424931 w 1482909"/>
                  <a:gd name="connsiteY32" fmla="*/ 503559 h 1606405"/>
                  <a:gd name="connsiteX33" fmla="*/ 1177936 w 1482909"/>
                  <a:gd name="connsiteY33" fmla="*/ 646161 h 1606405"/>
                  <a:gd name="connsiteX34" fmla="*/ 1447356 w 1482909"/>
                  <a:gd name="connsiteY34" fmla="*/ 646161 h 1606405"/>
                  <a:gd name="connsiteX35" fmla="*/ 1482909 w 1482909"/>
                  <a:gd name="connsiteY35" fmla="*/ 681714 h 1606405"/>
                  <a:gd name="connsiteX36" fmla="*/ 1482909 w 1482909"/>
                  <a:gd name="connsiteY36" fmla="*/ 823920 h 1606405"/>
                  <a:gd name="connsiteX37" fmla="*/ 1447356 w 1482909"/>
                  <a:gd name="connsiteY37" fmla="*/ 859473 h 1606405"/>
                  <a:gd name="connsiteX38" fmla="*/ 1092603 w 1482909"/>
                  <a:gd name="connsiteY38" fmla="*/ 859472 h 1606405"/>
                  <a:gd name="connsiteX39" fmla="*/ 1428832 w 1482909"/>
                  <a:gd name="connsiteY39" fmla="*/ 1053595 h 1606405"/>
                  <a:gd name="connsiteX40" fmla="*/ 1441846 w 1482909"/>
                  <a:gd name="connsiteY40" fmla="*/ 1102162 h 1606405"/>
                  <a:gd name="connsiteX41" fmla="*/ 1370743 w 1482909"/>
                  <a:gd name="connsiteY41" fmla="*/ 1225316 h 1606405"/>
                  <a:gd name="connsiteX42" fmla="*/ 1322176 w 1482909"/>
                  <a:gd name="connsiteY42" fmla="*/ 1238330 h 1606405"/>
                  <a:gd name="connsiteX43" fmla="*/ 956871 w 1482909"/>
                  <a:gd name="connsiteY43" fmla="*/ 1027420 h 1606405"/>
                  <a:gd name="connsiteX44" fmla="*/ 1173548 w 1482909"/>
                  <a:gd name="connsiteY44" fmla="*/ 1402716 h 1606405"/>
                  <a:gd name="connsiteX45" fmla="*/ 1160534 w 1482909"/>
                  <a:gd name="connsiteY45" fmla="*/ 1451282 h 1606405"/>
                  <a:gd name="connsiteX46" fmla="*/ 1037380 w 1482909"/>
                  <a:gd name="connsiteY46" fmla="*/ 1522385 h 1606405"/>
                  <a:gd name="connsiteX47" fmla="*/ 988814 w 1482909"/>
                  <a:gd name="connsiteY47" fmla="*/ 1509372 h 1606405"/>
                  <a:gd name="connsiteX48" fmla="*/ 854179 w 1482909"/>
                  <a:gd name="connsiteY48" fmla="*/ 1276176 h 1606405"/>
                  <a:gd name="connsiteX49" fmla="*/ 854179 w 1482909"/>
                  <a:gd name="connsiteY49" fmla="*/ 1570852 h 1606405"/>
                  <a:gd name="connsiteX50" fmla="*/ 818626 w 1482909"/>
                  <a:gd name="connsiteY50" fmla="*/ 1606405 h 1606405"/>
                  <a:gd name="connsiteX51" fmla="*/ 676420 w 1482909"/>
                  <a:gd name="connsiteY51" fmla="*/ 1606405 h 1606405"/>
                  <a:gd name="connsiteX52" fmla="*/ 640866 w 1482909"/>
                  <a:gd name="connsiteY52" fmla="*/ 1570852 h 1606405"/>
                  <a:gd name="connsiteX53" fmla="*/ 640866 w 1482909"/>
                  <a:gd name="connsiteY53" fmla="*/ 1244178 h 1606405"/>
                  <a:gd name="connsiteX54" fmla="*/ 482507 w 1482909"/>
                  <a:gd name="connsiteY54" fmla="*/ 1518466 h 1606405"/>
                  <a:gd name="connsiteX55" fmla="*/ 433940 w 1482909"/>
                  <a:gd name="connsiteY55" fmla="*/ 1531480 h 1606405"/>
                  <a:gd name="connsiteX56" fmla="*/ 310786 w 1482909"/>
                  <a:gd name="connsiteY56" fmla="*/ 1460377 h 1606405"/>
                  <a:gd name="connsiteX57" fmla="*/ 297773 w 1482909"/>
                  <a:gd name="connsiteY57" fmla="*/ 1411810 h 1606405"/>
                  <a:gd name="connsiteX58" fmla="*/ 508683 w 1482909"/>
                  <a:gd name="connsiteY58" fmla="*/ 1046504 h 1606405"/>
                  <a:gd name="connsiteX59" fmla="*/ 133386 w 1482909"/>
                  <a:gd name="connsiteY59" fmla="*/ 1263181 h 1606405"/>
                  <a:gd name="connsiteX60" fmla="*/ 84820 w 1482909"/>
                  <a:gd name="connsiteY60" fmla="*/ 1250168 h 1606405"/>
                  <a:gd name="connsiteX61" fmla="*/ 13717 w 1482909"/>
                  <a:gd name="connsiteY61" fmla="*/ 1127014 h 1606405"/>
                  <a:gd name="connsiteX62" fmla="*/ 26730 w 1482909"/>
                  <a:gd name="connsiteY62" fmla="*/ 1078448 h 1606405"/>
                  <a:gd name="connsiteX63" fmla="*/ 308264 w 1482909"/>
                  <a:gd name="connsiteY63" fmla="*/ 915904 h 1606405"/>
                  <a:gd name="connsiteX64" fmla="*/ 35554 w 1482909"/>
                  <a:gd name="connsiteY64" fmla="*/ 915904 h 1606405"/>
                  <a:gd name="connsiteX65" fmla="*/ 0 w 1482909"/>
                  <a:gd name="connsiteY65" fmla="*/ 880351 h 160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482909" h="1606405">
                    <a:moveTo>
                      <a:pt x="458919" y="806919"/>
                    </a:moveTo>
                    <a:cubicBezTo>
                      <a:pt x="458919" y="949042"/>
                      <a:pt x="574133" y="1064256"/>
                      <a:pt x="716256" y="1064256"/>
                    </a:cubicBezTo>
                    <a:cubicBezTo>
                      <a:pt x="858379" y="1064256"/>
                      <a:pt x="973593" y="949042"/>
                      <a:pt x="973593" y="806919"/>
                    </a:cubicBezTo>
                    <a:cubicBezTo>
                      <a:pt x="973593" y="664796"/>
                      <a:pt x="858379" y="549582"/>
                      <a:pt x="716256" y="549582"/>
                    </a:cubicBezTo>
                    <a:cubicBezTo>
                      <a:pt x="574133" y="549582"/>
                      <a:pt x="458919" y="664796"/>
                      <a:pt x="458919" y="806919"/>
                    </a:cubicBezTo>
                    <a:close/>
                    <a:moveTo>
                      <a:pt x="0" y="880351"/>
                    </a:moveTo>
                    <a:lnTo>
                      <a:pt x="0" y="738145"/>
                    </a:lnTo>
                    <a:cubicBezTo>
                      <a:pt x="0" y="718510"/>
                      <a:pt x="15918" y="702592"/>
                      <a:pt x="35553" y="702592"/>
                    </a:cubicBezTo>
                    <a:lnTo>
                      <a:pt x="301266" y="702592"/>
                    </a:lnTo>
                    <a:lnTo>
                      <a:pt x="26979" y="544233"/>
                    </a:lnTo>
                    <a:cubicBezTo>
                      <a:pt x="9975" y="534415"/>
                      <a:pt x="4148" y="512671"/>
                      <a:pt x="13966" y="495666"/>
                    </a:cubicBezTo>
                    <a:lnTo>
                      <a:pt x="85069" y="372512"/>
                    </a:lnTo>
                    <a:cubicBezTo>
                      <a:pt x="94887" y="355508"/>
                      <a:pt x="116631" y="349681"/>
                      <a:pt x="133635" y="359498"/>
                    </a:cubicBezTo>
                    <a:lnTo>
                      <a:pt x="498941" y="570407"/>
                    </a:lnTo>
                    <a:lnTo>
                      <a:pt x="282265" y="195112"/>
                    </a:lnTo>
                    <a:cubicBezTo>
                      <a:pt x="272446" y="178108"/>
                      <a:pt x="278273" y="156364"/>
                      <a:pt x="295277" y="146546"/>
                    </a:cubicBezTo>
                    <a:lnTo>
                      <a:pt x="418431" y="75444"/>
                    </a:lnTo>
                    <a:cubicBezTo>
                      <a:pt x="435436" y="65626"/>
                      <a:pt x="457180" y="71452"/>
                      <a:pt x="466997" y="88456"/>
                    </a:cubicBezTo>
                    <a:lnTo>
                      <a:pt x="609600" y="335450"/>
                    </a:lnTo>
                    <a:lnTo>
                      <a:pt x="609600" y="35552"/>
                    </a:lnTo>
                    <a:cubicBezTo>
                      <a:pt x="609600" y="15918"/>
                      <a:pt x="625518" y="0"/>
                      <a:pt x="645153" y="0"/>
                    </a:cubicBezTo>
                    <a:lnTo>
                      <a:pt x="787359" y="0"/>
                    </a:lnTo>
                    <a:cubicBezTo>
                      <a:pt x="806994" y="0"/>
                      <a:pt x="822912" y="15918"/>
                      <a:pt x="822912" y="35552"/>
                    </a:cubicBezTo>
                    <a:lnTo>
                      <a:pt x="822912" y="316841"/>
                    </a:lnTo>
                    <a:lnTo>
                      <a:pt x="969156" y="63540"/>
                    </a:lnTo>
                    <a:cubicBezTo>
                      <a:pt x="978973" y="46536"/>
                      <a:pt x="1000716" y="40710"/>
                      <a:pt x="1017722" y="50526"/>
                    </a:cubicBezTo>
                    <a:lnTo>
                      <a:pt x="1140876" y="121630"/>
                    </a:lnTo>
                    <a:cubicBezTo>
                      <a:pt x="1157879" y="131448"/>
                      <a:pt x="1163706" y="153192"/>
                      <a:pt x="1153889" y="170196"/>
                    </a:cubicBezTo>
                    <a:lnTo>
                      <a:pt x="942980" y="535502"/>
                    </a:lnTo>
                    <a:lnTo>
                      <a:pt x="1318275" y="318825"/>
                    </a:lnTo>
                    <a:cubicBezTo>
                      <a:pt x="1335279" y="309007"/>
                      <a:pt x="1357024" y="314834"/>
                      <a:pt x="1366842" y="331838"/>
                    </a:cubicBezTo>
                    <a:lnTo>
                      <a:pt x="1437945" y="454992"/>
                    </a:lnTo>
                    <a:cubicBezTo>
                      <a:pt x="1447762" y="471997"/>
                      <a:pt x="1441936" y="493741"/>
                      <a:pt x="1424931" y="503559"/>
                    </a:cubicBezTo>
                    <a:lnTo>
                      <a:pt x="1177936" y="646161"/>
                    </a:lnTo>
                    <a:lnTo>
                      <a:pt x="1447356" y="646161"/>
                    </a:lnTo>
                    <a:cubicBezTo>
                      <a:pt x="1466990" y="646161"/>
                      <a:pt x="1482908" y="662079"/>
                      <a:pt x="1482909" y="681714"/>
                    </a:cubicBezTo>
                    <a:lnTo>
                      <a:pt x="1482909" y="823920"/>
                    </a:lnTo>
                    <a:cubicBezTo>
                      <a:pt x="1482908" y="843555"/>
                      <a:pt x="1466990" y="859473"/>
                      <a:pt x="1447356" y="859473"/>
                    </a:cubicBezTo>
                    <a:lnTo>
                      <a:pt x="1092603" y="859472"/>
                    </a:lnTo>
                    <a:lnTo>
                      <a:pt x="1428832" y="1053595"/>
                    </a:lnTo>
                    <a:cubicBezTo>
                      <a:pt x="1445837" y="1063413"/>
                      <a:pt x="1451663" y="1085157"/>
                      <a:pt x="1441846" y="1102162"/>
                    </a:cubicBezTo>
                    <a:lnTo>
                      <a:pt x="1370743" y="1225316"/>
                    </a:lnTo>
                    <a:cubicBezTo>
                      <a:pt x="1360925" y="1242320"/>
                      <a:pt x="1339181" y="1248147"/>
                      <a:pt x="1322176" y="1238330"/>
                    </a:cubicBezTo>
                    <a:lnTo>
                      <a:pt x="956871" y="1027420"/>
                    </a:lnTo>
                    <a:lnTo>
                      <a:pt x="1173548" y="1402716"/>
                    </a:lnTo>
                    <a:cubicBezTo>
                      <a:pt x="1183365" y="1419720"/>
                      <a:pt x="1177539" y="1441464"/>
                      <a:pt x="1160534" y="1451282"/>
                    </a:cubicBezTo>
                    <a:lnTo>
                      <a:pt x="1037380" y="1522385"/>
                    </a:lnTo>
                    <a:cubicBezTo>
                      <a:pt x="1020376" y="1532202"/>
                      <a:pt x="998632" y="1526376"/>
                      <a:pt x="988814" y="1509372"/>
                    </a:cubicBezTo>
                    <a:lnTo>
                      <a:pt x="854179" y="1276176"/>
                    </a:lnTo>
                    <a:lnTo>
                      <a:pt x="854179" y="1570852"/>
                    </a:lnTo>
                    <a:cubicBezTo>
                      <a:pt x="854178" y="1590487"/>
                      <a:pt x="838260" y="1606404"/>
                      <a:pt x="818626" y="1606405"/>
                    </a:cubicBezTo>
                    <a:lnTo>
                      <a:pt x="676420" y="1606405"/>
                    </a:lnTo>
                    <a:cubicBezTo>
                      <a:pt x="656784" y="1606405"/>
                      <a:pt x="640867" y="1590487"/>
                      <a:pt x="640866" y="1570852"/>
                    </a:cubicBezTo>
                    <a:lnTo>
                      <a:pt x="640866" y="1244178"/>
                    </a:lnTo>
                    <a:lnTo>
                      <a:pt x="482507" y="1518466"/>
                    </a:lnTo>
                    <a:cubicBezTo>
                      <a:pt x="472689" y="1535471"/>
                      <a:pt x="450945" y="1541296"/>
                      <a:pt x="433940" y="1531480"/>
                    </a:cubicBezTo>
                    <a:lnTo>
                      <a:pt x="310786" y="1460377"/>
                    </a:lnTo>
                    <a:cubicBezTo>
                      <a:pt x="293782" y="1450559"/>
                      <a:pt x="287955" y="1428814"/>
                      <a:pt x="297773" y="1411810"/>
                    </a:cubicBezTo>
                    <a:lnTo>
                      <a:pt x="508683" y="1046504"/>
                    </a:lnTo>
                    <a:lnTo>
                      <a:pt x="133386" y="1263181"/>
                    </a:lnTo>
                    <a:cubicBezTo>
                      <a:pt x="116382" y="1272999"/>
                      <a:pt x="94637" y="1267172"/>
                      <a:pt x="84820" y="1250168"/>
                    </a:cubicBezTo>
                    <a:lnTo>
                      <a:pt x="13717" y="1127014"/>
                    </a:lnTo>
                    <a:cubicBezTo>
                      <a:pt x="3899" y="1110009"/>
                      <a:pt x="9726" y="1088265"/>
                      <a:pt x="26730" y="1078448"/>
                    </a:cubicBezTo>
                    <a:lnTo>
                      <a:pt x="308264" y="915904"/>
                    </a:lnTo>
                    <a:lnTo>
                      <a:pt x="35554" y="915904"/>
                    </a:lnTo>
                    <a:cubicBezTo>
                      <a:pt x="15918" y="915904"/>
                      <a:pt x="0" y="899986"/>
                      <a:pt x="0" y="880351"/>
                    </a:cubicBezTo>
                    <a:close/>
                  </a:path>
                </a:pathLst>
              </a:custGeom>
              <a:solidFill>
                <a:srgbClr val="FFFF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52"/>
              <p:cNvSpPr/>
              <p:nvPr/>
            </p:nvSpPr>
            <p:spPr>
              <a:xfrm rot="8286032">
                <a:off x="3129834" y="4873034"/>
                <a:ext cx="312138" cy="312138"/>
              </a:xfrm>
              <a:custGeom>
                <a:avLst/>
                <a:gdLst>
                  <a:gd name="connsiteX0" fmla="*/ 0 w 777240"/>
                  <a:gd name="connsiteY0" fmla="*/ 459723 h 777240"/>
                  <a:gd name="connsiteX1" fmla="*/ 0 w 777240"/>
                  <a:gd name="connsiteY1" fmla="*/ 317517 h 777240"/>
                  <a:gd name="connsiteX2" fmla="*/ 35553 w 777240"/>
                  <a:gd name="connsiteY2" fmla="*/ 281964 h 777240"/>
                  <a:gd name="connsiteX3" fmla="*/ 281964 w 777240"/>
                  <a:gd name="connsiteY3" fmla="*/ 281964 h 777240"/>
                  <a:gd name="connsiteX4" fmla="*/ 281964 w 777240"/>
                  <a:gd name="connsiteY4" fmla="*/ 35553 h 777240"/>
                  <a:gd name="connsiteX5" fmla="*/ 317517 w 777240"/>
                  <a:gd name="connsiteY5" fmla="*/ 0 h 777240"/>
                  <a:gd name="connsiteX6" fmla="*/ 459723 w 777240"/>
                  <a:gd name="connsiteY6" fmla="*/ 0 h 777240"/>
                  <a:gd name="connsiteX7" fmla="*/ 495276 w 777240"/>
                  <a:gd name="connsiteY7" fmla="*/ 35553 h 777240"/>
                  <a:gd name="connsiteX8" fmla="*/ 495276 w 777240"/>
                  <a:gd name="connsiteY8" fmla="*/ 281964 h 777240"/>
                  <a:gd name="connsiteX9" fmla="*/ 741687 w 777240"/>
                  <a:gd name="connsiteY9" fmla="*/ 281964 h 777240"/>
                  <a:gd name="connsiteX10" fmla="*/ 777240 w 777240"/>
                  <a:gd name="connsiteY10" fmla="*/ 317517 h 777240"/>
                  <a:gd name="connsiteX11" fmla="*/ 777240 w 777240"/>
                  <a:gd name="connsiteY11" fmla="*/ 459723 h 777240"/>
                  <a:gd name="connsiteX12" fmla="*/ 741687 w 777240"/>
                  <a:gd name="connsiteY12" fmla="*/ 495276 h 777240"/>
                  <a:gd name="connsiteX13" fmla="*/ 495276 w 777240"/>
                  <a:gd name="connsiteY13" fmla="*/ 495276 h 777240"/>
                  <a:gd name="connsiteX14" fmla="*/ 495276 w 777240"/>
                  <a:gd name="connsiteY14" fmla="*/ 741687 h 777240"/>
                  <a:gd name="connsiteX15" fmla="*/ 459723 w 777240"/>
                  <a:gd name="connsiteY15" fmla="*/ 777240 h 777240"/>
                  <a:gd name="connsiteX16" fmla="*/ 317517 w 777240"/>
                  <a:gd name="connsiteY16" fmla="*/ 777240 h 777240"/>
                  <a:gd name="connsiteX17" fmla="*/ 281964 w 777240"/>
                  <a:gd name="connsiteY17" fmla="*/ 741687 h 777240"/>
                  <a:gd name="connsiteX18" fmla="*/ 281964 w 777240"/>
                  <a:gd name="connsiteY18" fmla="*/ 495276 h 777240"/>
                  <a:gd name="connsiteX19" fmla="*/ 35553 w 777240"/>
                  <a:gd name="connsiteY19" fmla="*/ 495276 h 777240"/>
                  <a:gd name="connsiteX20" fmla="*/ 0 w 777240"/>
                  <a:gd name="connsiteY20" fmla="*/ 459723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7240" h="777240">
                    <a:moveTo>
                      <a:pt x="0" y="459723"/>
                    </a:moveTo>
                    <a:lnTo>
                      <a:pt x="0" y="317517"/>
                    </a:lnTo>
                    <a:cubicBezTo>
                      <a:pt x="0" y="297882"/>
                      <a:pt x="15918" y="281964"/>
                      <a:pt x="35553" y="281964"/>
                    </a:cubicBezTo>
                    <a:lnTo>
                      <a:pt x="281964" y="281964"/>
                    </a:lnTo>
                    <a:lnTo>
                      <a:pt x="281964" y="35553"/>
                    </a:lnTo>
                    <a:cubicBezTo>
                      <a:pt x="281964" y="15918"/>
                      <a:pt x="297882" y="0"/>
                      <a:pt x="317517" y="0"/>
                    </a:cubicBezTo>
                    <a:lnTo>
                      <a:pt x="459723" y="0"/>
                    </a:lnTo>
                    <a:cubicBezTo>
                      <a:pt x="479358" y="0"/>
                      <a:pt x="495276" y="15918"/>
                      <a:pt x="495276" y="35553"/>
                    </a:cubicBezTo>
                    <a:lnTo>
                      <a:pt x="495276" y="281964"/>
                    </a:lnTo>
                    <a:lnTo>
                      <a:pt x="741687" y="281964"/>
                    </a:lnTo>
                    <a:cubicBezTo>
                      <a:pt x="761322" y="281964"/>
                      <a:pt x="777240" y="297882"/>
                      <a:pt x="777240" y="317517"/>
                    </a:cubicBezTo>
                    <a:lnTo>
                      <a:pt x="777240" y="459723"/>
                    </a:lnTo>
                    <a:cubicBezTo>
                      <a:pt x="777240" y="479358"/>
                      <a:pt x="761322" y="495276"/>
                      <a:pt x="741687" y="495276"/>
                    </a:cubicBezTo>
                    <a:lnTo>
                      <a:pt x="495276" y="495276"/>
                    </a:lnTo>
                    <a:lnTo>
                      <a:pt x="495276" y="741687"/>
                    </a:lnTo>
                    <a:cubicBezTo>
                      <a:pt x="495276" y="761322"/>
                      <a:pt x="479358" y="777240"/>
                      <a:pt x="459723" y="777240"/>
                    </a:cubicBezTo>
                    <a:lnTo>
                      <a:pt x="317517" y="777240"/>
                    </a:lnTo>
                    <a:cubicBezTo>
                      <a:pt x="297882" y="777240"/>
                      <a:pt x="281964" y="761322"/>
                      <a:pt x="281964" y="741687"/>
                    </a:cubicBezTo>
                    <a:lnTo>
                      <a:pt x="281964" y="495276"/>
                    </a:lnTo>
                    <a:lnTo>
                      <a:pt x="35553" y="495276"/>
                    </a:lnTo>
                    <a:cubicBezTo>
                      <a:pt x="15918" y="495276"/>
                      <a:pt x="0" y="479358"/>
                      <a:pt x="0" y="459723"/>
                    </a:cubicBezTo>
                    <a:close/>
                  </a:path>
                </a:pathLst>
              </a:custGeom>
              <a:solidFill>
                <a:schemeClr val="bg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a:off x="2078781" y="4451172"/>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4728249" y="4796798"/>
                <a:ext cx="95134" cy="95134"/>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十字星 21"/>
              <p:cNvSpPr/>
              <p:nvPr/>
            </p:nvSpPr>
            <p:spPr>
              <a:xfrm>
                <a:off x="3926077" y="4265519"/>
                <a:ext cx="185653" cy="185653"/>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7030A0"/>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7" name="任意多边形 56"/>
            <p:cNvSpPr/>
            <p:nvPr/>
          </p:nvSpPr>
          <p:spPr>
            <a:xfrm>
              <a:off x="3406615" y="3535679"/>
              <a:ext cx="6316505" cy="1090019"/>
            </a:xfrm>
            <a:custGeom>
              <a:avLst/>
              <a:gdLst>
                <a:gd name="connsiteX0" fmla="*/ 0 w 5257800"/>
                <a:gd name="connsiteY0" fmla="*/ 868680 h 868680"/>
                <a:gd name="connsiteX1" fmla="*/ 1066800 w 5257800"/>
                <a:gd name="connsiteY1" fmla="*/ 533400 h 868680"/>
                <a:gd name="connsiteX2" fmla="*/ 3307080 w 5257800"/>
                <a:gd name="connsiteY2" fmla="*/ 685800 h 868680"/>
                <a:gd name="connsiteX3" fmla="*/ 5257800 w 5257800"/>
                <a:gd name="connsiteY3" fmla="*/ 0 h 868680"/>
              </a:gdLst>
              <a:ahLst/>
              <a:cxnLst>
                <a:cxn ang="0">
                  <a:pos x="connsiteX0" y="connsiteY0"/>
                </a:cxn>
                <a:cxn ang="0">
                  <a:pos x="connsiteX1" y="connsiteY1"/>
                </a:cxn>
                <a:cxn ang="0">
                  <a:pos x="connsiteX2" y="connsiteY2"/>
                </a:cxn>
                <a:cxn ang="0">
                  <a:pos x="connsiteX3" y="connsiteY3"/>
                </a:cxn>
              </a:cxnLst>
              <a:rect l="l" t="t" r="r" b="b"/>
              <a:pathLst>
                <a:path w="5257800" h="868680">
                  <a:moveTo>
                    <a:pt x="0" y="868680"/>
                  </a:moveTo>
                  <a:cubicBezTo>
                    <a:pt x="257810" y="716280"/>
                    <a:pt x="515620" y="563880"/>
                    <a:pt x="1066800" y="533400"/>
                  </a:cubicBezTo>
                  <a:cubicBezTo>
                    <a:pt x="1617980" y="502920"/>
                    <a:pt x="2608580" y="774700"/>
                    <a:pt x="3307080" y="685800"/>
                  </a:cubicBezTo>
                  <a:cubicBezTo>
                    <a:pt x="4005580" y="596900"/>
                    <a:pt x="4631690" y="298450"/>
                    <a:pt x="5257800" y="0"/>
                  </a:cubicBezTo>
                </a:path>
              </a:pathLst>
            </a:custGeom>
            <a:noFill/>
            <a:ln w="38100">
              <a:solidFill>
                <a:srgbClr val="2E37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2" name="组合 61"/>
            <p:cNvGrpSpPr/>
            <p:nvPr/>
          </p:nvGrpSpPr>
          <p:grpSpPr>
            <a:xfrm>
              <a:off x="9664769" y="1029052"/>
              <a:ext cx="1919787" cy="2423165"/>
              <a:chOff x="6690716" y="708698"/>
              <a:chExt cx="1919787" cy="2423165"/>
            </a:xfrm>
          </p:grpSpPr>
          <p:sp>
            <p:nvSpPr>
              <p:cNvPr id="58" name="十字星 21"/>
              <p:cNvSpPr/>
              <p:nvPr/>
            </p:nvSpPr>
            <p:spPr>
              <a:xfrm>
                <a:off x="8183880" y="1950817"/>
                <a:ext cx="426623" cy="426623"/>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22B4B9"/>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十字星 21"/>
              <p:cNvSpPr/>
              <p:nvPr/>
            </p:nvSpPr>
            <p:spPr>
              <a:xfrm>
                <a:off x="7453257" y="2705240"/>
                <a:ext cx="426623" cy="426623"/>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chemeClr val="bg1"/>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任意多边形 59"/>
              <p:cNvSpPr/>
              <p:nvPr/>
            </p:nvSpPr>
            <p:spPr>
              <a:xfrm rot="5400000">
                <a:off x="7558783" y="1135384"/>
                <a:ext cx="373283" cy="404369"/>
              </a:xfrm>
              <a:custGeom>
                <a:avLst/>
                <a:gdLst>
                  <a:gd name="connsiteX0" fmla="*/ 458919 w 1482909"/>
                  <a:gd name="connsiteY0" fmla="*/ 806919 h 1606405"/>
                  <a:gd name="connsiteX1" fmla="*/ 716256 w 1482909"/>
                  <a:gd name="connsiteY1" fmla="*/ 1064256 h 1606405"/>
                  <a:gd name="connsiteX2" fmla="*/ 973593 w 1482909"/>
                  <a:gd name="connsiteY2" fmla="*/ 806919 h 1606405"/>
                  <a:gd name="connsiteX3" fmla="*/ 716256 w 1482909"/>
                  <a:gd name="connsiteY3" fmla="*/ 549582 h 1606405"/>
                  <a:gd name="connsiteX4" fmla="*/ 458919 w 1482909"/>
                  <a:gd name="connsiteY4" fmla="*/ 806919 h 1606405"/>
                  <a:gd name="connsiteX5" fmla="*/ 0 w 1482909"/>
                  <a:gd name="connsiteY5" fmla="*/ 880351 h 1606405"/>
                  <a:gd name="connsiteX6" fmla="*/ 0 w 1482909"/>
                  <a:gd name="connsiteY6" fmla="*/ 738145 h 1606405"/>
                  <a:gd name="connsiteX7" fmla="*/ 35553 w 1482909"/>
                  <a:gd name="connsiteY7" fmla="*/ 702592 h 1606405"/>
                  <a:gd name="connsiteX8" fmla="*/ 301266 w 1482909"/>
                  <a:gd name="connsiteY8" fmla="*/ 702592 h 1606405"/>
                  <a:gd name="connsiteX9" fmla="*/ 26979 w 1482909"/>
                  <a:gd name="connsiteY9" fmla="*/ 544233 h 1606405"/>
                  <a:gd name="connsiteX10" fmla="*/ 13966 w 1482909"/>
                  <a:gd name="connsiteY10" fmla="*/ 495666 h 1606405"/>
                  <a:gd name="connsiteX11" fmla="*/ 85069 w 1482909"/>
                  <a:gd name="connsiteY11" fmla="*/ 372512 h 1606405"/>
                  <a:gd name="connsiteX12" fmla="*/ 133635 w 1482909"/>
                  <a:gd name="connsiteY12" fmla="*/ 359498 h 1606405"/>
                  <a:gd name="connsiteX13" fmla="*/ 498941 w 1482909"/>
                  <a:gd name="connsiteY13" fmla="*/ 570407 h 1606405"/>
                  <a:gd name="connsiteX14" fmla="*/ 282265 w 1482909"/>
                  <a:gd name="connsiteY14" fmla="*/ 195112 h 1606405"/>
                  <a:gd name="connsiteX15" fmla="*/ 295277 w 1482909"/>
                  <a:gd name="connsiteY15" fmla="*/ 146546 h 1606405"/>
                  <a:gd name="connsiteX16" fmla="*/ 418431 w 1482909"/>
                  <a:gd name="connsiteY16" fmla="*/ 75444 h 1606405"/>
                  <a:gd name="connsiteX17" fmla="*/ 466997 w 1482909"/>
                  <a:gd name="connsiteY17" fmla="*/ 88456 h 1606405"/>
                  <a:gd name="connsiteX18" fmla="*/ 609600 w 1482909"/>
                  <a:gd name="connsiteY18" fmla="*/ 335450 h 1606405"/>
                  <a:gd name="connsiteX19" fmla="*/ 609600 w 1482909"/>
                  <a:gd name="connsiteY19" fmla="*/ 35552 h 1606405"/>
                  <a:gd name="connsiteX20" fmla="*/ 645153 w 1482909"/>
                  <a:gd name="connsiteY20" fmla="*/ 0 h 1606405"/>
                  <a:gd name="connsiteX21" fmla="*/ 787359 w 1482909"/>
                  <a:gd name="connsiteY21" fmla="*/ 0 h 1606405"/>
                  <a:gd name="connsiteX22" fmla="*/ 822912 w 1482909"/>
                  <a:gd name="connsiteY22" fmla="*/ 35552 h 1606405"/>
                  <a:gd name="connsiteX23" fmla="*/ 822912 w 1482909"/>
                  <a:gd name="connsiteY23" fmla="*/ 316841 h 1606405"/>
                  <a:gd name="connsiteX24" fmla="*/ 969156 w 1482909"/>
                  <a:gd name="connsiteY24" fmla="*/ 63540 h 1606405"/>
                  <a:gd name="connsiteX25" fmla="*/ 1017722 w 1482909"/>
                  <a:gd name="connsiteY25" fmla="*/ 50526 h 1606405"/>
                  <a:gd name="connsiteX26" fmla="*/ 1140876 w 1482909"/>
                  <a:gd name="connsiteY26" fmla="*/ 121630 h 1606405"/>
                  <a:gd name="connsiteX27" fmla="*/ 1153889 w 1482909"/>
                  <a:gd name="connsiteY27" fmla="*/ 170196 h 1606405"/>
                  <a:gd name="connsiteX28" fmla="*/ 942980 w 1482909"/>
                  <a:gd name="connsiteY28" fmla="*/ 535502 h 1606405"/>
                  <a:gd name="connsiteX29" fmla="*/ 1318275 w 1482909"/>
                  <a:gd name="connsiteY29" fmla="*/ 318825 h 1606405"/>
                  <a:gd name="connsiteX30" fmla="*/ 1366842 w 1482909"/>
                  <a:gd name="connsiteY30" fmla="*/ 331838 h 1606405"/>
                  <a:gd name="connsiteX31" fmla="*/ 1437945 w 1482909"/>
                  <a:gd name="connsiteY31" fmla="*/ 454992 h 1606405"/>
                  <a:gd name="connsiteX32" fmla="*/ 1424931 w 1482909"/>
                  <a:gd name="connsiteY32" fmla="*/ 503559 h 1606405"/>
                  <a:gd name="connsiteX33" fmla="*/ 1177936 w 1482909"/>
                  <a:gd name="connsiteY33" fmla="*/ 646161 h 1606405"/>
                  <a:gd name="connsiteX34" fmla="*/ 1447356 w 1482909"/>
                  <a:gd name="connsiteY34" fmla="*/ 646161 h 1606405"/>
                  <a:gd name="connsiteX35" fmla="*/ 1482909 w 1482909"/>
                  <a:gd name="connsiteY35" fmla="*/ 681714 h 1606405"/>
                  <a:gd name="connsiteX36" fmla="*/ 1482909 w 1482909"/>
                  <a:gd name="connsiteY36" fmla="*/ 823920 h 1606405"/>
                  <a:gd name="connsiteX37" fmla="*/ 1447356 w 1482909"/>
                  <a:gd name="connsiteY37" fmla="*/ 859473 h 1606405"/>
                  <a:gd name="connsiteX38" fmla="*/ 1092603 w 1482909"/>
                  <a:gd name="connsiteY38" fmla="*/ 859472 h 1606405"/>
                  <a:gd name="connsiteX39" fmla="*/ 1428832 w 1482909"/>
                  <a:gd name="connsiteY39" fmla="*/ 1053595 h 1606405"/>
                  <a:gd name="connsiteX40" fmla="*/ 1441846 w 1482909"/>
                  <a:gd name="connsiteY40" fmla="*/ 1102162 h 1606405"/>
                  <a:gd name="connsiteX41" fmla="*/ 1370743 w 1482909"/>
                  <a:gd name="connsiteY41" fmla="*/ 1225316 h 1606405"/>
                  <a:gd name="connsiteX42" fmla="*/ 1322176 w 1482909"/>
                  <a:gd name="connsiteY42" fmla="*/ 1238330 h 1606405"/>
                  <a:gd name="connsiteX43" fmla="*/ 956871 w 1482909"/>
                  <a:gd name="connsiteY43" fmla="*/ 1027420 h 1606405"/>
                  <a:gd name="connsiteX44" fmla="*/ 1173548 w 1482909"/>
                  <a:gd name="connsiteY44" fmla="*/ 1402716 h 1606405"/>
                  <a:gd name="connsiteX45" fmla="*/ 1160534 w 1482909"/>
                  <a:gd name="connsiteY45" fmla="*/ 1451282 h 1606405"/>
                  <a:gd name="connsiteX46" fmla="*/ 1037380 w 1482909"/>
                  <a:gd name="connsiteY46" fmla="*/ 1522385 h 1606405"/>
                  <a:gd name="connsiteX47" fmla="*/ 988814 w 1482909"/>
                  <a:gd name="connsiteY47" fmla="*/ 1509372 h 1606405"/>
                  <a:gd name="connsiteX48" fmla="*/ 854179 w 1482909"/>
                  <a:gd name="connsiteY48" fmla="*/ 1276176 h 1606405"/>
                  <a:gd name="connsiteX49" fmla="*/ 854179 w 1482909"/>
                  <a:gd name="connsiteY49" fmla="*/ 1570852 h 1606405"/>
                  <a:gd name="connsiteX50" fmla="*/ 818626 w 1482909"/>
                  <a:gd name="connsiteY50" fmla="*/ 1606405 h 1606405"/>
                  <a:gd name="connsiteX51" fmla="*/ 676420 w 1482909"/>
                  <a:gd name="connsiteY51" fmla="*/ 1606405 h 1606405"/>
                  <a:gd name="connsiteX52" fmla="*/ 640866 w 1482909"/>
                  <a:gd name="connsiteY52" fmla="*/ 1570852 h 1606405"/>
                  <a:gd name="connsiteX53" fmla="*/ 640866 w 1482909"/>
                  <a:gd name="connsiteY53" fmla="*/ 1244178 h 1606405"/>
                  <a:gd name="connsiteX54" fmla="*/ 482507 w 1482909"/>
                  <a:gd name="connsiteY54" fmla="*/ 1518466 h 1606405"/>
                  <a:gd name="connsiteX55" fmla="*/ 433940 w 1482909"/>
                  <a:gd name="connsiteY55" fmla="*/ 1531480 h 1606405"/>
                  <a:gd name="connsiteX56" fmla="*/ 310786 w 1482909"/>
                  <a:gd name="connsiteY56" fmla="*/ 1460377 h 1606405"/>
                  <a:gd name="connsiteX57" fmla="*/ 297773 w 1482909"/>
                  <a:gd name="connsiteY57" fmla="*/ 1411810 h 1606405"/>
                  <a:gd name="connsiteX58" fmla="*/ 508683 w 1482909"/>
                  <a:gd name="connsiteY58" fmla="*/ 1046504 h 1606405"/>
                  <a:gd name="connsiteX59" fmla="*/ 133386 w 1482909"/>
                  <a:gd name="connsiteY59" fmla="*/ 1263181 h 1606405"/>
                  <a:gd name="connsiteX60" fmla="*/ 84820 w 1482909"/>
                  <a:gd name="connsiteY60" fmla="*/ 1250168 h 1606405"/>
                  <a:gd name="connsiteX61" fmla="*/ 13717 w 1482909"/>
                  <a:gd name="connsiteY61" fmla="*/ 1127014 h 1606405"/>
                  <a:gd name="connsiteX62" fmla="*/ 26730 w 1482909"/>
                  <a:gd name="connsiteY62" fmla="*/ 1078448 h 1606405"/>
                  <a:gd name="connsiteX63" fmla="*/ 308264 w 1482909"/>
                  <a:gd name="connsiteY63" fmla="*/ 915904 h 1606405"/>
                  <a:gd name="connsiteX64" fmla="*/ 35554 w 1482909"/>
                  <a:gd name="connsiteY64" fmla="*/ 915904 h 1606405"/>
                  <a:gd name="connsiteX65" fmla="*/ 0 w 1482909"/>
                  <a:gd name="connsiteY65" fmla="*/ 880351 h 160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482909" h="1606405">
                    <a:moveTo>
                      <a:pt x="458919" y="806919"/>
                    </a:moveTo>
                    <a:cubicBezTo>
                      <a:pt x="458919" y="949042"/>
                      <a:pt x="574133" y="1064256"/>
                      <a:pt x="716256" y="1064256"/>
                    </a:cubicBezTo>
                    <a:cubicBezTo>
                      <a:pt x="858379" y="1064256"/>
                      <a:pt x="973593" y="949042"/>
                      <a:pt x="973593" y="806919"/>
                    </a:cubicBezTo>
                    <a:cubicBezTo>
                      <a:pt x="973593" y="664796"/>
                      <a:pt x="858379" y="549582"/>
                      <a:pt x="716256" y="549582"/>
                    </a:cubicBezTo>
                    <a:cubicBezTo>
                      <a:pt x="574133" y="549582"/>
                      <a:pt x="458919" y="664796"/>
                      <a:pt x="458919" y="806919"/>
                    </a:cubicBezTo>
                    <a:close/>
                    <a:moveTo>
                      <a:pt x="0" y="880351"/>
                    </a:moveTo>
                    <a:lnTo>
                      <a:pt x="0" y="738145"/>
                    </a:lnTo>
                    <a:cubicBezTo>
                      <a:pt x="0" y="718510"/>
                      <a:pt x="15918" y="702592"/>
                      <a:pt x="35553" y="702592"/>
                    </a:cubicBezTo>
                    <a:lnTo>
                      <a:pt x="301266" y="702592"/>
                    </a:lnTo>
                    <a:lnTo>
                      <a:pt x="26979" y="544233"/>
                    </a:lnTo>
                    <a:cubicBezTo>
                      <a:pt x="9975" y="534415"/>
                      <a:pt x="4148" y="512671"/>
                      <a:pt x="13966" y="495666"/>
                    </a:cubicBezTo>
                    <a:lnTo>
                      <a:pt x="85069" y="372512"/>
                    </a:lnTo>
                    <a:cubicBezTo>
                      <a:pt x="94887" y="355508"/>
                      <a:pt x="116631" y="349681"/>
                      <a:pt x="133635" y="359498"/>
                    </a:cubicBezTo>
                    <a:lnTo>
                      <a:pt x="498941" y="570407"/>
                    </a:lnTo>
                    <a:lnTo>
                      <a:pt x="282265" y="195112"/>
                    </a:lnTo>
                    <a:cubicBezTo>
                      <a:pt x="272446" y="178108"/>
                      <a:pt x="278273" y="156364"/>
                      <a:pt x="295277" y="146546"/>
                    </a:cubicBezTo>
                    <a:lnTo>
                      <a:pt x="418431" y="75444"/>
                    </a:lnTo>
                    <a:cubicBezTo>
                      <a:pt x="435436" y="65626"/>
                      <a:pt x="457180" y="71452"/>
                      <a:pt x="466997" y="88456"/>
                    </a:cubicBezTo>
                    <a:lnTo>
                      <a:pt x="609600" y="335450"/>
                    </a:lnTo>
                    <a:lnTo>
                      <a:pt x="609600" y="35552"/>
                    </a:lnTo>
                    <a:cubicBezTo>
                      <a:pt x="609600" y="15918"/>
                      <a:pt x="625518" y="0"/>
                      <a:pt x="645153" y="0"/>
                    </a:cubicBezTo>
                    <a:lnTo>
                      <a:pt x="787359" y="0"/>
                    </a:lnTo>
                    <a:cubicBezTo>
                      <a:pt x="806994" y="0"/>
                      <a:pt x="822912" y="15918"/>
                      <a:pt x="822912" y="35552"/>
                    </a:cubicBezTo>
                    <a:lnTo>
                      <a:pt x="822912" y="316841"/>
                    </a:lnTo>
                    <a:lnTo>
                      <a:pt x="969156" y="63540"/>
                    </a:lnTo>
                    <a:cubicBezTo>
                      <a:pt x="978973" y="46536"/>
                      <a:pt x="1000716" y="40710"/>
                      <a:pt x="1017722" y="50526"/>
                    </a:cubicBezTo>
                    <a:lnTo>
                      <a:pt x="1140876" y="121630"/>
                    </a:lnTo>
                    <a:cubicBezTo>
                      <a:pt x="1157879" y="131448"/>
                      <a:pt x="1163706" y="153192"/>
                      <a:pt x="1153889" y="170196"/>
                    </a:cubicBezTo>
                    <a:lnTo>
                      <a:pt x="942980" y="535502"/>
                    </a:lnTo>
                    <a:lnTo>
                      <a:pt x="1318275" y="318825"/>
                    </a:lnTo>
                    <a:cubicBezTo>
                      <a:pt x="1335279" y="309007"/>
                      <a:pt x="1357024" y="314834"/>
                      <a:pt x="1366842" y="331838"/>
                    </a:cubicBezTo>
                    <a:lnTo>
                      <a:pt x="1437945" y="454992"/>
                    </a:lnTo>
                    <a:cubicBezTo>
                      <a:pt x="1447762" y="471997"/>
                      <a:pt x="1441936" y="493741"/>
                      <a:pt x="1424931" y="503559"/>
                    </a:cubicBezTo>
                    <a:lnTo>
                      <a:pt x="1177936" y="646161"/>
                    </a:lnTo>
                    <a:lnTo>
                      <a:pt x="1447356" y="646161"/>
                    </a:lnTo>
                    <a:cubicBezTo>
                      <a:pt x="1466990" y="646161"/>
                      <a:pt x="1482908" y="662079"/>
                      <a:pt x="1482909" y="681714"/>
                    </a:cubicBezTo>
                    <a:lnTo>
                      <a:pt x="1482909" y="823920"/>
                    </a:lnTo>
                    <a:cubicBezTo>
                      <a:pt x="1482908" y="843555"/>
                      <a:pt x="1466990" y="859473"/>
                      <a:pt x="1447356" y="859473"/>
                    </a:cubicBezTo>
                    <a:lnTo>
                      <a:pt x="1092603" y="859472"/>
                    </a:lnTo>
                    <a:lnTo>
                      <a:pt x="1428832" y="1053595"/>
                    </a:lnTo>
                    <a:cubicBezTo>
                      <a:pt x="1445837" y="1063413"/>
                      <a:pt x="1451663" y="1085157"/>
                      <a:pt x="1441846" y="1102162"/>
                    </a:cubicBezTo>
                    <a:lnTo>
                      <a:pt x="1370743" y="1225316"/>
                    </a:lnTo>
                    <a:cubicBezTo>
                      <a:pt x="1360925" y="1242320"/>
                      <a:pt x="1339181" y="1248147"/>
                      <a:pt x="1322176" y="1238330"/>
                    </a:cubicBezTo>
                    <a:lnTo>
                      <a:pt x="956871" y="1027420"/>
                    </a:lnTo>
                    <a:lnTo>
                      <a:pt x="1173548" y="1402716"/>
                    </a:lnTo>
                    <a:cubicBezTo>
                      <a:pt x="1183365" y="1419720"/>
                      <a:pt x="1177539" y="1441464"/>
                      <a:pt x="1160534" y="1451282"/>
                    </a:cubicBezTo>
                    <a:lnTo>
                      <a:pt x="1037380" y="1522385"/>
                    </a:lnTo>
                    <a:cubicBezTo>
                      <a:pt x="1020376" y="1532202"/>
                      <a:pt x="998632" y="1526376"/>
                      <a:pt x="988814" y="1509372"/>
                    </a:cubicBezTo>
                    <a:lnTo>
                      <a:pt x="854179" y="1276176"/>
                    </a:lnTo>
                    <a:lnTo>
                      <a:pt x="854179" y="1570852"/>
                    </a:lnTo>
                    <a:cubicBezTo>
                      <a:pt x="854178" y="1590487"/>
                      <a:pt x="838260" y="1606404"/>
                      <a:pt x="818626" y="1606405"/>
                    </a:cubicBezTo>
                    <a:lnTo>
                      <a:pt x="676420" y="1606405"/>
                    </a:lnTo>
                    <a:cubicBezTo>
                      <a:pt x="656784" y="1606405"/>
                      <a:pt x="640867" y="1590487"/>
                      <a:pt x="640866" y="1570852"/>
                    </a:cubicBezTo>
                    <a:lnTo>
                      <a:pt x="640866" y="1244178"/>
                    </a:lnTo>
                    <a:lnTo>
                      <a:pt x="482507" y="1518466"/>
                    </a:lnTo>
                    <a:cubicBezTo>
                      <a:pt x="472689" y="1535471"/>
                      <a:pt x="450945" y="1541296"/>
                      <a:pt x="433940" y="1531480"/>
                    </a:cubicBezTo>
                    <a:lnTo>
                      <a:pt x="310786" y="1460377"/>
                    </a:lnTo>
                    <a:cubicBezTo>
                      <a:pt x="293782" y="1450559"/>
                      <a:pt x="287955" y="1428814"/>
                      <a:pt x="297773" y="1411810"/>
                    </a:cubicBezTo>
                    <a:lnTo>
                      <a:pt x="508683" y="1046504"/>
                    </a:lnTo>
                    <a:lnTo>
                      <a:pt x="133386" y="1263181"/>
                    </a:lnTo>
                    <a:cubicBezTo>
                      <a:pt x="116382" y="1272999"/>
                      <a:pt x="94637" y="1267172"/>
                      <a:pt x="84820" y="1250168"/>
                    </a:cubicBezTo>
                    <a:lnTo>
                      <a:pt x="13717" y="1127014"/>
                    </a:lnTo>
                    <a:cubicBezTo>
                      <a:pt x="3899" y="1110009"/>
                      <a:pt x="9726" y="1088265"/>
                      <a:pt x="26730" y="1078448"/>
                    </a:cubicBezTo>
                    <a:lnTo>
                      <a:pt x="308264" y="915904"/>
                    </a:lnTo>
                    <a:lnTo>
                      <a:pt x="35554" y="915904"/>
                    </a:lnTo>
                    <a:cubicBezTo>
                      <a:pt x="15918" y="915904"/>
                      <a:pt x="0" y="899986"/>
                      <a:pt x="0" y="880351"/>
                    </a:cubicBezTo>
                    <a:close/>
                  </a:path>
                </a:pathLst>
              </a:custGeom>
              <a:solidFill>
                <a:srgbClr val="7030A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任意多边形 60"/>
              <p:cNvSpPr/>
              <p:nvPr/>
            </p:nvSpPr>
            <p:spPr>
              <a:xfrm rot="8286032">
                <a:off x="6690716" y="708698"/>
                <a:ext cx="170999" cy="170999"/>
              </a:xfrm>
              <a:custGeom>
                <a:avLst/>
                <a:gdLst>
                  <a:gd name="connsiteX0" fmla="*/ 0 w 777240"/>
                  <a:gd name="connsiteY0" fmla="*/ 459723 h 777240"/>
                  <a:gd name="connsiteX1" fmla="*/ 0 w 777240"/>
                  <a:gd name="connsiteY1" fmla="*/ 317517 h 777240"/>
                  <a:gd name="connsiteX2" fmla="*/ 35553 w 777240"/>
                  <a:gd name="connsiteY2" fmla="*/ 281964 h 777240"/>
                  <a:gd name="connsiteX3" fmla="*/ 281964 w 777240"/>
                  <a:gd name="connsiteY3" fmla="*/ 281964 h 777240"/>
                  <a:gd name="connsiteX4" fmla="*/ 281964 w 777240"/>
                  <a:gd name="connsiteY4" fmla="*/ 35553 h 777240"/>
                  <a:gd name="connsiteX5" fmla="*/ 317517 w 777240"/>
                  <a:gd name="connsiteY5" fmla="*/ 0 h 777240"/>
                  <a:gd name="connsiteX6" fmla="*/ 459723 w 777240"/>
                  <a:gd name="connsiteY6" fmla="*/ 0 h 777240"/>
                  <a:gd name="connsiteX7" fmla="*/ 495276 w 777240"/>
                  <a:gd name="connsiteY7" fmla="*/ 35553 h 777240"/>
                  <a:gd name="connsiteX8" fmla="*/ 495276 w 777240"/>
                  <a:gd name="connsiteY8" fmla="*/ 281964 h 777240"/>
                  <a:gd name="connsiteX9" fmla="*/ 741687 w 777240"/>
                  <a:gd name="connsiteY9" fmla="*/ 281964 h 777240"/>
                  <a:gd name="connsiteX10" fmla="*/ 777240 w 777240"/>
                  <a:gd name="connsiteY10" fmla="*/ 317517 h 777240"/>
                  <a:gd name="connsiteX11" fmla="*/ 777240 w 777240"/>
                  <a:gd name="connsiteY11" fmla="*/ 459723 h 777240"/>
                  <a:gd name="connsiteX12" fmla="*/ 741687 w 777240"/>
                  <a:gd name="connsiteY12" fmla="*/ 495276 h 777240"/>
                  <a:gd name="connsiteX13" fmla="*/ 495276 w 777240"/>
                  <a:gd name="connsiteY13" fmla="*/ 495276 h 777240"/>
                  <a:gd name="connsiteX14" fmla="*/ 495276 w 777240"/>
                  <a:gd name="connsiteY14" fmla="*/ 741687 h 777240"/>
                  <a:gd name="connsiteX15" fmla="*/ 459723 w 777240"/>
                  <a:gd name="connsiteY15" fmla="*/ 777240 h 777240"/>
                  <a:gd name="connsiteX16" fmla="*/ 317517 w 777240"/>
                  <a:gd name="connsiteY16" fmla="*/ 777240 h 777240"/>
                  <a:gd name="connsiteX17" fmla="*/ 281964 w 777240"/>
                  <a:gd name="connsiteY17" fmla="*/ 741687 h 777240"/>
                  <a:gd name="connsiteX18" fmla="*/ 281964 w 777240"/>
                  <a:gd name="connsiteY18" fmla="*/ 495276 h 777240"/>
                  <a:gd name="connsiteX19" fmla="*/ 35553 w 777240"/>
                  <a:gd name="connsiteY19" fmla="*/ 495276 h 777240"/>
                  <a:gd name="connsiteX20" fmla="*/ 0 w 777240"/>
                  <a:gd name="connsiteY20" fmla="*/ 459723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7240" h="777240">
                    <a:moveTo>
                      <a:pt x="0" y="459723"/>
                    </a:moveTo>
                    <a:lnTo>
                      <a:pt x="0" y="317517"/>
                    </a:lnTo>
                    <a:cubicBezTo>
                      <a:pt x="0" y="297882"/>
                      <a:pt x="15918" y="281964"/>
                      <a:pt x="35553" y="281964"/>
                    </a:cubicBezTo>
                    <a:lnTo>
                      <a:pt x="281964" y="281964"/>
                    </a:lnTo>
                    <a:lnTo>
                      <a:pt x="281964" y="35553"/>
                    </a:lnTo>
                    <a:cubicBezTo>
                      <a:pt x="281964" y="15918"/>
                      <a:pt x="297882" y="0"/>
                      <a:pt x="317517" y="0"/>
                    </a:cubicBezTo>
                    <a:lnTo>
                      <a:pt x="459723" y="0"/>
                    </a:lnTo>
                    <a:cubicBezTo>
                      <a:pt x="479358" y="0"/>
                      <a:pt x="495276" y="15918"/>
                      <a:pt x="495276" y="35553"/>
                    </a:cubicBezTo>
                    <a:lnTo>
                      <a:pt x="495276" y="281964"/>
                    </a:lnTo>
                    <a:lnTo>
                      <a:pt x="741687" y="281964"/>
                    </a:lnTo>
                    <a:cubicBezTo>
                      <a:pt x="761322" y="281964"/>
                      <a:pt x="777240" y="297882"/>
                      <a:pt x="777240" y="317517"/>
                    </a:cubicBezTo>
                    <a:lnTo>
                      <a:pt x="777240" y="459723"/>
                    </a:lnTo>
                    <a:cubicBezTo>
                      <a:pt x="777240" y="479358"/>
                      <a:pt x="761322" y="495276"/>
                      <a:pt x="741687" y="495276"/>
                    </a:cubicBezTo>
                    <a:lnTo>
                      <a:pt x="495276" y="495276"/>
                    </a:lnTo>
                    <a:lnTo>
                      <a:pt x="495276" y="741687"/>
                    </a:lnTo>
                    <a:cubicBezTo>
                      <a:pt x="495276" y="761322"/>
                      <a:pt x="479358" y="777240"/>
                      <a:pt x="459723" y="777240"/>
                    </a:cubicBezTo>
                    <a:lnTo>
                      <a:pt x="317517" y="777240"/>
                    </a:lnTo>
                    <a:cubicBezTo>
                      <a:pt x="297882" y="777240"/>
                      <a:pt x="281964" y="761322"/>
                      <a:pt x="281964" y="741687"/>
                    </a:cubicBezTo>
                    <a:lnTo>
                      <a:pt x="281964" y="495276"/>
                    </a:lnTo>
                    <a:lnTo>
                      <a:pt x="35553" y="495276"/>
                    </a:lnTo>
                    <a:cubicBezTo>
                      <a:pt x="15918" y="495276"/>
                      <a:pt x="0" y="479358"/>
                      <a:pt x="0" y="459723"/>
                    </a:cubicBezTo>
                    <a:close/>
                  </a:path>
                </a:pathLst>
              </a:custGeom>
              <a:solidFill>
                <a:schemeClr val="accent2">
                  <a:lumMod val="60000"/>
                  <a:lumOff val="40000"/>
                </a:scheme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8" name="组合 67"/>
            <p:cNvGrpSpPr/>
            <p:nvPr/>
          </p:nvGrpSpPr>
          <p:grpSpPr>
            <a:xfrm>
              <a:off x="1114870" y="3420663"/>
              <a:ext cx="2494958" cy="2423165"/>
              <a:chOff x="1114870" y="3420663"/>
              <a:chExt cx="2494958" cy="2423165"/>
            </a:xfrm>
          </p:grpSpPr>
          <p:sp>
            <p:nvSpPr>
              <p:cNvPr id="35" name="任意多边形 34"/>
              <p:cNvSpPr/>
              <p:nvPr/>
            </p:nvSpPr>
            <p:spPr>
              <a:xfrm rot="8286032">
                <a:off x="3297690" y="5208235"/>
                <a:ext cx="312138" cy="312138"/>
              </a:xfrm>
              <a:custGeom>
                <a:avLst/>
                <a:gdLst>
                  <a:gd name="connsiteX0" fmla="*/ 0 w 777240"/>
                  <a:gd name="connsiteY0" fmla="*/ 459723 h 777240"/>
                  <a:gd name="connsiteX1" fmla="*/ 0 w 777240"/>
                  <a:gd name="connsiteY1" fmla="*/ 317517 h 777240"/>
                  <a:gd name="connsiteX2" fmla="*/ 35553 w 777240"/>
                  <a:gd name="connsiteY2" fmla="*/ 281964 h 777240"/>
                  <a:gd name="connsiteX3" fmla="*/ 281964 w 777240"/>
                  <a:gd name="connsiteY3" fmla="*/ 281964 h 777240"/>
                  <a:gd name="connsiteX4" fmla="*/ 281964 w 777240"/>
                  <a:gd name="connsiteY4" fmla="*/ 35553 h 777240"/>
                  <a:gd name="connsiteX5" fmla="*/ 317517 w 777240"/>
                  <a:gd name="connsiteY5" fmla="*/ 0 h 777240"/>
                  <a:gd name="connsiteX6" fmla="*/ 459723 w 777240"/>
                  <a:gd name="connsiteY6" fmla="*/ 0 h 777240"/>
                  <a:gd name="connsiteX7" fmla="*/ 495276 w 777240"/>
                  <a:gd name="connsiteY7" fmla="*/ 35553 h 777240"/>
                  <a:gd name="connsiteX8" fmla="*/ 495276 w 777240"/>
                  <a:gd name="connsiteY8" fmla="*/ 281964 h 777240"/>
                  <a:gd name="connsiteX9" fmla="*/ 741687 w 777240"/>
                  <a:gd name="connsiteY9" fmla="*/ 281964 h 777240"/>
                  <a:gd name="connsiteX10" fmla="*/ 777240 w 777240"/>
                  <a:gd name="connsiteY10" fmla="*/ 317517 h 777240"/>
                  <a:gd name="connsiteX11" fmla="*/ 777240 w 777240"/>
                  <a:gd name="connsiteY11" fmla="*/ 459723 h 777240"/>
                  <a:gd name="connsiteX12" fmla="*/ 741687 w 777240"/>
                  <a:gd name="connsiteY12" fmla="*/ 495276 h 777240"/>
                  <a:gd name="connsiteX13" fmla="*/ 495276 w 777240"/>
                  <a:gd name="connsiteY13" fmla="*/ 495276 h 777240"/>
                  <a:gd name="connsiteX14" fmla="*/ 495276 w 777240"/>
                  <a:gd name="connsiteY14" fmla="*/ 741687 h 777240"/>
                  <a:gd name="connsiteX15" fmla="*/ 459723 w 777240"/>
                  <a:gd name="connsiteY15" fmla="*/ 777240 h 777240"/>
                  <a:gd name="connsiteX16" fmla="*/ 317517 w 777240"/>
                  <a:gd name="connsiteY16" fmla="*/ 777240 h 777240"/>
                  <a:gd name="connsiteX17" fmla="*/ 281964 w 777240"/>
                  <a:gd name="connsiteY17" fmla="*/ 741687 h 777240"/>
                  <a:gd name="connsiteX18" fmla="*/ 281964 w 777240"/>
                  <a:gd name="connsiteY18" fmla="*/ 495276 h 777240"/>
                  <a:gd name="connsiteX19" fmla="*/ 35553 w 777240"/>
                  <a:gd name="connsiteY19" fmla="*/ 495276 h 777240"/>
                  <a:gd name="connsiteX20" fmla="*/ 0 w 777240"/>
                  <a:gd name="connsiteY20" fmla="*/ 459723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7240" h="777240">
                    <a:moveTo>
                      <a:pt x="0" y="459723"/>
                    </a:moveTo>
                    <a:lnTo>
                      <a:pt x="0" y="317517"/>
                    </a:lnTo>
                    <a:cubicBezTo>
                      <a:pt x="0" y="297882"/>
                      <a:pt x="15918" y="281964"/>
                      <a:pt x="35553" y="281964"/>
                    </a:cubicBezTo>
                    <a:lnTo>
                      <a:pt x="281964" y="281964"/>
                    </a:lnTo>
                    <a:lnTo>
                      <a:pt x="281964" y="35553"/>
                    </a:lnTo>
                    <a:cubicBezTo>
                      <a:pt x="281964" y="15918"/>
                      <a:pt x="297882" y="0"/>
                      <a:pt x="317517" y="0"/>
                    </a:cubicBezTo>
                    <a:lnTo>
                      <a:pt x="459723" y="0"/>
                    </a:lnTo>
                    <a:cubicBezTo>
                      <a:pt x="479358" y="0"/>
                      <a:pt x="495276" y="15918"/>
                      <a:pt x="495276" y="35553"/>
                    </a:cubicBezTo>
                    <a:lnTo>
                      <a:pt x="495276" y="281964"/>
                    </a:lnTo>
                    <a:lnTo>
                      <a:pt x="741687" y="281964"/>
                    </a:lnTo>
                    <a:cubicBezTo>
                      <a:pt x="761322" y="281964"/>
                      <a:pt x="777240" y="297882"/>
                      <a:pt x="777240" y="317517"/>
                    </a:cubicBezTo>
                    <a:lnTo>
                      <a:pt x="777240" y="459723"/>
                    </a:lnTo>
                    <a:cubicBezTo>
                      <a:pt x="777240" y="479358"/>
                      <a:pt x="761322" y="495276"/>
                      <a:pt x="741687" y="495276"/>
                    </a:cubicBezTo>
                    <a:lnTo>
                      <a:pt x="495276" y="495276"/>
                    </a:lnTo>
                    <a:lnTo>
                      <a:pt x="495276" y="741687"/>
                    </a:lnTo>
                    <a:cubicBezTo>
                      <a:pt x="495276" y="761322"/>
                      <a:pt x="479358" y="777240"/>
                      <a:pt x="459723" y="777240"/>
                    </a:cubicBezTo>
                    <a:lnTo>
                      <a:pt x="317517" y="777240"/>
                    </a:lnTo>
                    <a:cubicBezTo>
                      <a:pt x="297882" y="777240"/>
                      <a:pt x="281964" y="761322"/>
                      <a:pt x="281964" y="741687"/>
                    </a:cubicBezTo>
                    <a:lnTo>
                      <a:pt x="281964" y="495276"/>
                    </a:lnTo>
                    <a:lnTo>
                      <a:pt x="35553" y="495276"/>
                    </a:lnTo>
                    <a:cubicBezTo>
                      <a:pt x="15918" y="495276"/>
                      <a:pt x="0" y="479358"/>
                      <a:pt x="0" y="459723"/>
                    </a:cubicBezTo>
                    <a:close/>
                  </a:path>
                </a:pathLst>
              </a:custGeom>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3" name="组合 62"/>
              <p:cNvGrpSpPr/>
              <p:nvPr/>
            </p:nvGrpSpPr>
            <p:grpSpPr>
              <a:xfrm rot="10800000">
                <a:off x="1114870" y="3420663"/>
                <a:ext cx="1919787" cy="2423165"/>
                <a:chOff x="6690716" y="708698"/>
                <a:chExt cx="1919787" cy="2423165"/>
              </a:xfrm>
            </p:grpSpPr>
            <p:sp>
              <p:nvSpPr>
                <p:cNvPr id="64" name="十字星 21"/>
                <p:cNvSpPr/>
                <p:nvPr/>
              </p:nvSpPr>
              <p:spPr>
                <a:xfrm>
                  <a:off x="8183880" y="1950817"/>
                  <a:ext cx="426623" cy="426623"/>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22B4B9"/>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十字星 21"/>
                <p:cNvSpPr/>
                <p:nvPr/>
              </p:nvSpPr>
              <p:spPr>
                <a:xfrm>
                  <a:off x="7453257" y="2705240"/>
                  <a:ext cx="426623" cy="426623"/>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934BC9"/>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任意多边形 65"/>
                <p:cNvSpPr/>
                <p:nvPr/>
              </p:nvSpPr>
              <p:spPr>
                <a:xfrm rot="5400000">
                  <a:off x="7558783" y="1135384"/>
                  <a:ext cx="373283" cy="404369"/>
                </a:xfrm>
                <a:custGeom>
                  <a:avLst/>
                  <a:gdLst>
                    <a:gd name="connsiteX0" fmla="*/ 458919 w 1482909"/>
                    <a:gd name="connsiteY0" fmla="*/ 806919 h 1606405"/>
                    <a:gd name="connsiteX1" fmla="*/ 716256 w 1482909"/>
                    <a:gd name="connsiteY1" fmla="*/ 1064256 h 1606405"/>
                    <a:gd name="connsiteX2" fmla="*/ 973593 w 1482909"/>
                    <a:gd name="connsiteY2" fmla="*/ 806919 h 1606405"/>
                    <a:gd name="connsiteX3" fmla="*/ 716256 w 1482909"/>
                    <a:gd name="connsiteY3" fmla="*/ 549582 h 1606405"/>
                    <a:gd name="connsiteX4" fmla="*/ 458919 w 1482909"/>
                    <a:gd name="connsiteY4" fmla="*/ 806919 h 1606405"/>
                    <a:gd name="connsiteX5" fmla="*/ 0 w 1482909"/>
                    <a:gd name="connsiteY5" fmla="*/ 880351 h 1606405"/>
                    <a:gd name="connsiteX6" fmla="*/ 0 w 1482909"/>
                    <a:gd name="connsiteY6" fmla="*/ 738145 h 1606405"/>
                    <a:gd name="connsiteX7" fmla="*/ 35553 w 1482909"/>
                    <a:gd name="connsiteY7" fmla="*/ 702592 h 1606405"/>
                    <a:gd name="connsiteX8" fmla="*/ 301266 w 1482909"/>
                    <a:gd name="connsiteY8" fmla="*/ 702592 h 1606405"/>
                    <a:gd name="connsiteX9" fmla="*/ 26979 w 1482909"/>
                    <a:gd name="connsiteY9" fmla="*/ 544233 h 1606405"/>
                    <a:gd name="connsiteX10" fmla="*/ 13966 w 1482909"/>
                    <a:gd name="connsiteY10" fmla="*/ 495666 h 1606405"/>
                    <a:gd name="connsiteX11" fmla="*/ 85069 w 1482909"/>
                    <a:gd name="connsiteY11" fmla="*/ 372512 h 1606405"/>
                    <a:gd name="connsiteX12" fmla="*/ 133635 w 1482909"/>
                    <a:gd name="connsiteY12" fmla="*/ 359498 h 1606405"/>
                    <a:gd name="connsiteX13" fmla="*/ 498941 w 1482909"/>
                    <a:gd name="connsiteY13" fmla="*/ 570407 h 1606405"/>
                    <a:gd name="connsiteX14" fmla="*/ 282265 w 1482909"/>
                    <a:gd name="connsiteY14" fmla="*/ 195112 h 1606405"/>
                    <a:gd name="connsiteX15" fmla="*/ 295277 w 1482909"/>
                    <a:gd name="connsiteY15" fmla="*/ 146546 h 1606405"/>
                    <a:gd name="connsiteX16" fmla="*/ 418431 w 1482909"/>
                    <a:gd name="connsiteY16" fmla="*/ 75444 h 1606405"/>
                    <a:gd name="connsiteX17" fmla="*/ 466997 w 1482909"/>
                    <a:gd name="connsiteY17" fmla="*/ 88456 h 1606405"/>
                    <a:gd name="connsiteX18" fmla="*/ 609600 w 1482909"/>
                    <a:gd name="connsiteY18" fmla="*/ 335450 h 1606405"/>
                    <a:gd name="connsiteX19" fmla="*/ 609600 w 1482909"/>
                    <a:gd name="connsiteY19" fmla="*/ 35552 h 1606405"/>
                    <a:gd name="connsiteX20" fmla="*/ 645153 w 1482909"/>
                    <a:gd name="connsiteY20" fmla="*/ 0 h 1606405"/>
                    <a:gd name="connsiteX21" fmla="*/ 787359 w 1482909"/>
                    <a:gd name="connsiteY21" fmla="*/ 0 h 1606405"/>
                    <a:gd name="connsiteX22" fmla="*/ 822912 w 1482909"/>
                    <a:gd name="connsiteY22" fmla="*/ 35552 h 1606405"/>
                    <a:gd name="connsiteX23" fmla="*/ 822912 w 1482909"/>
                    <a:gd name="connsiteY23" fmla="*/ 316841 h 1606405"/>
                    <a:gd name="connsiteX24" fmla="*/ 969156 w 1482909"/>
                    <a:gd name="connsiteY24" fmla="*/ 63540 h 1606405"/>
                    <a:gd name="connsiteX25" fmla="*/ 1017722 w 1482909"/>
                    <a:gd name="connsiteY25" fmla="*/ 50526 h 1606405"/>
                    <a:gd name="connsiteX26" fmla="*/ 1140876 w 1482909"/>
                    <a:gd name="connsiteY26" fmla="*/ 121630 h 1606405"/>
                    <a:gd name="connsiteX27" fmla="*/ 1153889 w 1482909"/>
                    <a:gd name="connsiteY27" fmla="*/ 170196 h 1606405"/>
                    <a:gd name="connsiteX28" fmla="*/ 942980 w 1482909"/>
                    <a:gd name="connsiteY28" fmla="*/ 535502 h 1606405"/>
                    <a:gd name="connsiteX29" fmla="*/ 1318275 w 1482909"/>
                    <a:gd name="connsiteY29" fmla="*/ 318825 h 1606405"/>
                    <a:gd name="connsiteX30" fmla="*/ 1366842 w 1482909"/>
                    <a:gd name="connsiteY30" fmla="*/ 331838 h 1606405"/>
                    <a:gd name="connsiteX31" fmla="*/ 1437945 w 1482909"/>
                    <a:gd name="connsiteY31" fmla="*/ 454992 h 1606405"/>
                    <a:gd name="connsiteX32" fmla="*/ 1424931 w 1482909"/>
                    <a:gd name="connsiteY32" fmla="*/ 503559 h 1606405"/>
                    <a:gd name="connsiteX33" fmla="*/ 1177936 w 1482909"/>
                    <a:gd name="connsiteY33" fmla="*/ 646161 h 1606405"/>
                    <a:gd name="connsiteX34" fmla="*/ 1447356 w 1482909"/>
                    <a:gd name="connsiteY34" fmla="*/ 646161 h 1606405"/>
                    <a:gd name="connsiteX35" fmla="*/ 1482909 w 1482909"/>
                    <a:gd name="connsiteY35" fmla="*/ 681714 h 1606405"/>
                    <a:gd name="connsiteX36" fmla="*/ 1482909 w 1482909"/>
                    <a:gd name="connsiteY36" fmla="*/ 823920 h 1606405"/>
                    <a:gd name="connsiteX37" fmla="*/ 1447356 w 1482909"/>
                    <a:gd name="connsiteY37" fmla="*/ 859473 h 1606405"/>
                    <a:gd name="connsiteX38" fmla="*/ 1092603 w 1482909"/>
                    <a:gd name="connsiteY38" fmla="*/ 859472 h 1606405"/>
                    <a:gd name="connsiteX39" fmla="*/ 1428832 w 1482909"/>
                    <a:gd name="connsiteY39" fmla="*/ 1053595 h 1606405"/>
                    <a:gd name="connsiteX40" fmla="*/ 1441846 w 1482909"/>
                    <a:gd name="connsiteY40" fmla="*/ 1102162 h 1606405"/>
                    <a:gd name="connsiteX41" fmla="*/ 1370743 w 1482909"/>
                    <a:gd name="connsiteY41" fmla="*/ 1225316 h 1606405"/>
                    <a:gd name="connsiteX42" fmla="*/ 1322176 w 1482909"/>
                    <a:gd name="connsiteY42" fmla="*/ 1238330 h 1606405"/>
                    <a:gd name="connsiteX43" fmla="*/ 956871 w 1482909"/>
                    <a:gd name="connsiteY43" fmla="*/ 1027420 h 1606405"/>
                    <a:gd name="connsiteX44" fmla="*/ 1173548 w 1482909"/>
                    <a:gd name="connsiteY44" fmla="*/ 1402716 h 1606405"/>
                    <a:gd name="connsiteX45" fmla="*/ 1160534 w 1482909"/>
                    <a:gd name="connsiteY45" fmla="*/ 1451282 h 1606405"/>
                    <a:gd name="connsiteX46" fmla="*/ 1037380 w 1482909"/>
                    <a:gd name="connsiteY46" fmla="*/ 1522385 h 1606405"/>
                    <a:gd name="connsiteX47" fmla="*/ 988814 w 1482909"/>
                    <a:gd name="connsiteY47" fmla="*/ 1509372 h 1606405"/>
                    <a:gd name="connsiteX48" fmla="*/ 854179 w 1482909"/>
                    <a:gd name="connsiteY48" fmla="*/ 1276176 h 1606405"/>
                    <a:gd name="connsiteX49" fmla="*/ 854179 w 1482909"/>
                    <a:gd name="connsiteY49" fmla="*/ 1570852 h 1606405"/>
                    <a:gd name="connsiteX50" fmla="*/ 818626 w 1482909"/>
                    <a:gd name="connsiteY50" fmla="*/ 1606405 h 1606405"/>
                    <a:gd name="connsiteX51" fmla="*/ 676420 w 1482909"/>
                    <a:gd name="connsiteY51" fmla="*/ 1606405 h 1606405"/>
                    <a:gd name="connsiteX52" fmla="*/ 640866 w 1482909"/>
                    <a:gd name="connsiteY52" fmla="*/ 1570852 h 1606405"/>
                    <a:gd name="connsiteX53" fmla="*/ 640866 w 1482909"/>
                    <a:gd name="connsiteY53" fmla="*/ 1244178 h 1606405"/>
                    <a:gd name="connsiteX54" fmla="*/ 482507 w 1482909"/>
                    <a:gd name="connsiteY54" fmla="*/ 1518466 h 1606405"/>
                    <a:gd name="connsiteX55" fmla="*/ 433940 w 1482909"/>
                    <a:gd name="connsiteY55" fmla="*/ 1531480 h 1606405"/>
                    <a:gd name="connsiteX56" fmla="*/ 310786 w 1482909"/>
                    <a:gd name="connsiteY56" fmla="*/ 1460377 h 1606405"/>
                    <a:gd name="connsiteX57" fmla="*/ 297773 w 1482909"/>
                    <a:gd name="connsiteY57" fmla="*/ 1411810 h 1606405"/>
                    <a:gd name="connsiteX58" fmla="*/ 508683 w 1482909"/>
                    <a:gd name="connsiteY58" fmla="*/ 1046504 h 1606405"/>
                    <a:gd name="connsiteX59" fmla="*/ 133386 w 1482909"/>
                    <a:gd name="connsiteY59" fmla="*/ 1263181 h 1606405"/>
                    <a:gd name="connsiteX60" fmla="*/ 84820 w 1482909"/>
                    <a:gd name="connsiteY60" fmla="*/ 1250168 h 1606405"/>
                    <a:gd name="connsiteX61" fmla="*/ 13717 w 1482909"/>
                    <a:gd name="connsiteY61" fmla="*/ 1127014 h 1606405"/>
                    <a:gd name="connsiteX62" fmla="*/ 26730 w 1482909"/>
                    <a:gd name="connsiteY62" fmla="*/ 1078448 h 1606405"/>
                    <a:gd name="connsiteX63" fmla="*/ 308264 w 1482909"/>
                    <a:gd name="connsiteY63" fmla="*/ 915904 h 1606405"/>
                    <a:gd name="connsiteX64" fmla="*/ 35554 w 1482909"/>
                    <a:gd name="connsiteY64" fmla="*/ 915904 h 1606405"/>
                    <a:gd name="connsiteX65" fmla="*/ 0 w 1482909"/>
                    <a:gd name="connsiteY65" fmla="*/ 880351 h 160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482909" h="1606405">
                      <a:moveTo>
                        <a:pt x="458919" y="806919"/>
                      </a:moveTo>
                      <a:cubicBezTo>
                        <a:pt x="458919" y="949042"/>
                        <a:pt x="574133" y="1064256"/>
                        <a:pt x="716256" y="1064256"/>
                      </a:cubicBezTo>
                      <a:cubicBezTo>
                        <a:pt x="858379" y="1064256"/>
                        <a:pt x="973593" y="949042"/>
                        <a:pt x="973593" y="806919"/>
                      </a:cubicBezTo>
                      <a:cubicBezTo>
                        <a:pt x="973593" y="664796"/>
                        <a:pt x="858379" y="549582"/>
                        <a:pt x="716256" y="549582"/>
                      </a:cubicBezTo>
                      <a:cubicBezTo>
                        <a:pt x="574133" y="549582"/>
                        <a:pt x="458919" y="664796"/>
                        <a:pt x="458919" y="806919"/>
                      </a:cubicBezTo>
                      <a:close/>
                      <a:moveTo>
                        <a:pt x="0" y="880351"/>
                      </a:moveTo>
                      <a:lnTo>
                        <a:pt x="0" y="738145"/>
                      </a:lnTo>
                      <a:cubicBezTo>
                        <a:pt x="0" y="718510"/>
                        <a:pt x="15918" y="702592"/>
                        <a:pt x="35553" y="702592"/>
                      </a:cubicBezTo>
                      <a:lnTo>
                        <a:pt x="301266" y="702592"/>
                      </a:lnTo>
                      <a:lnTo>
                        <a:pt x="26979" y="544233"/>
                      </a:lnTo>
                      <a:cubicBezTo>
                        <a:pt x="9975" y="534415"/>
                        <a:pt x="4148" y="512671"/>
                        <a:pt x="13966" y="495666"/>
                      </a:cubicBezTo>
                      <a:lnTo>
                        <a:pt x="85069" y="372512"/>
                      </a:lnTo>
                      <a:cubicBezTo>
                        <a:pt x="94887" y="355508"/>
                        <a:pt x="116631" y="349681"/>
                        <a:pt x="133635" y="359498"/>
                      </a:cubicBezTo>
                      <a:lnTo>
                        <a:pt x="498941" y="570407"/>
                      </a:lnTo>
                      <a:lnTo>
                        <a:pt x="282265" y="195112"/>
                      </a:lnTo>
                      <a:cubicBezTo>
                        <a:pt x="272446" y="178108"/>
                        <a:pt x="278273" y="156364"/>
                        <a:pt x="295277" y="146546"/>
                      </a:cubicBezTo>
                      <a:lnTo>
                        <a:pt x="418431" y="75444"/>
                      </a:lnTo>
                      <a:cubicBezTo>
                        <a:pt x="435436" y="65626"/>
                        <a:pt x="457180" y="71452"/>
                        <a:pt x="466997" y="88456"/>
                      </a:cubicBezTo>
                      <a:lnTo>
                        <a:pt x="609600" y="335450"/>
                      </a:lnTo>
                      <a:lnTo>
                        <a:pt x="609600" y="35552"/>
                      </a:lnTo>
                      <a:cubicBezTo>
                        <a:pt x="609600" y="15918"/>
                        <a:pt x="625518" y="0"/>
                        <a:pt x="645153" y="0"/>
                      </a:cubicBezTo>
                      <a:lnTo>
                        <a:pt x="787359" y="0"/>
                      </a:lnTo>
                      <a:cubicBezTo>
                        <a:pt x="806994" y="0"/>
                        <a:pt x="822912" y="15918"/>
                        <a:pt x="822912" y="35552"/>
                      </a:cubicBezTo>
                      <a:lnTo>
                        <a:pt x="822912" y="316841"/>
                      </a:lnTo>
                      <a:lnTo>
                        <a:pt x="969156" y="63540"/>
                      </a:lnTo>
                      <a:cubicBezTo>
                        <a:pt x="978973" y="46536"/>
                        <a:pt x="1000716" y="40710"/>
                        <a:pt x="1017722" y="50526"/>
                      </a:cubicBezTo>
                      <a:lnTo>
                        <a:pt x="1140876" y="121630"/>
                      </a:lnTo>
                      <a:cubicBezTo>
                        <a:pt x="1157879" y="131448"/>
                        <a:pt x="1163706" y="153192"/>
                        <a:pt x="1153889" y="170196"/>
                      </a:cubicBezTo>
                      <a:lnTo>
                        <a:pt x="942980" y="535502"/>
                      </a:lnTo>
                      <a:lnTo>
                        <a:pt x="1318275" y="318825"/>
                      </a:lnTo>
                      <a:cubicBezTo>
                        <a:pt x="1335279" y="309007"/>
                        <a:pt x="1357024" y="314834"/>
                        <a:pt x="1366842" y="331838"/>
                      </a:cubicBezTo>
                      <a:lnTo>
                        <a:pt x="1437945" y="454992"/>
                      </a:lnTo>
                      <a:cubicBezTo>
                        <a:pt x="1447762" y="471997"/>
                        <a:pt x="1441936" y="493741"/>
                        <a:pt x="1424931" y="503559"/>
                      </a:cubicBezTo>
                      <a:lnTo>
                        <a:pt x="1177936" y="646161"/>
                      </a:lnTo>
                      <a:lnTo>
                        <a:pt x="1447356" y="646161"/>
                      </a:lnTo>
                      <a:cubicBezTo>
                        <a:pt x="1466990" y="646161"/>
                        <a:pt x="1482908" y="662079"/>
                        <a:pt x="1482909" y="681714"/>
                      </a:cubicBezTo>
                      <a:lnTo>
                        <a:pt x="1482909" y="823920"/>
                      </a:lnTo>
                      <a:cubicBezTo>
                        <a:pt x="1482908" y="843555"/>
                        <a:pt x="1466990" y="859473"/>
                        <a:pt x="1447356" y="859473"/>
                      </a:cubicBezTo>
                      <a:lnTo>
                        <a:pt x="1092603" y="859472"/>
                      </a:lnTo>
                      <a:lnTo>
                        <a:pt x="1428832" y="1053595"/>
                      </a:lnTo>
                      <a:cubicBezTo>
                        <a:pt x="1445837" y="1063413"/>
                        <a:pt x="1451663" y="1085157"/>
                        <a:pt x="1441846" y="1102162"/>
                      </a:cubicBezTo>
                      <a:lnTo>
                        <a:pt x="1370743" y="1225316"/>
                      </a:lnTo>
                      <a:cubicBezTo>
                        <a:pt x="1360925" y="1242320"/>
                        <a:pt x="1339181" y="1248147"/>
                        <a:pt x="1322176" y="1238330"/>
                      </a:cubicBezTo>
                      <a:lnTo>
                        <a:pt x="956871" y="1027420"/>
                      </a:lnTo>
                      <a:lnTo>
                        <a:pt x="1173548" y="1402716"/>
                      </a:lnTo>
                      <a:cubicBezTo>
                        <a:pt x="1183365" y="1419720"/>
                        <a:pt x="1177539" y="1441464"/>
                        <a:pt x="1160534" y="1451282"/>
                      </a:cubicBezTo>
                      <a:lnTo>
                        <a:pt x="1037380" y="1522385"/>
                      </a:lnTo>
                      <a:cubicBezTo>
                        <a:pt x="1020376" y="1532202"/>
                        <a:pt x="998632" y="1526376"/>
                        <a:pt x="988814" y="1509372"/>
                      </a:cubicBezTo>
                      <a:lnTo>
                        <a:pt x="854179" y="1276176"/>
                      </a:lnTo>
                      <a:lnTo>
                        <a:pt x="854179" y="1570852"/>
                      </a:lnTo>
                      <a:cubicBezTo>
                        <a:pt x="854178" y="1590487"/>
                        <a:pt x="838260" y="1606404"/>
                        <a:pt x="818626" y="1606405"/>
                      </a:cubicBezTo>
                      <a:lnTo>
                        <a:pt x="676420" y="1606405"/>
                      </a:lnTo>
                      <a:cubicBezTo>
                        <a:pt x="656784" y="1606405"/>
                        <a:pt x="640867" y="1590487"/>
                        <a:pt x="640866" y="1570852"/>
                      </a:cubicBezTo>
                      <a:lnTo>
                        <a:pt x="640866" y="1244178"/>
                      </a:lnTo>
                      <a:lnTo>
                        <a:pt x="482507" y="1518466"/>
                      </a:lnTo>
                      <a:cubicBezTo>
                        <a:pt x="472689" y="1535471"/>
                        <a:pt x="450945" y="1541296"/>
                        <a:pt x="433940" y="1531480"/>
                      </a:cubicBezTo>
                      <a:lnTo>
                        <a:pt x="310786" y="1460377"/>
                      </a:lnTo>
                      <a:cubicBezTo>
                        <a:pt x="293782" y="1450559"/>
                        <a:pt x="287955" y="1428814"/>
                        <a:pt x="297773" y="1411810"/>
                      </a:cubicBezTo>
                      <a:lnTo>
                        <a:pt x="508683" y="1046504"/>
                      </a:lnTo>
                      <a:lnTo>
                        <a:pt x="133386" y="1263181"/>
                      </a:lnTo>
                      <a:cubicBezTo>
                        <a:pt x="116382" y="1272999"/>
                        <a:pt x="94637" y="1267172"/>
                        <a:pt x="84820" y="1250168"/>
                      </a:cubicBezTo>
                      <a:lnTo>
                        <a:pt x="13717" y="1127014"/>
                      </a:lnTo>
                      <a:cubicBezTo>
                        <a:pt x="3899" y="1110009"/>
                        <a:pt x="9726" y="1088265"/>
                        <a:pt x="26730" y="1078448"/>
                      </a:cubicBezTo>
                      <a:lnTo>
                        <a:pt x="308264" y="915904"/>
                      </a:lnTo>
                      <a:lnTo>
                        <a:pt x="35554" y="915904"/>
                      </a:lnTo>
                      <a:cubicBezTo>
                        <a:pt x="15918" y="915904"/>
                        <a:pt x="0" y="899986"/>
                        <a:pt x="0" y="880351"/>
                      </a:cubicBezTo>
                      <a:close/>
                    </a:path>
                  </a:pathLst>
                </a:custGeom>
                <a:solidFill>
                  <a:srgbClr val="7030A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66"/>
                <p:cNvSpPr/>
                <p:nvPr/>
              </p:nvSpPr>
              <p:spPr>
                <a:xfrm rot="8286032">
                  <a:off x="6690716" y="708698"/>
                  <a:ext cx="170999" cy="170999"/>
                </a:xfrm>
                <a:custGeom>
                  <a:avLst/>
                  <a:gdLst>
                    <a:gd name="connsiteX0" fmla="*/ 0 w 777240"/>
                    <a:gd name="connsiteY0" fmla="*/ 459723 h 777240"/>
                    <a:gd name="connsiteX1" fmla="*/ 0 w 777240"/>
                    <a:gd name="connsiteY1" fmla="*/ 317517 h 777240"/>
                    <a:gd name="connsiteX2" fmla="*/ 35553 w 777240"/>
                    <a:gd name="connsiteY2" fmla="*/ 281964 h 777240"/>
                    <a:gd name="connsiteX3" fmla="*/ 281964 w 777240"/>
                    <a:gd name="connsiteY3" fmla="*/ 281964 h 777240"/>
                    <a:gd name="connsiteX4" fmla="*/ 281964 w 777240"/>
                    <a:gd name="connsiteY4" fmla="*/ 35553 h 777240"/>
                    <a:gd name="connsiteX5" fmla="*/ 317517 w 777240"/>
                    <a:gd name="connsiteY5" fmla="*/ 0 h 777240"/>
                    <a:gd name="connsiteX6" fmla="*/ 459723 w 777240"/>
                    <a:gd name="connsiteY6" fmla="*/ 0 h 777240"/>
                    <a:gd name="connsiteX7" fmla="*/ 495276 w 777240"/>
                    <a:gd name="connsiteY7" fmla="*/ 35553 h 777240"/>
                    <a:gd name="connsiteX8" fmla="*/ 495276 w 777240"/>
                    <a:gd name="connsiteY8" fmla="*/ 281964 h 777240"/>
                    <a:gd name="connsiteX9" fmla="*/ 741687 w 777240"/>
                    <a:gd name="connsiteY9" fmla="*/ 281964 h 777240"/>
                    <a:gd name="connsiteX10" fmla="*/ 777240 w 777240"/>
                    <a:gd name="connsiteY10" fmla="*/ 317517 h 777240"/>
                    <a:gd name="connsiteX11" fmla="*/ 777240 w 777240"/>
                    <a:gd name="connsiteY11" fmla="*/ 459723 h 777240"/>
                    <a:gd name="connsiteX12" fmla="*/ 741687 w 777240"/>
                    <a:gd name="connsiteY12" fmla="*/ 495276 h 777240"/>
                    <a:gd name="connsiteX13" fmla="*/ 495276 w 777240"/>
                    <a:gd name="connsiteY13" fmla="*/ 495276 h 777240"/>
                    <a:gd name="connsiteX14" fmla="*/ 495276 w 777240"/>
                    <a:gd name="connsiteY14" fmla="*/ 741687 h 777240"/>
                    <a:gd name="connsiteX15" fmla="*/ 459723 w 777240"/>
                    <a:gd name="connsiteY15" fmla="*/ 777240 h 777240"/>
                    <a:gd name="connsiteX16" fmla="*/ 317517 w 777240"/>
                    <a:gd name="connsiteY16" fmla="*/ 777240 h 777240"/>
                    <a:gd name="connsiteX17" fmla="*/ 281964 w 777240"/>
                    <a:gd name="connsiteY17" fmla="*/ 741687 h 777240"/>
                    <a:gd name="connsiteX18" fmla="*/ 281964 w 777240"/>
                    <a:gd name="connsiteY18" fmla="*/ 495276 h 777240"/>
                    <a:gd name="connsiteX19" fmla="*/ 35553 w 777240"/>
                    <a:gd name="connsiteY19" fmla="*/ 495276 h 777240"/>
                    <a:gd name="connsiteX20" fmla="*/ 0 w 777240"/>
                    <a:gd name="connsiteY20" fmla="*/ 459723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7240" h="777240">
                      <a:moveTo>
                        <a:pt x="0" y="459723"/>
                      </a:moveTo>
                      <a:lnTo>
                        <a:pt x="0" y="317517"/>
                      </a:lnTo>
                      <a:cubicBezTo>
                        <a:pt x="0" y="297882"/>
                        <a:pt x="15918" y="281964"/>
                        <a:pt x="35553" y="281964"/>
                      </a:cubicBezTo>
                      <a:lnTo>
                        <a:pt x="281964" y="281964"/>
                      </a:lnTo>
                      <a:lnTo>
                        <a:pt x="281964" y="35553"/>
                      </a:lnTo>
                      <a:cubicBezTo>
                        <a:pt x="281964" y="15918"/>
                        <a:pt x="297882" y="0"/>
                        <a:pt x="317517" y="0"/>
                      </a:cubicBezTo>
                      <a:lnTo>
                        <a:pt x="459723" y="0"/>
                      </a:lnTo>
                      <a:cubicBezTo>
                        <a:pt x="479358" y="0"/>
                        <a:pt x="495276" y="15918"/>
                        <a:pt x="495276" y="35553"/>
                      </a:cubicBezTo>
                      <a:lnTo>
                        <a:pt x="495276" y="281964"/>
                      </a:lnTo>
                      <a:lnTo>
                        <a:pt x="741687" y="281964"/>
                      </a:lnTo>
                      <a:cubicBezTo>
                        <a:pt x="761322" y="281964"/>
                        <a:pt x="777240" y="297882"/>
                        <a:pt x="777240" y="317517"/>
                      </a:cubicBezTo>
                      <a:lnTo>
                        <a:pt x="777240" y="459723"/>
                      </a:lnTo>
                      <a:cubicBezTo>
                        <a:pt x="777240" y="479358"/>
                        <a:pt x="761322" y="495276"/>
                        <a:pt x="741687" y="495276"/>
                      </a:cubicBezTo>
                      <a:lnTo>
                        <a:pt x="495276" y="495276"/>
                      </a:lnTo>
                      <a:lnTo>
                        <a:pt x="495276" y="741687"/>
                      </a:lnTo>
                      <a:cubicBezTo>
                        <a:pt x="495276" y="761322"/>
                        <a:pt x="479358" y="777240"/>
                        <a:pt x="459723" y="777240"/>
                      </a:cubicBezTo>
                      <a:lnTo>
                        <a:pt x="317517" y="777240"/>
                      </a:lnTo>
                      <a:cubicBezTo>
                        <a:pt x="297882" y="777240"/>
                        <a:pt x="281964" y="761322"/>
                        <a:pt x="281964" y="741687"/>
                      </a:cubicBezTo>
                      <a:lnTo>
                        <a:pt x="281964" y="495276"/>
                      </a:lnTo>
                      <a:lnTo>
                        <a:pt x="35553" y="495276"/>
                      </a:lnTo>
                      <a:cubicBezTo>
                        <a:pt x="15918" y="495276"/>
                        <a:pt x="0" y="479358"/>
                        <a:pt x="0" y="459723"/>
                      </a:cubicBezTo>
                      <a:close/>
                    </a:path>
                  </a:pathLst>
                </a:custGeom>
                <a:solidFill>
                  <a:schemeClr val="accent2">
                    <a:lumMod val="60000"/>
                    <a:lumOff val="40000"/>
                  </a:scheme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pic>
        <p:nvPicPr>
          <p:cNvPr id="83" name="图片 82"/>
          <p:cNvPicPr>
            <a:picLocks noChangeAspect="1"/>
          </p:cNvPicPr>
          <p:nvPr/>
        </p:nvPicPr>
        <p:blipFill>
          <a:blip r:embed="rId5"/>
          <a:stretch>
            <a:fillRect/>
          </a:stretch>
        </p:blipFill>
        <p:spPr>
          <a:xfrm>
            <a:off x="-529" y="5013875"/>
            <a:ext cx="12193057" cy="1950889"/>
          </a:xfrm>
          <a:prstGeom prst="rect">
            <a:avLst/>
          </a:prstGeom>
        </p:spPr>
      </p:pic>
      <p:pic>
        <p:nvPicPr>
          <p:cNvPr id="85" name="图片 84"/>
          <p:cNvPicPr>
            <a:picLocks noChangeAspect="1"/>
          </p:cNvPicPr>
          <p:nvPr/>
        </p:nvPicPr>
        <p:blipFill>
          <a:blip r:embed="rId6"/>
          <a:stretch>
            <a:fillRect/>
          </a:stretch>
        </p:blipFill>
        <p:spPr>
          <a:xfrm>
            <a:off x="11052978" y="-72"/>
            <a:ext cx="1139022" cy="1292507"/>
          </a:xfrm>
          <a:prstGeom prst="rect">
            <a:avLst/>
          </a:prstGeom>
        </p:spPr>
      </p:pic>
      <p:pic>
        <p:nvPicPr>
          <p:cNvPr id="86" name="图片 85"/>
          <p:cNvPicPr>
            <a:picLocks noChangeAspect="1"/>
          </p:cNvPicPr>
          <p:nvPr/>
        </p:nvPicPr>
        <p:blipFill>
          <a:blip r:embed="rId7"/>
          <a:stretch>
            <a:fillRect/>
          </a:stretch>
        </p:blipFill>
        <p:spPr>
          <a:xfrm>
            <a:off x="535012" y="-72"/>
            <a:ext cx="1719221" cy="1676545"/>
          </a:xfrm>
          <a:prstGeom prst="rect">
            <a:avLst/>
          </a:prstGeom>
        </p:spPr>
      </p:pic>
      <p:sp>
        <p:nvSpPr>
          <p:cNvPr id="2" name="日期版面配置區 1">
            <a:extLst>
              <a:ext uri="{FF2B5EF4-FFF2-40B4-BE49-F238E27FC236}">
                <a16:creationId xmlns:a16="http://schemas.microsoft.com/office/drawing/2014/main" id="{D671A09B-6154-40F9-B0A3-460B269BFC55}"/>
              </a:ext>
            </a:extLst>
          </p:cNvPr>
          <p:cNvSpPr>
            <a:spLocks noGrp="1"/>
          </p:cNvSpPr>
          <p:nvPr>
            <p:ph type="dt" sz="half" idx="10"/>
          </p:nvPr>
        </p:nvSpPr>
        <p:spPr/>
        <p:txBody>
          <a:bodyPr/>
          <a:lstStyle/>
          <a:p>
            <a:fld id="{A0165094-546D-488B-8582-1431716ED332}" type="datetime3">
              <a:rPr lang="zh-CN" altLang="en-US" smtClean="0"/>
              <a:t>2024年5月25日星期六</a:t>
            </a:fld>
            <a:endParaRPr lang="zh-CN" altLang="en-US"/>
          </a:p>
        </p:txBody>
      </p:sp>
      <p:sp>
        <p:nvSpPr>
          <p:cNvPr id="3" name="投影片編號版面配置區 2">
            <a:extLst>
              <a:ext uri="{FF2B5EF4-FFF2-40B4-BE49-F238E27FC236}">
                <a16:creationId xmlns:a16="http://schemas.microsoft.com/office/drawing/2014/main" id="{D7DD9AF9-8CEC-4DC3-A5D6-1E7C5219D268}"/>
              </a:ext>
            </a:extLst>
          </p:cNvPr>
          <p:cNvSpPr>
            <a:spLocks noGrp="1"/>
          </p:cNvSpPr>
          <p:nvPr>
            <p:ph type="sldNum" sz="quarter" idx="12"/>
          </p:nvPr>
        </p:nvSpPr>
        <p:spPr/>
        <p:txBody>
          <a:bodyPr/>
          <a:lstStyle/>
          <a:p>
            <a:fld id="{4F2C8810-9F3D-4F9A-81B8-042C148954C9}" type="slidenum">
              <a:rPr lang="zh-CN" altLang="en-US" smtClean="0"/>
              <a:t>21</a:t>
            </a:fld>
            <a:endParaRPr lang="zh-CN" altLang="en-US"/>
          </a:p>
        </p:txBody>
      </p:sp>
    </p:spTree>
    <p:extLst>
      <p:ext uri="{BB962C8B-B14F-4D97-AF65-F5344CB8AC3E}">
        <p14:creationId xmlns:p14="http://schemas.microsoft.com/office/powerpoint/2010/main" val="772879063"/>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additive="base">
                                        <p:cTn id="7" dur="500" fill="hold"/>
                                        <p:tgtEl>
                                          <p:spTgt spid="85"/>
                                        </p:tgtEl>
                                        <p:attrNameLst>
                                          <p:attrName>ppt_x</p:attrName>
                                        </p:attrNameLst>
                                      </p:cBhvr>
                                      <p:tavLst>
                                        <p:tav tm="0">
                                          <p:val>
                                            <p:strVal val="1+#ppt_w/2"/>
                                          </p:val>
                                        </p:tav>
                                        <p:tav tm="100000">
                                          <p:val>
                                            <p:strVal val="#ppt_x"/>
                                          </p:val>
                                        </p:tav>
                                      </p:tavLst>
                                    </p:anim>
                                    <p:anim calcmode="lin" valueType="num">
                                      <p:cBhvr additive="base">
                                        <p:cTn id="8" dur="500" fill="hold"/>
                                        <p:tgtEl>
                                          <p:spTgt spid="85"/>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86"/>
                                        </p:tgtEl>
                                        <p:attrNameLst>
                                          <p:attrName>style.visibility</p:attrName>
                                        </p:attrNameLst>
                                      </p:cBhvr>
                                      <p:to>
                                        <p:strVal val="visible"/>
                                      </p:to>
                                    </p:set>
                                    <p:anim calcmode="lin" valueType="num">
                                      <p:cBhvr additive="base">
                                        <p:cTn id="11" dur="500" fill="hold"/>
                                        <p:tgtEl>
                                          <p:spTgt spid="86"/>
                                        </p:tgtEl>
                                        <p:attrNameLst>
                                          <p:attrName>ppt_x</p:attrName>
                                        </p:attrNameLst>
                                      </p:cBhvr>
                                      <p:tavLst>
                                        <p:tav tm="0">
                                          <p:val>
                                            <p:strVal val="0-#ppt_w/2"/>
                                          </p:val>
                                        </p:tav>
                                        <p:tav tm="100000">
                                          <p:val>
                                            <p:strVal val="#ppt_x"/>
                                          </p:val>
                                        </p:tav>
                                      </p:tavLst>
                                    </p:anim>
                                    <p:anim calcmode="lin" valueType="num">
                                      <p:cBhvr additive="base">
                                        <p:cTn id="12" dur="500" fill="hold"/>
                                        <p:tgtEl>
                                          <p:spTgt spid="86"/>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83"/>
                                        </p:tgtEl>
                                        <p:attrNameLst>
                                          <p:attrName>style.visibility</p:attrName>
                                        </p:attrNameLst>
                                      </p:cBhvr>
                                      <p:to>
                                        <p:strVal val="visible"/>
                                      </p:to>
                                    </p:set>
                                    <p:anim calcmode="lin" valueType="num">
                                      <p:cBhvr>
                                        <p:cTn id="16" dur="500" fill="hold"/>
                                        <p:tgtEl>
                                          <p:spTgt spid="83"/>
                                        </p:tgtEl>
                                        <p:attrNameLst>
                                          <p:attrName>ppt_w</p:attrName>
                                        </p:attrNameLst>
                                      </p:cBhvr>
                                      <p:tavLst>
                                        <p:tav tm="0">
                                          <p:val>
                                            <p:fltVal val="0"/>
                                          </p:val>
                                        </p:tav>
                                        <p:tav tm="100000">
                                          <p:val>
                                            <p:strVal val="#ppt_w"/>
                                          </p:val>
                                        </p:tav>
                                      </p:tavLst>
                                    </p:anim>
                                    <p:anim calcmode="lin" valueType="num">
                                      <p:cBhvr>
                                        <p:cTn id="17" dur="500" fill="hold"/>
                                        <p:tgtEl>
                                          <p:spTgt spid="83"/>
                                        </p:tgtEl>
                                        <p:attrNameLst>
                                          <p:attrName>ppt_h</p:attrName>
                                        </p:attrNameLst>
                                      </p:cBhvr>
                                      <p:tavLst>
                                        <p:tav tm="0">
                                          <p:val>
                                            <p:fltVal val="0"/>
                                          </p:val>
                                        </p:tav>
                                        <p:tav tm="100000">
                                          <p:val>
                                            <p:strVal val="#ppt_h"/>
                                          </p:val>
                                        </p:tav>
                                      </p:tavLst>
                                    </p:anim>
                                    <p:animEffect transition="in" filter="fade">
                                      <p:cBhvr>
                                        <p:cTn id="18" dur="500"/>
                                        <p:tgtEl>
                                          <p:spTgt spid="83"/>
                                        </p:tgtEl>
                                      </p:cBhvr>
                                    </p:animEffect>
                                  </p:childTnLst>
                                </p:cTn>
                              </p:par>
                            </p:childTnLst>
                          </p:cTn>
                        </p:par>
                        <p:par>
                          <p:cTn id="19" fill="hold">
                            <p:stCondLst>
                              <p:cond delay="1000"/>
                            </p:stCondLst>
                            <p:childTnLst>
                              <p:par>
                                <p:cTn id="20" presetID="42"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组合 49"/>
          <p:cNvGrpSpPr/>
          <p:nvPr/>
        </p:nvGrpSpPr>
        <p:grpSpPr>
          <a:xfrm>
            <a:off x="3580848" y="150461"/>
            <a:ext cx="5413609" cy="1573320"/>
            <a:chOff x="3580848" y="-78139"/>
            <a:chExt cx="5413609" cy="1573320"/>
          </a:xfrm>
        </p:grpSpPr>
        <p:grpSp>
          <p:nvGrpSpPr>
            <p:cNvPr id="31" name="组合 30"/>
            <p:cNvGrpSpPr/>
            <p:nvPr/>
          </p:nvGrpSpPr>
          <p:grpSpPr>
            <a:xfrm>
              <a:off x="3580848" y="-78139"/>
              <a:ext cx="5413609" cy="1573320"/>
              <a:chOff x="3580848" y="-78139"/>
              <a:chExt cx="5413609" cy="1573320"/>
            </a:xfrm>
          </p:grpSpPr>
          <p:pic>
            <p:nvPicPr>
              <p:cNvPr id="6" name="图片 5"/>
              <p:cNvPicPr>
                <a:picLocks noChangeAspect="1"/>
              </p:cNvPicPr>
              <p:nvPr/>
            </p:nvPicPr>
            <p:blipFill>
              <a:blip r:embed="rId3"/>
              <a:stretch>
                <a:fillRect/>
              </a:stretch>
            </p:blipFill>
            <p:spPr>
              <a:xfrm>
                <a:off x="3580848" y="70030"/>
                <a:ext cx="1461428" cy="1425151"/>
              </a:xfrm>
              <a:prstGeom prst="rect">
                <a:avLst/>
              </a:prstGeom>
            </p:spPr>
          </p:pic>
          <p:pic>
            <p:nvPicPr>
              <p:cNvPr id="20" name="图片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96112" y="-78139"/>
                <a:ext cx="1998345" cy="1408939"/>
              </a:xfrm>
              <a:prstGeom prst="rect">
                <a:avLst/>
              </a:prstGeom>
            </p:spPr>
          </p:pic>
        </p:grpSp>
        <p:grpSp>
          <p:nvGrpSpPr>
            <p:cNvPr id="49" name="组合 48"/>
            <p:cNvGrpSpPr/>
            <p:nvPr/>
          </p:nvGrpSpPr>
          <p:grpSpPr>
            <a:xfrm>
              <a:off x="4800928" y="309946"/>
              <a:ext cx="2835887" cy="789045"/>
              <a:chOff x="4618048" y="1578948"/>
              <a:chExt cx="2835887" cy="789045"/>
            </a:xfrm>
          </p:grpSpPr>
          <p:grpSp>
            <p:nvGrpSpPr>
              <p:cNvPr id="48" name="组合 47"/>
              <p:cNvGrpSpPr/>
              <p:nvPr/>
            </p:nvGrpSpPr>
            <p:grpSpPr>
              <a:xfrm>
                <a:off x="4691062" y="1578948"/>
                <a:ext cx="2579370" cy="789045"/>
                <a:chOff x="5055870" y="2121795"/>
                <a:chExt cx="2579370" cy="789045"/>
              </a:xfrm>
            </p:grpSpPr>
            <p:sp>
              <p:nvSpPr>
                <p:cNvPr id="32" name="流程图: 终止 31"/>
                <p:cNvSpPr/>
                <p:nvPr/>
              </p:nvSpPr>
              <p:spPr>
                <a:xfrm>
                  <a:off x="5204460" y="2278070"/>
                  <a:ext cx="2430780" cy="632770"/>
                </a:xfrm>
                <a:prstGeom prst="flowChartTerminator">
                  <a:avLst/>
                </a:prstGeom>
                <a:solidFill>
                  <a:srgbClr val="934B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7" name="组合 46"/>
                <p:cNvGrpSpPr/>
                <p:nvPr/>
              </p:nvGrpSpPr>
              <p:grpSpPr>
                <a:xfrm>
                  <a:off x="5055870" y="2121795"/>
                  <a:ext cx="2430780" cy="632770"/>
                  <a:chOff x="5055870" y="2121795"/>
                  <a:chExt cx="2430780" cy="632770"/>
                </a:xfrm>
              </p:grpSpPr>
              <p:grpSp>
                <p:nvGrpSpPr>
                  <p:cNvPr id="42" name="组合 41"/>
                  <p:cNvGrpSpPr/>
                  <p:nvPr/>
                </p:nvGrpSpPr>
                <p:grpSpPr>
                  <a:xfrm>
                    <a:off x="5055870" y="2121795"/>
                    <a:ext cx="2430780" cy="632770"/>
                    <a:chOff x="5055870" y="2121795"/>
                    <a:chExt cx="2430780" cy="632770"/>
                  </a:xfrm>
                </p:grpSpPr>
                <p:sp>
                  <p:nvSpPr>
                    <p:cNvPr id="39" name="任意多边形 38"/>
                    <p:cNvSpPr/>
                    <p:nvPr/>
                  </p:nvSpPr>
                  <p:spPr>
                    <a:xfrm>
                      <a:off x="5055870" y="2121795"/>
                      <a:ext cx="1344930" cy="632770"/>
                    </a:xfrm>
                    <a:custGeom>
                      <a:avLst/>
                      <a:gdLst>
                        <a:gd name="connsiteX0" fmla="*/ 391063 w 1344930"/>
                        <a:gd name="connsiteY0" fmla="*/ 0 h 632770"/>
                        <a:gd name="connsiteX1" fmla="*/ 1344930 w 1344930"/>
                        <a:gd name="connsiteY1" fmla="*/ 0 h 632770"/>
                        <a:gd name="connsiteX2" fmla="*/ 1344930 w 1344930"/>
                        <a:gd name="connsiteY2" fmla="*/ 632770 h 632770"/>
                        <a:gd name="connsiteX3" fmla="*/ 391063 w 1344930"/>
                        <a:gd name="connsiteY3" fmla="*/ 632770 h 632770"/>
                        <a:gd name="connsiteX4" fmla="*/ 0 w 1344930"/>
                        <a:gd name="connsiteY4" fmla="*/ 316385 h 632770"/>
                        <a:gd name="connsiteX5" fmla="*/ 391063 w 1344930"/>
                        <a:gd name="connsiteY5" fmla="*/ 0 h 632770"/>
                        <a:gd name="connsiteX0" fmla="*/ 1344930 w 1436370"/>
                        <a:gd name="connsiteY0" fmla="*/ 632770 h 724210"/>
                        <a:gd name="connsiteX1" fmla="*/ 391063 w 1436370"/>
                        <a:gd name="connsiteY1" fmla="*/ 632770 h 724210"/>
                        <a:gd name="connsiteX2" fmla="*/ 0 w 1436370"/>
                        <a:gd name="connsiteY2" fmla="*/ 316385 h 724210"/>
                        <a:gd name="connsiteX3" fmla="*/ 391063 w 1436370"/>
                        <a:gd name="connsiteY3" fmla="*/ 0 h 724210"/>
                        <a:gd name="connsiteX4" fmla="*/ 1344930 w 1436370"/>
                        <a:gd name="connsiteY4" fmla="*/ 0 h 724210"/>
                        <a:gd name="connsiteX5" fmla="*/ 1436370 w 1436370"/>
                        <a:gd name="connsiteY5" fmla="*/ 724210 h 724210"/>
                        <a:gd name="connsiteX0" fmla="*/ 1344930 w 1344930"/>
                        <a:gd name="connsiteY0" fmla="*/ 632770 h 632770"/>
                        <a:gd name="connsiteX1" fmla="*/ 391063 w 1344930"/>
                        <a:gd name="connsiteY1" fmla="*/ 632770 h 632770"/>
                        <a:gd name="connsiteX2" fmla="*/ 0 w 1344930"/>
                        <a:gd name="connsiteY2" fmla="*/ 316385 h 632770"/>
                        <a:gd name="connsiteX3" fmla="*/ 391063 w 1344930"/>
                        <a:gd name="connsiteY3" fmla="*/ 0 h 632770"/>
                        <a:gd name="connsiteX4" fmla="*/ 1344930 w 1344930"/>
                        <a:gd name="connsiteY4" fmla="*/ 0 h 632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4930" h="632770">
                          <a:moveTo>
                            <a:pt x="1344930" y="632770"/>
                          </a:moveTo>
                          <a:lnTo>
                            <a:pt x="391063" y="632770"/>
                          </a:lnTo>
                          <a:cubicBezTo>
                            <a:pt x="175106" y="632770"/>
                            <a:pt x="0" y="491129"/>
                            <a:pt x="0" y="316385"/>
                          </a:cubicBezTo>
                          <a:cubicBezTo>
                            <a:pt x="0" y="141641"/>
                            <a:pt x="175106" y="0"/>
                            <a:pt x="391063" y="0"/>
                          </a:cubicBezTo>
                          <a:lnTo>
                            <a:pt x="1344930" y="0"/>
                          </a:lnTo>
                        </a:path>
                      </a:pathLst>
                    </a:custGeom>
                    <a:noFill/>
                    <a:ln w="38100">
                      <a:solidFill>
                        <a:srgbClr val="2730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8" name="任意多边形 37"/>
                    <p:cNvSpPr/>
                    <p:nvPr/>
                  </p:nvSpPr>
                  <p:spPr>
                    <a:xfrm>
                      <a:off x="6842760" y="2121795"/>
                      <a:ext cx="643890" cy="632770"/>
                    </a:xfrm>
                    <a:custGeom>
                      <a:avLst/>
                      <a:gdLst>
                        <a:gd name="connsiteX0" fmla="*/ 0 w 643890"/>
                        <a:gd name="connsiteY0" fmla="*/ 0 h 632770"/>
                        <a:gd name="connsiteX1" fmla="*/ 252827 w 643890"/>
                        <a:gd name="connsiteY1" fmla="*/ 0 h 632770"/>
                        <a:gd name="connsiteX2" fmla="*/ 643890 w 643890"/>
                        <a:gd name="connsiteY2" fmla="*/ 316385 h 632770"/>
                        <a:gd name="connsiteX3" fmla="*/ 252827 w 643890"/>
                        <a:gd name="connsiteY3" fmla="*/ 632770 h 632770"/>
                        <a:gd name="connsiteX4" fmla="*/ 0 w 643890"/>
                        <a:gd name="connsiteY4" fmla="*/ 632770 h 632770"/>
                        <a:gd name="connsiteX5" fmla="*/ 0 w 643890"/>
                        <a:gd name="connsiteY5" fmla="*/ 0 h 632770"/>
                        <a:gd name="connsiteX0" fmla="*/ 0 w 643890"/>
                        <a:gd name="connsiteY0" fmla="*/ 632770 h 724210"/>
                        <a:gd name="connsiteX1" fmla="*/ 0 w 643890"/>
                        <a:gd name="connsiteY1" fmla="*/ 0 h 724210"/>
                        <a:gd name="connsiteX2" fmla="*/ 252827 w 643890"/>
                        <a:gd name="connsiteY2" fmla="*/ 0 h 724210"/>
                        <a:gd name="connsiteX3" fmla="*/ 643890 w 643890"/>
                        <a:gd name="connsiteY3" fmla="*/ 316385 h 724210"/>
                        <a:gd name="connsiteX4" fmla="*/ 252827 w 643890"/>
                        <a:gd name="connsiteY4" fmla="*/ 632770 h 724210"/>
                        <a:gd name="connsiteX5" fmla="*/ 91440 w 643890"/>
                        <a:gd name="connsiteY5" fmla="*/ 724210 h 724210"/>
                        <a:gd name="connsiteX0" fmla="*/ 0 w 643890"/>
                        <a:gd name="connsiteY0" fmla="*/ 632770 h 632770"/>
                        <a:gd name="connsiteX1" fmla="*/ 0 w 643890"/>
                        <a:gd name="connsiteY1" fmla="*/ 0 h 632770"/>
                        <a:gd name="connsiteX2" fmla="*/ 252827 w 643890"/>
                        <a:gd name="connsiteY2" fmla="*/ 0 h 632770"/>
                        <a:gd name="connsiteX3" fmla="*/ 643890 w 643890"/>
                        <a:gd name="connsiteY3" fmla="*/ 316385 h 632770"/>
                        <a:gd name="connsiteX4" fmla="*/ 252827 w 643890"/>
                        <a:gd name="connsiteY4" fmla="*/ 632770 h 632770"/>
                        <a:gd name="connsiteX0" fmla="*/ 0 w 643890"/>
                        <a:gd name="connsiteY0" fmla="*/ 0 h 632770"/>
                        <a:gd name="connsiteX1" fmla="*/ 252827 w 643890"/>
                        <a:gd name="connsiteY1" fmla="*/ 0 h 632770"/>
                        <a:gd name="connsiteX2" fmla="*/ 643890 w 643890"/>
                        <a:gd name="connsiteY2" fmla="*/ 316385 h 632770"/>
                        <a:gd name="connsiteX3" fmla="*/ 252827 w 643890"/>
                        <a:gd name="connsiteY3" fmla="*/ 632770 h 632770"/>
                      </a:gdLst>
                      <a:ahLst/>
                      <a:cxnLst>
                        <a:cxn ang="0">
                          <a:pos x="connsiteX0" y="connsiteY0"/>
                        </a:cxn>
                        <a:cxn ang="0">
                          <a:pos x="connsiteX1" y="connsiteY1"/>
                        </a:cxn>
                        <a:cxn ang="0">
                          <a:pos x="connsiteX2" y="connsiteY2"/>
                        </a:cxn>
                        <a:cxn ang="0">
                          <a:pos x="connsiteX3" y="connsiteY3"/>
                        </a:cxn>
                      </a:cxnLst>
                      <a:rect l="l" t="t" r="r" b="b"/>
                      <a:pathLst>
                        <a:path w="643890" h="632770">
                          <a:moveTo>
                            <a:pt x="0" y="0"/>
                          </a:moveTo>
                          <a:lnTo>
                            <a:pt x="252827" y="0"/>
                          </a:lnTo>
                          <a:cubicBezTo>
                            <a:pt x="468784" y="0"/>
                            <a:pt x="643890" y="141641"/>
                            <a:pt x="643890" y="316385"/>
                          </a:cubicBezTo>
                          <a:cubicBezTo>
                            <a:pt x="643890" y="491129"/>
                            <a:pt x="468784" y="632770"/>
                            <a:pt x="252827" y="632770"/>
                          </a:cubicBezTo>
                        </a:path>
                      </a:pathLst>
                    </a:custGeom>
                    <a:noFill/>
                    <a:ln w="38100">
                      <a:solidFill>
                        <a:srgbClr val="2730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cxnSp>
                <p:nvCxnSpPr>
                  <p:cNvPr id="43" name="直接连接符 42"/>
                  <p:cNvCxnSpPr/>
                  <p:nvPr/>
                </p:nvCxnSpPr>
                <p:spPr>
                  <a:xfrm>
                    <a:off x="6480881" y="2121795"/>
                    <a:ext cx="255199" cy="0"/>
                  </a:xfrm>
                  <a:prstGeom prst="line">
                    <a:avLst/>
                  </a:prstGeom>
                  <a:ln w="38100" cap="rnd">
                    <a:solidFill>
                      <a:srgbClr val="2A3364"/>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6526601" y="2754565"/>
                    <a:ext cx="514279" cy="0"/>
                  </a:xfrm>
                  <a:prstGeom prst="line">
                    <a:avLst/>
                  </a:prstGeom>
                  <a:ln w="38100" cap="rnd">
                    <a:solidFill>
                      <a:srgbClr val="2A3364"/>
                    </a:solidFill>
                  </a:ln>
                </p:spPr>
                <p:style>
                  <a:lnRef idx="1">
                    <a:schemeClr val="accent1"/>
                  </a:lnRef>
                  <a:fillRef idx="0">
                    <a:schemeClr val="accent1"/>
                  </a:fillRef>
                  <a:effectRef idx="0">
                    <a:schemeClr val="accent1"/>
                  </a:effectRef>
                  <a:fontRef idx="minor">
                    <a:schemeClr val="tx1"/>
                  </a:fontRef>
                </p:style>
              </p:cxnSp>
            </p:grpSp>
          </p:grpSp>
          <p:sp>
            <p:nvSpPr>
              <p:cNvPr id="30" name="文本框 29"/>
              <p:cNvSpPr txBox="1"/>
              <p:nvPr/>
            </p:nvSpPr>
            <p:spPr>
              <a:xfrm>
                <a:off x="4618048" y="1653010"/>
                <a:ext cx="2835887" cy="584775"/>
              </a:xfrm>
              <a:prstGeom prst="rect">
                <a:avLst/>
              </a:prstGeom>
              <a:noFill/>
            </p:spPr>
            <p:txBody>
              <a:bodyPr wrap="square" rtlCol="0">
                <a:spAutoFit/>
              </a:bodyPr>
              <a:lstStyle/>
              <a:p>
                <a:pPr algn="ctr"/>
                <a:r>
                  <a:rPr lang="zh-TW" altLang="en-US" sz="3200" dirty="0">
                    <a:solidFill>
                      <a:schemeClr val="bg1"/>
                    </a:solidFill>
                    <a:latin typeface="印品粗朗体" panose="02000000000000000000" pitchFamily="2" charset="-122"/>
                    <a:ea typeface="印品粗朗体" panose="02000000000000000000" pitchFamily="2" charset="-122"/>
                  </a:rPr>
                  <a:t>心得感想</a:t>
                </a:r>
                <a:endParaRPr lang="zh-CN" altLang="en-US" sz="3200" dirty="0">
                  <a:solidFill>
                    <a:schemeClr val="bg1"/>
                  </a:solidFill>
                  <a:latin typeface="印品粗朗体" panose="02000000000000000000" pitchFamily="2" charset="-122"/>
                  <a:ea typeface="印品粗朗体" panose="02000000000000000000" pitchFamily="2" charset="-122"/>
                </a:endParaRPr>
              </a:p>
            </p:txBody>
          </p:sp>
        </p:grpSp>
      </p:grpSp>
      <p:grpSp>
        <p:nvGrpSpPr>
          <p:cNvPr id="23" name="组合 22"/>
          <p:cNvGrpSpPr/>
          <p:nvPr/>
        </p:nvGrpSpPr>
        <p:grpSpPr>
          <a:xfrm>
            <a:off x="205843" y="1224761"/>
            <a:ext cx="2768019" cy="5168306"/>
            <a:chOff x="756793" y="1383406"/>
            <a:chExt cx="2105026" cy="5168306"/>
          </a:xfrm>
        </p:grpSpPr>
        <p:grpSp>
          <p:nvGrpSpPr>
            <p:cNvPr id="16" name="组合 15"/>
            <p:cNvGrpSpPr/>
            <p:nvPr/>
          </p:nvGrpSpPr>
          <p:grpSpPr>
            <a:xfrm>
              <a:off x="866098" y="1483031"/>
              <a:ext cx="1995721" cy="5068681"/>
              <a:chOff x="1338242" y="1559400"/>
              <a:chExt cx="1995721" cy="5068681"/>
            </a:xfrm>
          </p:grpSpPr>
          <p:grpSp>
            <p:nvGrpSpPr>
              <p:cNvPr id="14" name="组合 13"/>
              <p:cNvGrpSpPr/>
              <p:nvPr/>
            </p:nvGrpSpPr>
            <p:grpSpPr>
              <a:xfrm>
                <a:off x="1338242" y="1559400"/>
                <a:ext cx="1995721" cy="5068681"/>
                <a:chOff x="1338242" y="1559400"/>
                <a:chExt cx="1462847" cy="3715301"/>
              </a:xfrm>
            </p:grpSpPr>
            <p:sp>
              <p:nvSpPr>
                <p:cNvPr id="18" name="任意多边形 17"/>
                <p:cNvSpPr/>
                <p:nvPr/>
              </p:nvSpPr>
              <p:spPr>
                <a:xfrm>
                  <a:off x="1435634" y="1723781"/>
                  <a:ext cx="1365455" cy="655320"/>
                </a:xfrm>
                <a:custGeom>
                  <a:avLst/>
                  <a:gdLst>
                    <a:gd name="connsiteX0" fmla="*/ 682727 w 1365455"/>
                    <a:gd name="connsiteY0" fmla="*/ 0 h 655320"/>
                    <a:gd name="connsiteX1" fmla="*/ 1354594 w 1365455"/>
                    <a:gd name="connsiteY1" fmla="*/ 547587 h 655320"/>
                    <a:gd name="connsiteX2" fmla="*/ 1365455 w 1365455"/>
                    <a:gd name="connsiteY2" fmla="*/ 655320 h 655320"/>
                    <a:gd name="connsiteX3" fmla="*/ 0 w 1365455"/>
                    <a:gd name="connsiteY3" fmla="*/ 655320 h 655320"/>
                    <a:gd name="connsiteX4" fmla="*/ 10860 w 1365455"/>
                    <a:gd name="connsiteY4" fmla="*/ 547587 h 655320"/>
                    <a:gd name="connsiteX5" fmla="*/ 682727 w 1365455"/>
                    <a:gd name="connsiteY5" fmla="*/ 0 h 655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5455" h="655320">
                      <a:moveTo>
                        <a:pt x="682727" y="0"/>
                      </a:moveTo>
                      <a:cubicBezTo>
                        <a:pt x="1014140" y="0"/>
                        <a:pt x="1290646" y="235080"/>
                        <a:pt x="1354594" y="547587"/>
                      </a:cubicBezTo>
                      <a:lnTo>
                        <a:pt x="1365455" y="655320"/>
                      </a:lnTo>
                      <a:lnTo>
                        <a:pt x="0" y="655320"/>
                      </a:lnTo>
                      <a:lnTo>
                        <a:pt x="10860" y="547587"/>
                      </a:lnTo>
                      <a:cubicBezTo>
                        <a:pt x="74808" y="235080"/>
                        <a:pt x="351315" y="0"/>
                        <a:pt x="682727"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flipV="1">
                  <a:off x="1435634" y="4619381"/>
                  <a:ext cx="1365455" cy="655320"/>
                </a:xfrm>
                <a:custGeom>
                  <a:avLst/>
                  <a:gdLst>
                    <a:gd name="connsiteX0" fmla="*/ 682727 w 1365455"/>
                    <a:gd name="connsiteY0" fmla="*/ 0 h 655320"/>
                    <a:gd name="connsiteX1" fmla="*/ 1354594 w 1365455"/>
                    <a:gd name="connsiteY1" fmla="*/ 547587 h 655320"/>
                    <a:gd name="connsiteX2" fmla="*/ 1365455 w 1365455"/>
                    <a:gd name="connsiteY2" fmla="*/ 655320 h 655320"/>
                    <a:gd name="connsiteX3" fmla="*/ 0 w 1365455"/>
                    <a:gd name="connsiteY3" fmla="*/ 655320 h 655320"/>
                    <a:gd name="connsiteX4" fmla="*/ 10860 w 1365455"/>
                    <a:gd name="connsiteY4" fmla="*/ 547587 h 655320"/>
                    <a:gd name="connsiteX5" fmla="*/ 682727 w 1365455"/>
                    <a:gd name="connsiteY5" fmla="*/ 0 h 655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5455" h="655320">
                      <a:moveTo>
                        <a:pt x="682727" y="0"/>
                      </a:moveTo>
                      <a:cubicBezTo>
                        <a:pt x="1014140" y="0"/>
                        <a:pt x="1290646" y="235080"/>
                        <a:pt x="1354594" y="547587"/>
                      </a:cubicBezTo>
                      <a:lnTo>
                        <a:pt x="1365455" y="655320"/>
                      </a:lnTo>
                      <a:lnTo>
                        <a:pt x="0" y="655320"/>
                      </a:lnTo>
                      <a:lnTo>
                        <a:pt x="10860" y="547587"/>
                      </a:lnTo>
                      <a:cubicBezTo>
                        <a:pt x="74808" y="235080"/>
                        <a:pt x="351315" y="0"/>
                        <a:pt x="682727"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1338242" y="1559400"/>
                  <a:ext cx="1367179" cy="3550920"/>
                  <a:chOff x="1338242" y="1559400"/>
                  <a:chExt cx="1367179" cy="3550920"/>
                </a:xfrm>
              </p:grpSpPr>
              <p:sp>
                <p:nvSpPr>
                  <p:cNvPr id="25" name="任意多边形 24"/>
                  <p:cNvSpPr/>
                  <p:nvPr/>
                </p:nvSpPr>
                <p:spPr>
                  <a:xfrm>
                    <a:off x="1339966" y="1559400"/>
                    <a:ext cx="1365455" cy="655320"/>
                  </a:xfrm>
                  <a:custGeom>
                    <a:avLst/>
                    <a:gdLst>
                      <a:gd name="connsiteX0" fmla="*/ 682727 w 1365455"/>
                      <a:gd name="connsiteY0" fmla="*/ 0 h 655320"/>
                      <a:gd name="connsiteX1" fmla="*/ 1354594 w 1365455"/>
                      <a:gd name="connsiteY1" fmla="*/ 547587 h 655320"/>
                      <a:gd name="connsiteX2" fmla="*/ 1365455 w 1365455"/>
                      <a:gd name="connsiteY2" fmla="*/ 655320 h 655320"/>
                      <a:gd name="connsiteX3" fmla="*/ 0 w 1365455"/>
                      <a:gd name="connsiteY3" fmla="*/ 655320 h 655320"/>
                      <a:gd name="connsiteX4" fmla="*/ 10860 w 1365455"/>
                      <a:gd name="connsiteY4" fmla="*/ 547587 h 655320"/>
                      <a:gd name="connsiteX5" fmla="*/ 682727 w 1365455"/>
                      <a:gd name="connsiteY5" fmla="*/ 0 h 655320"/>
                      <a:gd name="connsiteX0" fmla="*/ 0 w 1365455"/>
                      <a:gd name="connsiteY0" fmla="*/ 655320 h 746760"/>
                      <a:gd name="connsiteX1" fmla="*/ 10860 w 1365455"/>
                      <a:gd name="connsiteY1" fmla="*/ 547587 h 746760"/>
                      <a:gd name="connsiteX2" fmla="*/ 682727 w 1365455"/>
                      <a:gd name="connsiteY2" fmla="*/ 0 h 746760"/>
                      <a:gd name="connsiteX3" fmla="*/ 1354594 w 1365455"/>
                      <a:gd name="connsiteY3" fmla="*/ 547587 h 746760"/>
                      <a:gd name="connsiteX4" fmla="*/ 1365455 w 1365455"/>
                      <a:gd name="connsiteY4" fmla="*/ 655320 h 746760"/>
                      <a:gd name="connsiteX5" fmla="*/ 91440 w 1365455"/>
                      <a:gd name="connsiteY5" fmla="*/ 746760 h 746760"/>
                      <a:gd name="connsiteX0" fmla="*/ 0 w 1365455"/>
                      <a:gd name="connsiteY0" fmla="*/ 655320 h 655320"/>
                      <a:gd name="connsiteX1" fmla="*/ 10860 w 1365455"/>
                      <a:gd name="connsiteY1" fmla="*/ 547587 h 655320"/>
                      <a:gd name="connsiteX2" fmla="*/ 682727 w 1365455"/>
                      <a:gd name="connsiteY2" fmla="*/ 0 h 655320"/>
                      <a:gd name="connsiteX3" fmla="*/ 1354594 w 1365455"/>
                      <a:gd name="connsiteY3" fmla="*/ 547587 h 655320"/>
                      <a:gd name="connsiteX4" fmla="*/ 1365455 w 1365455"/>
                      <a:gd name="connsiteY4" fmla="*/ 655320 h 655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455" h="655320">
                        <a:moveTo>
                          <a:pt x="0" y="655320"/>
                        </a:moveTo>
                        <a:lnTo>
                          <a:pt x="10860" y="547587"/>
                        </a:lnTo>
                        <a:cubicBezTo>
                          <a:pt x="74808" y="235080"/>
                          <a:pt x="351315" y="0"/>
                          <a:pt x="682727" y="0"/>
                        </a:cubicBezTo>
                        <a:cubicBezTo>
                          <a:pt x="1014140" y="0"/>
                          <a:pt x="1290646" y="235080"/>
                          <a:pt x="1354594" y="547587"/>
                        </a:cubicBezTo>
                        <a:lnTo>
                          <a:pt x="1365455" y="655320"/>
                        </a:lnTo>
                      </a:path>
                    </a:pathLst>
                  </a:custGeom>
                  <a:noFill/>
                  <a:ln w="38100">
                    <a:solidFill>
                      <a:srgbClr val="5567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flipV="1">
                    <a:off x="1339966" y="4455000"/>
                    <a:ext cx="1365455" cy="655320"/>
                  </a:xfrm>
                  <a:custGeom>
                    <a:avLst/>
                    <a:gdLst>
                      <a:gd name="connsiteX0" fmla="*/ 682727 w 1365455"/>
                      <a:gd name="connsiteY0" fmla="*/ 0 h 655320"/>
                      <a:gd name="connsiteX1" fmla="*/ 1354594 w 1365455"/>
                      <a:gd name="connsiteY1" fmla="*/ 547587 h 655320"/>
                      <a:gd name="connsiteX2" fmla="*/ 1365455 w 1365455"/>
                      <a:gd name="connsiteY2" fmla="*/ 655320 h 655320"/>
                      <a:gd name="connsiteX3" fmla="*/ 0 w 1365455"/>
                      <a:gd name="connsiteY3" fmla="*/ 655320 h 655320"/>
                      <a:gd name="connsiteX4" fmla="*/ 10860 w 1365455"/>
                      <a:gd name="connsiteY4" fmla="*/ 547587 h 655320"/>
                      <a:gd name="connsiteX5" fmla="*/ 682727 w 1365455"/>
                      <a:gd name="connsiteY5" fmla="*/ 0 h 655320"/>
                      <a:gd name="connsiteX0" fmla="*/ 0 w 1365455"/>
                      <a:gd name="connsiteY0" fmla="*/ 655320 h 746760"/>
                      <a:gd name="connsiteX1" fmla="*/ 10860 w 1365455"/>
                      <a:gd name="connsiteY1" fmla="*/ 547587 h 746760"/>
                      <a:gd name="connsiteX2" fmla="*/ 682727 w 1365455"/>
                      <a:gd name="connsiteY2" fmla="*/ 0 h 746760"/>
                      <a:gd name="connsiteX3" fmla="*/ 1354594 w 1365455"/>
                      <a:gd name="connsiteY3" fmla="*/ 547587 h 746760"/>
                      <a:gd name="connsiteX4" fmla="*/ 1365455 w 1365455"/>
                      <a:gd name="connsiteY4" fmla="*/ 655320 h 746760"/>
                      <a:gd name="connsiteX5" fmla="*/ 91440 w 1365455"/>
                      <a:gd name="connsiteY5" fmla="*/ 746760 h 746760"/>
                      <a:gd name="connsiteX0" fmla="*/ 0 w 1365455"/>
                      <a:gd name="connsiteY0" fmla="*/ 655320 h 655320"/>
                      <a:gd name="connsiteX1" fmla="*/ 10860 w 1365455"/>
                      <a:gd name="connsiteY1" fmla="*/ 547587 h 655320"/>
                      <a:gd name="connsiteX2" fmla="*/ 682727 w 1365455"/>
                      <a:gd name="connsiteY2" fmla="*/ 0 h 655320"/>
                      <a:gd name="connsiteX3" fmla="*/ 1354594 w 1365455"/>
                      <a:gd name="connsiteY3" fmla="*/ 547587 h 655320"/>
                      <a:gd name="connsiteX4" fmla="*/ 1365455 w 1365455"/>
                      <a:gd name="connsiteY4" fmla="*/ 655320 h 655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455" h="655320">
                        <a:moveTo>
                          <a:pt x="0" y="655320"/>
                        </a:moveTo>
                        <a:lnTo>
                          <a:pt x="10860" y="547587"/>
                        </a:lnTo>
                        <a:cubicBezTo>
                          <a:pt x="74808" y="235080"/>
                          <a:pt x="351315" y="0"/>
                          <a:pt x="682727" y="0"/>
                        </a:cubicBezTo>
                        <a:cubicBezTo>
                          <a:pt x="1014140" y="0"/>
                          <a:pt x="1290646" y="235080"/>
                          <a:pt x="1354594" y="547587"/>
                        </a:cubicBezTo>
                        <a:lnTo>
                          <a:pt x="1365455" y="655320"/>
                        </a:lnTo>
                      </a:path>
                    </a:pathLst>
                  </a:custGeom>
                  <a:noFill/>
                  <a:ln w="38100">
                    <a:solidFill>
                      <a:srgbClr val="5567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1338242" y="2199480"/>
                    <a:ext cx="0" cy="2255520"/>
                    <a:chOff x="1338242" y="2199480"/>
                    <a:chExt cx="0" cy="2255520"/>
                  </a:xfrm>
                </p:grpSpPr>
                <p:cxnSp>
                  <p:nvCxnSpPr>
                    <p:cNvPr id="22" name="直接连接符 21"/>
                    <p:cNvCxnSpPr/>
                    <p:nvPr/>
                  </p:nvCxnSpPr>
                  <p:spPr>
                    <a:xfrm>
                      <a:off x="1338242" y="2199480"/>
                      <a:ext cx="0" cy="985680"/>
                    </a:xfrm>
                    <a:prstGeom prst="line">
                      <a:avLst/>
                    </a:prstGeom>
                    <a:noFill/>
                    <a:ln w="38100">
                      <a:solidFill>
                        <a:srgbClr val="55678F"/>
                      </a:solidFill>
                    </a:ln>
                  </p:spPr>
                  <p:style>
                    <a:lnRef idx="2">
                      <a:schemeClr val="accent1">
                        <a:shade val="50000"/>
                      </a:schemeClr>
                    </a:lnRef>
                    <a:fillRef idx="1">
                      <a:schemeClr val="accent1"/>
                    </a:fillRef>
                    <a:effectRef idx="0">
                      <a:schemeClr val="accent1"/>
                    </a:effectRef>
                    <a:fontRef idx="minor">
                      <a:schemeClr val="lt1"/>
                    </a:fontRef>
                  </p:style>
                </p:cxnSp>
                <p:cxnSp>
                  <p:nvCxnSpPr>
                    <p:cNvPr id="33" name="直接连接符 32"/>
                    <p:cNvCxnSpPr/>
                    <p:nvPr/>
                  </p:nvCxnSpPr>
                  <p:spPr>
                    <a:xfrm>
                      <a:off x="1338242" y="3388200"/>
                      <a:ext cx="0" cy="345600"/>
                    </a:xfrm>
                    <a:prstGeom prst="line">
                      <a:avLst/>
                    </a:prstGeom>
                    <a:noFill/>
                    <a:ln w="38100">
                      <a:solidFill>
                        <a:srgbClr val="55678F"/>
                      </a:solidFill>
                    </a:ln>
                  </p:spPr>
                  <p:style>
                    <a:lnRef idx="2">
                      <a:schemeClr val="accent1">
                        <a:shade val="50000"/>
                      </a:schemeClr>
                    </a:lnRef>
                    <a:fillRef idx="1">
                      <a:schemeClr val="accent1"/>
                    </a:fillRef>
                    <a:effectRef idx="0">
                      <a:schemeClr val="accent1"/>
                    </a:effectRef>
                    <a:fontRef idx="minor">
                      <a:schemeClr val="lt1"/>
                    </a:fontRef>
                  </p:style>
                </p:cxnSp>
                <p:cxnSp>
                  <p:nvCxnSpPr>
                    <p:cNvPr id="34" name="直接连接符 33"/>
                    <p:cNvCxnSpPr/>
                    <p:nvPr/>
                  </p:nvCxnSpPr>
                  <p:spPr>
                    <a:xfrm>
                      <a:off x="1338242" y="3870960"/>
                      <a:ext cx="0" cy="584040"/>
                    </a:xfrm>
                    <a:prstGeom prst="line">
                      <a:avLst/>
                    </a:prstGeom>
                    <a:noFill/>
                    <a:ln w="38100">
                      <a:solidFill>
                        <a:srgbClr val="55678F"/>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35" name="组合 34"/>
                  <p:cNvGrpSpPr/>
                  <p:nvPr/>
                </p:nvGrpSpPr>
                <p:grpSpPr>
                  <a:xfrm flipV="1">
                    <a:off x="2705421" y="2199480"/>
                    <a:ext cx="0" cy="2255520"/>
                    <a:chOff x="1338242" y="2199480"/>
                    <a:chExt cx="0" cy="2255520"/>
                  </a:xfrm>
                </p:grpSpPr>
                <p:cxnSp>
                  <p:nvCxnSpPr>
                    <p:cNvPr id="36" name="直接连接符 35"/>
                    <p:cNvCxnSpPr/>
                    <p:nvPr/>
                  </p:nvCxnSpPr>
                  <p:spPr>
                    <a:xfrm>
                      <a:off x="1338242" y="2199480"/>
                      <a:ext cx="0" cy="985680"/>
                    </a:xfrm>
                    <a:prstGeom prst="line">
                      <a:avLst/>
                    </a:prstGeom>
                    <a:noFill/>
                    <a:ln w="38100">
                      <a:solidFill>
                        <a:srgbClr val="55678F"/>
                      </a:solidFill>
                    </a:ln>
                  </p:spPr>
                  <p:style>
                    <a:lnRef idx="2">
                      <a:schemeClr val="accent1">
                        <a:shade val="50000"/>
                      </a:schemeClr>
                    </a:lnRef>
                    <a:fillRef idx="1">
                      <a:schemeClr val="accent1"/>
                    </a:fillRef>
                    <a:effectRef idx="0">
                      <a:schemeClr val="accent1"/>
                    </a:effectRef>
                    <a:fontRef idx="minor">
                      <a:schemeClr val="lt1"/>
                    </a:fontRef>
                  </p:style>
                </p:cxnSp>
                <p:cxnSp>
                  <p:nvCxnSpPr>
                    <p:cNvPr id="37" name="直接连接符 36"/>
                    <p:cNvCxnSpPr/>
                    <p:nvPr/>
                  </p:nvCxnSpPr>
                  <p:spPr>
                    <a:xfrm>
                      <a:off x="1338242" y="3388200"/>
                      <a:ext cx="0" cy="345600"/>
                    </a:xfrm>
                    <a:prstGeom prst="line">
                      <a:avLst/>
                    </a:prstGeom>
                    <a:noFill/>
                    <a:ln w="38100">
                      <a:solidFill>
                        <a:srgbClr val="55678F"/>
                      </a:solidFill>
                    </a:ln>
                  </p:spPr>
                  <p:style>
                    <a:lnRef idx="2">
                      <a:schemeClr val="accent1">
                        <a:shade val="50000"/>
                      </a:schemeClr>
                    </a:lnRef>
                    <a:fillRef idx="1">
                      <a:schemeClr val="accent1"/>
                    </a:fillRef>
                    <a:effectRef idx="0">
                      <a:schemeClr val="accent1"/>
                    </a:effectRef>
                    <a:fontRef idx="minor">
                      <a:schemeClr val="lt1"/>
                    </a:fontRef>
                  </p:style>
                </p:cxnSp>
                <p:cxnSp>
                  <p:nvCxnSpPr>
                    <p:cNvPr id="40" name="直接连接符 39"/>
                    <p:cNvCxnSpPr/>
                    <p:nvPr/>
                  </p:nvCxnSpPr>
                  <p:spPr>
                    <a:xfrm>
                      <a:off x="1338242" y="3870960"/>
                      <a:ext cx="0" cy="584040"/>
                    </a:xfrm>
                    <a:prstGeom prst="line">
                      <a:avLst/>
                    </a:prstGeom>
                    <a:noFill/>
                    <a:ln w="38100">
                      <a:solidFill>
                        <a:srgbClr val="55678F"/>
                      </a:solidFill>
                    </a:ln>
                  </p:spPr>
                  <p:style>
                    <a:lnRef idx="2">
                      <a:schemeClr val="accent1">
                        <a:shade val="50000"/>
                      </a:schemeClr>
                    </a:lnRef>
                    <a:fillRef idx="1">
                      <a:schemeClr val="accent1"/>
                    </a:fillRef>
                    <a:effectRef idx="0">
                      <a:schemeClr val="accent1"/>
                    </a:effectRef>
                    <a:fontRef idx="minor">
                      <a:schemeClr val="lt1"/>
                    </a:fontRef>
                  </p:style>
                </p:cxnSp>
              </p:grpSp>
            </p:grpSp>
          </p:grpSp>
          <p:grpSp>
            <p:nvGrpSpPr>
              <p:cNvPr id="15" name="组合 14"/>
              <p:cNvGrpSpPr/>
              <p:nvPr/>
            </p:nvGrpSpPr>
            <p:grpSpPr>
              <a:xfrm>
                <a:off x="1347643" y="2740436"/>
                <a:ext cx="1910051" cy="2913011"/>
                <a:chOff x="1347643" y="2724901"/>
                <a:chExt cx="1910051" cy="2913011"/>
              </a:xfrm>
            </p:grpSpPr>
            <p:sp>
              <p:nvSpPr>
                <p:cNvPr id="41" name="文本框 40"/>
                <p:cNvSpPr txBox="1"/>
                <p:nvPr/>
              </p:nvSpPr>
              <p:spPr>
                <a:xfrm>
                  <a:off x="1730361" y="2724901"/>
                  <a:ext cx="1082699" cy="523220"/>
                </a:xfrm>
                <a:prstGeom prst="rect">
                  <a:avLst/>
                </a:prstGeom>
                <a:noFill/>
              </p:spPr>
              <p:txBody>
                <a:bodyPr wrap="square" rtlCol="0">
                  <a:spAutoFit/>
                </a:bodyPr>
                <a:lstStyle/>
                <a:p>
                  <a:pPr algn="ctr"/>
                  <a:r>
                    <a:rPr lang="zh-CN" altLang="en-US" sz="2800" dirty="0">
                      <a:solidFill>
                        <a:srgbClr val="22B4B9"/>
                      </a:solidFill>
                      <a:latin typeface="印品粗朗体" panose="02000000000000000000" pitchFamily="2" charset="-122"/>
                      <a:ea typeface="印品粗朗体" panose="02000000000000000000" pitchFamily="2" charset="-122"/>
                    </a:rPr>
                    <a:t>社長</a:t>
                  </a:r>
                </a:p>
              </p:txBody>
            </p:sp>
            <p:sp>
              <p:nvSpPr>
                <p:cNvPr id="44" name="矩形 43"/>
                <p:cNvSpPr/>
                <p:nvPr/>
              </p:nvSpPr>
              <p:spPr>
                <a:xfrm>
                  <a:off x="1347643" y="3271302"/>
                  <a:ext cx="1910051" cy="2366610"/>
                </a:xfrm>
                <a:prstGeom prst="rect">
                  <a:avLst/>
                </a:prstGeom>
              </p:spPr>
              <p:txBody>
                <a:bodyPr wrap="square">
                  <a:spAutoFit/>
                </a:bodyPr>
                <a:lstStyle/>
                <a:p>
                  <a:pPr fontAlgn="base">
                    <a:lnSpc>
                      <a:spcPct val="150000"/>
                    </a:lnSpc>
                    <a:spcBef>
                      <a:spcPct val="0"/>
                    </a:spcBef>
                    <a:spcAft>
                      <a:spcPct val="0"/>
                    </a:spcAft>
                  </a:pPr>
                  <a:r>
                    <a:rPr lang="zh-TW" altLang="en-US" sz="1200" dirty="0">
                      <a:solidFill>
                        <a:srgbClr val="55678F"/>
                      </a:solidFill>
                      <a:latin typeface="王漢宗細黑體繁" panose="02000500000000000000" pitchFamily="2" charset="-120"/>
                      <a:ea typeface="王漢宗細黑體繁" panose="02000500000000000000" pitchFamily="2" charset="-120"/>
                      <a:cs typeface="+mn-ea"/>
                      <a:sym typeface="+mn-lt"/>
                    </a:rPr>
                    <a:t>我們魔術科學社分成：魔術與科學兩部分。</a:t>
                  </a:r>
                  <a:endParaRPr lang="en-US" altLang="zh-TW" sz="1200" dirty="0">
                    <a:solidFill>
                      <a:srgbClr val="55678F"/>
                    </a:solidFill>
                    <a:latin typeface="王漢宗細黑體繁" panose="02000500000000000000" pitchFamily="2" charset="-120"/>
                    <a:ea typeface="王漢宗細黑體繁" panose="02000500000000000000" pitchFamily="2" charset="-120"/>
                    <a:cs typeface="+mn-ea"/>
                    <a:sym typeface="+mn-lt"/>
                  </a:endParaRPr>
                </a:p>
                <a:p>
                  <a:pPr fontAlgn="base">
                    <a:lnSpc>
                      <a:spcPct val="150000"/>
                    </a:lnSpc>
                    <a:spcBef>
                      <a:spcPct val="0"/>
                    </a:spcBef>
                    <a:spcAft>
                      <a:spcPct val="0"/>
                    </a:spcAft>
                  </a:pPr>
                  <a:endParaRPr lang="en-US" altLang="zh-TW" sz="200" dirty="0">
                    <a:solidFill>
                      <a:srgbClr val="55678F"/>
                    </a:solidFill>
                    <a:latin typeface="王漢宗細黑體繁" panose="02000500000000000000" pitchFamily="2" charset="-120"/>
                    <a:ea typeface="王漢宗細黑體繁" panose="02000500000000000000" pitchFamily="2" charset="-120"/>
                    <a:cs typeface="+mn-ea"/>
                    <a:sym typeface="+mn-lt"/>
                  </a:endParaRPr>
                </a:p>
                <a:p>
                  <a:pPr fontAlgn="base">
                    <a:lnSpc>
                      <a:spcPct val="150000"/>
                    </a:lnSpc>
                    <a:spcBef>
                      <a:spcPct val="0"/>
                    </a:spcBef>
                    <a:spcAft>
                      <a:spcPct val="0"/>
                    </a:spcAft>
                  </a:pPr>
                  <a:r>
                    <a:rPr lang="zh-TW" altLang="en-US" sz="1200" dirty="0">
                      <a:solidFill>
                        <a:srgbClr val="55678F"/>
                      </a:solidFill>
                      <a:latin typeface="王漢宗細黑體繁" panose="02000500000000000000" pitchFamily="2" charset="-120"/>
                      <a:ea typeface="王漢宗細黑體繁" panose="02000500000000000000" pitchFamily="2" charset="-120"/>
                      <a:cs typeface="+mn-ea"/>
                      <a:sym typeface="+mn-lt"/>
                    </a:rPr>
                    <a:t>科學的部分有水陸兩用的玩具，而魔術的部分有最經典的樸克牌，所變成的魔術十分驚人！</a:t>
                  </a:r>
                  <a:endParaRPr lang="en-US" altLang="zh-TW" sz="1200" dirty="0">
                    <a:solidFill>
                      <a:srgbClr val="55678F"/>
                    </a:solidFill>
                    <a:latin typeface="王漢宗細黑體繁" panose="02000500000000000000" pitchFamily="2" charset="-120"/>
                    <a:ea typeface="王漢宗細黑體繁" panose="02000500000000000000" pitchFamily="2" charset="-120"/>
                    <a:cs typeface="+mn-ea"/>
                    <a:sym typeface="+mn-lt"/>
                  </a:endParaRPr>
                </a:p>
                <a:p>
                  <a:pPr fontAlgn="base">
                    <a:lnSpc>
                      <a:spcPct val="150000"/>
                    </a:lnSpc>
                    <a:spcBef>
                      <a:spcPct val="0"/>
                    </a:spcBef>
                    <a:spcAft>
                      <a:spcPct val="0"/>
                    </a:spcAft>
                  </a:pPr>
                  <a:endParaRPr lang="en-US" altLang="zh-TW" sz="200" dirty="0">
                    <a:solidFill>
                      <a:srgbClr val="55678F"/>
                    </a:solidFill>
                    <a:latin typeface="王漢宗細黑體繁" panose="02000500000000000000" pitchFamily="2" charset="-120"/>
                    <a:ea typeface="王漢宗細黑體繁" panose="02000500000000000000" pitchFamily="2" charset="-120"/>
                    <a:cs typeface="+mn-ea"/>
                    <a:sym typeface="+mn-lt"/>
                  </a:endParaRPr>
                </a:p>
                <a:p>
                  <a:pPr fontAlgn="base">
                    <a:lnSpc>
                      <a:spcPct val="150000"/>
                    </a:lnSpc>
                    <a:spcBef>
                      <a:spcPct val="0"/>
                    </a:spcBef>
                    <a:spcAft>
                      <a:spcPct val="0"/>
                    </a:spcAft>
                  </a:pPr>
                  <a:r>
                    <a:rPr lang="zh-TW" altLang="en-US" sz="1200" dirty="0">
                      <a:solidFill>
                        <a:srgbClr val="55678F"/>
                      </a:solidFill>
                      <a:latin typeface="王漢宗細黑體繁" panose="02000500000000000000" pitchFamily="2" charset="-120"/>
                      <a:ea typeface="王漢宗細黑體繁" panose="02000500000000000000" pitchFamily="2" charset="-120"/>
                      <a:cs typeface="+mn-ea"/>
                      <a:sym typeface="+mn-lt"/>
                    </a:rPr>
                    <a:t>還有用道具展示出令人嘆為觀為止的魔術。魔術社非常有趣，我也因此學到了許多箇中秘密！</a:t>
                  </a:r>
                  <a:endParaRPr lang="en-US" altLang="zh-CN" sz="1200" dirty="0">
                    <a:solidFill>
                      <a:srgbClr val="55678F"/>
                    </a:solidFill>
                    <a:latin typeface="王漢宗細黑體繁" panose="02000500000000000000" pitchFamily="2" charset="-120"/>
                    <a:ea typeface="王漢宗細黑體繁" panose="02000500000000000000" pitchFamily="2" charset="-120"/>
                    <a:cs typeface="+mn-ea"/>
                    <a:sym typeface="+mn-lt"/>
                  </a:endParaRPr>
                </a:p>
              </p:txBody>
            </p:sp>
          </p:grpSp>
        </p:grpSp>
        <p:pic>
          <p:nvPicPr>
            <p:cNvPr id="88" name="图片 8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6793" y="1383406"/>
              <a:ext cx="1985577" cy="1399937"/>
            </a:xfrm>
            <a:prstGeom prst="rect">
              <a:avLst/>
            </a:prstGeom>
          </p:spPr>
        </p:pic>
      </p:grpSp>
      <p:grpSp>
        <p:nvGrpSpPr>
          <p:cNvPr id="102" name="组合 101"/>
          <p:cNvGrpSpPr/>
          <p:nvPr/>
        </p:nvGrpSpPr>
        <p:grpSpPr>
          <a:xfrm>
            <a:off x="2650298" y="2200060"/>
            <a:ext cx="6319838" cy="2899380"/>
            <a:chOff x="2925327" y="2037841"/>
            <a:chExt cx="6879164" cy="2960649"/>
          </a:xfrm>
        </p:grpSpPr>
        <p:grpSp>
          <p:nvGrpSpPr>
            <p:cNvPr id="101" name="组合 100"/>
            <p:cNvGrpSpPr/>
            <p:nvPr/>
          </p:nvGrpSpPr>
          <p:grpSpPr>
            <a:xfrm>
              <a:off x="2925327" y="2282095"/>
              <a:ext cx="6879164" cy="2716395"/>
              <a:chOff x="2925327" y="2282095"/>
              <a:chExt cx="6879164" cy="2716395"/>
            </a:xfrm>
          </p:grpSpPr>
          <p:grpSp>
            <p:nvGrpSpPr>
              <p:cNvPr id="29" name="组合 28"/>
              <p:cNvGrpSpPr/>
              <p:nvPr/>
            </p:nvGrpSpPr>
            <p:grpSpPr>
              <a:xfrm>
                <a:off x="2925327" y="2282095"/>
                <a:ext cx="2351179" cy="1862577"/>
                <a:chOff x="2925327" y="2282095"/>
                <a:chExt cx="2351179" cy="1862577"/>
              </a:xfrm>
            </p:grpSpPr>
            <p:grpSp>
              <p:nvGrpSpPr>
                <p:cNvPr id="90" name="组合 89"/>
                <p:cNvGrpSpPr/>
                <p:nvPr/>
              </p:nvGrpSpPr>
              <p:grpSpPr>
                <a:xfrm>
                  <a:off x="2925327" y="3215762"/>
                  <a:ext cx="2351179" cy="928910"/>
                  <a:chOff x="1429038" y="3114346"/>
                  <a:chExt cx="2351179" cy="928910"/>
                </a:xfrm>
              </p:grpSpPr>
              <p:sp>
                <p:nvSpPr>
                  <p:cNvPr id="91" name="十字星 21"/>
                  <p:cNvSpPr/>
                  <p:nvPr/>
                </p:nvSpPr>
                <p:spPr>
                  <a:xfrm>
                    <a:off x="1429038" y="3114346"/>
                    <a:ext cx="342927" cy="342927"/>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FFC000"/>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任意多边形 91"/>
                  <p:cNvSpPr/>
                  <p:nvPr/>
                </p:nvSpPr>
                <p:spPr>
                  <a:xfrm rot="5400000">
                    <a:off x="3478600" y="3254043"/>
                    <a:ext cx="289560" cy="313674"/>
                  </a:xfrm>
                  <a:custGeom>
                    <a:avLst/>
                    <a:gdLst>
                      <a:gd name="connsiteX0" fmla="*/ 458919 w 1482909"/>
                      <a:gd name="connsiteY0" fmla="*/ 806919 h 1606405"/>
                      <a:gd name="connsiteX1" fmla="*/ 716256 w 1482909"/>
                      <a:gd name="connsiteY1" fmla="*/ 1064256 h 1606405"/>
                      <a:gd name="connsiteX2" fmla="*/ 973593 w 1482909"/>
                      <a:gd name="connsiteY2" fmla="*/ 806919 h 1606405"/>
                      <a:gd name="connsiteX3" fmla="*/ 716256 w 1482909"/>
                      <a:gd name="connsiteY3" fmla="*/ 549582 h 1606405"/>
                      <a:gd name="connsiteX4" fmla="*/ 458919 w 1482909"/>
                      <a:gd name="connsiteY4" fmla="*/ 806919 h 1606405"/>
                      <a:gd name="connsiteX5" fmla="*/ 0 w 1482909"/>
                      <a:gd name="connsiteY5" fmla="*/ 880351 h 1606405"/>
                      <a:gd name="connsiteX6" fmla="*/ 0 w 1482909"/>
                      <a:gd name="connsiteY6" fmla="*/ 738145 h 1606405"/>
                      <a:gd name="connsiteX7" fmla="*/ 35553 w 1482909"/>
                      <a:gd name="connsiteY7" fmla="*/ 702592 h 1606405"/>
                      <a:gd name="connsiteX8" fmla="*/ 301266 w 1482909"/>
                      <a:gd name="connsiteY8" fmla="*/ 702592 h 1606405"/>
                      <a:gd name="connsiteX9" fmla="*/ 26979 w 1482909"/>
                      <a:gd name="connsiteY9" fmla="*/ 544233 h 1606405"/>
                      <a:gd name="connsiteX10" fmla="*/ 13966 w 1482909"/>
                      <a:gd name="connsiteY10" fmla="*/ 495666 h 1606405"/>
                      <a:gd name="connsiteX11" fmla="*/ 85069 w 1482909"/>
                      <a:gd name="connsiteY11" fmla="*/ 372512 h 1606405"/>
                      <a:gd name="connsiteX12" fmla="*/ 133635 w 1482909"/>
                      <a:gd name="connsiteY12" fmla="*/ 359498 h 1606405"/>
                      <a:gd name="connsiteX13" fmla="*/ 498941 w 1482909"/>
                      <a:gd name="connsiteY13" fmla="*/ 570407 h 1606405"/>
                      <a:gd name="connsiteX14" fmla="*/ 282265 w 1482909"/>
                      <a:gd name="connsiteY14" fmla="*/ 195112 h 1606405"/>
                      <a:gd name="connsiteX15" fmla="*/ 295277 w 1482909"/>
                      <a:gd name="connsiteY15" fmla="*/ 146546 h 1606405"/>
                      <a:gd name="connsiteX16" fmla="*/ 418431 w 1482909"/>
                      <a:gd name="connsiteY16" fmla="*/ 75444 h 1606405"/>
                      <a:gd name="connsiteX17" fmla="*/ 466997 w 1482909"/>
                      <a:gd name="connsiteY17" fmla="*/ 88456 h 1606405"/>
                      <a:gd name="connsiteX18" fmla="*/ 609600 w 1482909"/>
                      <a:gd name="connsiteY18" fmla="*/ 335450 h 1606405"/>
                      <a:gd name="connsiteX19" fmla="*/ 609600 w 1482909"/>
                      <a:gd name="connsiteY19" fmla="*/ 35552 h 1606405"/>
                      <a:gd name="connsiteX20" fmla="*/ 645153 w 1482909"/>
                      <a:gd name="connsiteY20" fmla="*/ 0 h 1606405"/>
                      <a:gd name="connsiteX21" fmla="*/ 787359 w 1482909"/>
                      <a:gd name="connsiteY21" fmla="*/ 0 h 1606405"/>
                      <a:gd name="connsiteX22" fmla="*/ 822912 w 1482909"/>
                      <a:gd name="connsiteY22" fmla="*/ 35552 h 1606405"/>
                      <a:gd name="connsiteX23" fmla="*/ 822912 w 1482909"/>
                      <a:gd name="connsiteY23" fmla="*/ 316841 h 1606405"/>
                      <a:gd name="connsiteX24" fmla="*/ 969156 w 1482909"/>
                      <a:gd name="connsiteY24" fmla="*/ 63540 h 1606405"/>
                      <a:gd name="connsiteX25" fmla="*/ 1017722 w 1482909"/>
                      <a:gd name="connsiteY25" fmla="*/ 50526 h 1606405"/>
                      <a:gd name="connsiteX26" fmla="*/ 1140876 w 1482909"/>
                      <a:gd name="connsiteY26" fmla="*/ 121630 h 1606405"/>
                      <a:gd name="connsiteX27" fmla="*/ 1153889 w 1482909"/>
                      <a:gd name="connsiteY27" fmla="*/ 170196 h 1606405"/>
                      <a:gd name="connsiteX28" fmla="*/ 942980 w 1482909"/>
                      <a:gd name="connsiteY28" fmla="*/ 535502 h 1606405"/>
                      <a:gd name="connsiteX29" fmla="*/ 1318275 w 1482909"/>
                      <a:gd name="connsiteY29" fmla="*/ 318825 h 1606405"/>
                      <a:gd name="connsiteX30" fmla="*/ 1366842 w 1482909"/>
                      <a:gd name="connsiteY30" fmla="*/ 331838 h 1606405"/>
                      <a:gd name="connsiteX31" fmla="*/ 1437945 w 1482909"/>
                      <a:gd name="connsiteY31" fmla="*/ 454992 h 1606405"/>
                      <a:gd name="connsiteX32" fmla="*/ 1424931 w 1482909"/>
                      <a:gd name="connsiteY32" fmla="*/ 503559 h 1606405"/>
                      <a:gd name="connsiteX33" fmla="*/ 1177936 w 1482909"/>
                      <a:gd name="connsiteY33" fmla="*/ 646161 h 1606405"/>
                      <a:gd name="connsiteX34" fmla="*/ 1447356 w 1482909"/>
                      <a:gd name="connsiteY34" fmla="*/ 646161 h 1606405"/>
                      <a:gd name="connsiteX35" fmla="*/ 1482909 w 1482909"/>
                      <a:gd name="connsiteY35" fmla="*/ 681714 h 1606405"/>
                      <a:gd name="connsiteX36" fmla="*/ 1482909 w 1482909"/>
                      <a:gd name="connsiteY36" fmla="*/ 823920 h 1606405"/>
                      <a:gd name="connsiteX37" fmla="*/ 1447356 w 1482909"/>
                      <a:gd name="connsiteY37" fmla="*/ 859473 h 1606405"/>
                      <a:gd name="connsiteX38" fmla="*/ 1092603 w 1482909"/>
                      <a:gd name="connsiteY38" fmla="*/ 859472 h 1606405"/>
                      <a:gd name="connsiteX39" fmla="*/ 1428832 w 1482909"/>
                      <a:gd name="connsiteY39" fmla="*/ 1053595 h 1606405"/>
                      <a:gd name="connsiteX40" fmla="*/ 1441846 w 1482909"/>
                      <a:gd name="connsiteY40" fmla="*/ 1102162 h 1606405"/>
                      <a:gd name="connsiteX41" fmla="*/ 1370743 w 1482909"/>
                      <a:gd name="connsiteY41" fmla="*/ 1225316 h 1606405"/>
                      <a:gd name="connsiteX42" fmla="*/ 1322176 w 1482909"/>
                      <a:gd name="connsiteY42" fmla="*/ 1238330 h 1606405"/>
                      <a:gd name="connsiteX43" fmla="*/ 956871 w 1482909"/>
                      <a:gd name="connsiteY43" fmla="*/ 1027420 h 1606405"/>
                      <a:gd name="connsiteX44" fmla="*/ 1173548 w 1482909"/>
                      <a:gd name="connsiteY44" fmla="*/ 1402716 h 1606405"/>
                      <a:gd name="connsiteX45" fmla="*/ 1160534 w 1482909"/>
                      <a:gd name="connsiteY45" fmla="*/ 1451282 h 1606405"/>
                      <a:gd name="connsiteX46" fmla="*/ 1037380 w 1482909"/>
                      <a:gd name="connsiteY46" fmla="*/ 1522385 h 1606405"/>
                      <a:gd name="connsiteX47" fmla="*/ 988814 w 1482909"/>
                      <a:gd name="connsiteY47" fmla="*/ 1509372 h 1606405"/>
                      <a:gd name="connsiteX48" fmla="*/ 854179 w 1482909"/>
                      <a:gd name="connsiteY48" fmla="*/ 1276176 h 1606405"/>
                      <a:gd name="connsiteX49" fmla="*/ 854179 w 1482909"/>
                      <a:gd name="connsiteY49" fmla="*/ 1570852 h 1606405"/>
                      <a:gd name="connsiteX50" fmla="*/ 818626 w 1482909"/>
                      <a:gd name="connsiteY50" fmla="*/ 1606405 h 1606405"/>
                      <a:gd name="connsiteX51" fmla="*/ 676420 w 1482909"/>
                      <a:gd name="connsiteY51" fmla="*/ 1606405 h 1606405"/>
                      <a:gd name="connsiteX52" fmla="*/ 640866 w 1482909"/>
                      <a:gd name="connsiteY52" fmla="*/ 1570852 h 1606405"/>
                      <a:gd name="connsiteX53" fmla="*/ 640866 w 1482909"/>
                      <a:gd name="connsiteY53" fmla="*/ 1244178 h 1606405"/>
                      <a:gd name="connsiteX54" fmla="*/ 482507 w 1482909"/>
                      <a:gd name="connsiteY54" fmla="*/ 1518466 h 1606405"/>
                      <a:gd name="connsiteX55" fmla="*/ 433940 w 1482909"/>
                      <a:gd name="connsiteY55" fmla="*/ 1531480 h 1606405"/>
                      <a:gd name="connsiteX56" fmla="*/ 310786 w 1482909"/>
                      <a:gd name="connsiteY56" fmla="*/ 1460377 h 1606405"/>
                      <a:gd name="connsiteX57" fmla="*/ 297773 w 1482909"/>
                      <a:gd name="connsiteY57" fmla="*/ 1411810 h 1606405"/>
                      <a:gd name="connsiteX58" fmla="*/ 508683 w 1482909"/>
                      <a:gd name="connsiteY58" fmla="*/ 1046504 h 1606405"/>
                      <a:gd name="connsiteX59" fmla="*/ 133386 w 1482909"/>
                      <a:gd name="connsiteY59" fmla="*/ 1263181 h 1606405"/>
                      <a:gd name="connsiteX60" fmla="*/ 84820 w 1482909"/>
                      <a:gd name="connsiteY60" fmla="*/ 1250168 h 1606405"/>
                      <a:gd name="connsiteX61" fmla="*/ 13717 w 1482909"/>
                      <a:gd name="connsiteY61" fmla="*/ 1127014 h 1606405"/>
                      <a:gd name="connsiteX62" fmla="*/ 26730 w 1482909"/>
                      <a:gd name="connsiteY62" fmla="*/ 1078448 h 1606405"/>
                      <a:gd name="connsiteX63" fmla="*/ 308264 w 1482909"/>
                      <a:gd name="connsiteY63" fmla="*/ 915904 h 1606405"/>
                      <a:gd name="connsiteX64" fmla="*/ 35554 w 1482909"/>
                      <a:gd name="connsiteY64" fmla="*/ 915904 h 1606405"/>
                      <a:gd name="connsiteX65" fmla="*/ 0 w 1482909"/>
                      <a:gd name="connsiteY65" fmla="*/ 880351 h 160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482909" h="1606405">
                        <a:moveTo>
                          <a:pt x="458919" y="806919"/>
                        </a:moveTo>
                        <a:cubicBezTo>
                          <a:pt x="458919" y="949042"/>
                          <a:pt x="574133" y="1064256"/>
                          <a:pt x="716256" y="1064256"/>
                        </a:cubicBezTo>
                        <a:cubicBezTo>
                          <a:pt x="858379" y="1064256"/>
                          <a:pt x="973593" y="949042"/>
                          <a:pt x="973593" y="806919"/>
                        </a:cubicBezTo>
                        <a:cubicBezTo>
                          <a:pt x="973593" y="664796"/>
                          <a:pt x="858379" y="549582"/>
                          <a:pt x="716256" y="549582"/>
                        </a:cubicBezTo>
                        <a:cubicBezTo>
                          <a:pt x="574133" y="549582"/>
                          <a:pt x="458919" y="664796"/>
                          <a:pt x="458919" y="806919"/>
                        </a:cubicBezTo>
                        <a:close/>
                        <a:moveTo>
                          <a:pt x="0" y="880351"/>
                        </a:moveTo>
                        <a:lnTo>
                          <a:pt x="0" y="738145"/>
                        </a:lnTo>
                        <a:cubicBezTo>
                          <a:pt x="0" y="718510"/>
                          <a:pt x="15918" y="702592"/>
                          <a:pt x="35553" y="702592"/>
                        </a:cubicBezTo>
                        <a:lnTo>
                          <a:pt x="301266" y="702592"/>
                        </a:lnTo>
                        <a:lnTo>
                          <a:pt x="26979" y="544233"/>
                        </a:lnTo>
                        <a:cubicBezTo>
                          <a:pt x="9975" y="534415"/>
                          <a:pt x="4148" y="512671"/>
                          <a:pt x="13966" y="495666"/>
                        </a:cubicBezTo>
                        <a:lnTo>
                          <a:pt x="85069" y="372512"/>
                        </a:lnTo>
                        <a:cubicBezTo>
                          <a:pt x="94887" y="355508"/>
                          <a:pt x="116631" y="349681"/>
                          <a:pt x="133635" y="359498"/>
                        </a:cubicBezTo>
                        <a:lnTo>
                          <a:pt x="498941" y="570407"/>
                        </a:lnTo>
                        <a:lnTo>
                          <a:pt x="282265" y="195112"/>
                        </a:lnTo>
                        <a:cubicBezTo>
                          <a:pt x="272446" y="178108"/>
                          <a:pt x="278273" y="156364"/>
                          <a:pt x="295277" y="146546"/>
                        </a:cubicBezTo>
                        <a:lnTo>
                          <a:pt x="418431" y="75444"/>
                        </a:lnTo>
                        <a:cubicBezTo>
                          <a:pt x="435436" y="65626"/>
                          <a:pt x="457180" y="71452"/>
                          <a:pt x="466997" y="88456"/>
                        </a:cubicBezTo>
                        <a:lnTo>
                          <a:pt x="609600" y="335450"/>
                        </a:lnTo>
                        <a:lnTo>
                          <a:pt x="609600" y="35552"/>
                        </a:lnTo>
                        <a:cubicBezTo>
                          <a:pt x="609600" y="15918"/>
                          <a:pt x="625518" y="0"/>
                          <a:pt x="645153" y="0"/>
                        </a:cubicBezTo>
                        <a:lnTo>
                          <a:pt x="787359" y="0"/>
                        </a:lnTo>
                        <a:cubicBezTo>
                          <a:pt x="806994" y="0"/>
                          <a:pt x="822912" y="15918"/>
                          <a:pt x="822912" y="35552"/>
                        </a:cubicBezTo>
                        <a:lnTo>
                          <a:pt x="822912" y="316841"/>
                        </a:lnTo>
                        <a:lnTo>
                          <a:pt x="969156" y="63540"/>
                        </a:lnTo>
                        <a:cubicBezTo>
                          <a:pt x="978973" y="46536"/>
                          <a:pt x="1000716" y="40710"/>
                          <a:pt x="1017722" y="50526"/>
                        </a:cubicBezTo>
                        <a:lnTo>
                          <a:pt x="1140876" y="121630"/>
                        </a:lnTo>
                        <a:cubicBezTo>
                          <a:pt x="1157879" y="131448"/>
                          <a:pt x="1163706" y="153192"/>
                          <a:pt x="1153889" y="170196"/>
                        </a:cubicBezTo>
                        <a:lnTo>
                          <a:pt x="942980" y="535502"/>
                        </a:lnTo>
                        <a:lnTo>
                          <a:pt x="1318275" y="318825"/>
                        </a:lnTo>
                        <a:cubicBezTo>
                          <a:pt x="1335279" y="309007"/>
                          <a:pt x="1357024" y="314834"/>
                          <a:pt x="1366842" y="331838"/>
                        </a:cubicBezTo>
                        <a:lnTo>
                          <a:pt x="1437945" y="454992"/>
                        </a:lnTo>
                        <a:cubicBezTo>
                          <a:pt x="1447762" y="471997"/>
                          <a:pt x="1441936" y="493741"/>
                          <a:pt x="1424931" y="503559"/>
                        </a:cubicBezTo>
                        <a:lnTo>
                          <a:pt x="1177936" y="646161"/>
                        </a:lnTo>
                        <a:lnTo>
                          <a:pt x="1447356" y="646161"/>
                        </a:lnTo>
                        <a:cubicBezTo>
                          <a:pt x="1466990" y="646161"/>
                          <a:pt x="1482908" y="662079"/>
                          <a:pt x="1482909" y="681714"/>
                        </a:cubicBezTo>
                        <a:lnTo>
                          <a:pt x="1482909" y="823920"/>
                        </a:lnTo>
                        <a:cubicBezTo>
                          <a:pt x="1482908" y="843555"/>
                          <a:pt x="1466990" y="859473"/>
                          <a:pt x="1447356" y="859473"/>
                        </a:cubicBezTo>
                        <a:lnTo>
                          <a:pt x="1092603" y="859472"/>
                        </a:lnTo>
                        <a:lnTo>
                          <a:pt x="1428832" y="1053595"/>
                        </a:lnTo>
                        <a:cubicBezTo>
                          <a:pt x="1445837" y="1063413"/>
                          <a:pt x="1451663" y="1085157"/>
                          <a:pt x="1441846" y="1102162"/>
                        </a:cubicBezTo>
                        <a:lnTo>
                          <a:pt x="1370743" y="1225316"/>
                        </a:lnTo>
                        <a:cubicBezTo>
                          <a:pt x="1360925" y="1242320"/>
                          <a:pt x="1339181" y="1248147"/>
                          <a:pt x="1322176" y="1238330"/>
                        </a:cubicBezTo>
                        <a:lnTo>
                          <a:pt x="956871" y="1027420"/>
                        </a:lnTo>
                        <a:lnTo>
                          <a:pt x="1173548" y="1402716"/>
                        </a:lnTo>
                        <a:cubicBezTo>
                          <a:pt x="1183365" y="1419720"/>
                          <a:pt x="1177539" y="1441464"/>
                          <a:pt x="1160534" y="1451282"/>
                        </a:cubicBezTo>
                        <a:lnTo>
                          <a:pt x="1037380" y="1522385"/>
                        </a:lnTo>
                        <a:cubicBezTo>
                          <a:pt x="1020376" y="1532202"/>
                          <a:pt x="998632" y="1526376"/>
                          <a:pt x="988814" y="1509372"/>
                        </a:cubicBezTo>
                        <a:lnTo>
                          <a:pt x="854179" y="1276176"/>
                        </a:lnTo>
                        <a:lnTo>
                          <a:pt x="854179" y="1570852"/>
                        </a:lnTo>
                        <a:cubicBezTo>
                          <a:pt x="854178" y="1590487"/>
                          <a:pt x="838260" y="1606404"/>
                          <a:pt x="818626" y="1606405"/>
                        </a:cubicBezTo>
                        <a:lnTo>
                          <a:pt x="676420" y="1606405"/>
                        </a:lnTo>
                        <a:cubicBezTo>
                          <a:pt x="656784" y="1606405"/>
                          <a:pt x="640867" y="1590487"/>
                          <a:pt x="640866" y="1570852"/>
                        </a:cubicBezTo>
                        <a:lnTo>
                          <a:pt x="640866" y="1244178"/>
                        </a:lnTo>
                        <a:lnTo>
                          <a:pt x="482507" y="1518466"/>
                        </a:lnTo>
                        <a:cubicBezTo>
                          <a:pt x="472689" y="1535471"/>
                          <a:pt x="450945" y="1541296"/>
                          <a:pt x="433940" y="1531480"/>
                        </a:cubicBezTo>
                        <a:lnTo>
                          <a:pt x="310786" y="1460377"/>
                        </a:lnTo>
                        <a:cubicBezTo>
                          <a:pt x="293782" y="1450559"/>
                          <a:pt x="287955" y="1428814"/>
                          <a:pt x="297773" y="1411810"/>
                        </a:cubicBezTo>
                        <a:lnTo>
                          <a:pt x="508683" y="1046504"/>
                        </a:lnTo>
                        <a:lnTo>
                          <a:pt x="133386" y="1263181"/>
                        </a:lnTo>
                        <a:cubicBezTo>
                          <a:pt x="116382" y="1272999"/>
                          <a:pt x="94637" y="1267172"/>
                          <a:pt x="84820" y="1250168"/>
                        </a:cubicBezTo>
                        <a:lnTo>
                          <a:pt x="13717" y="1127014"/>
                        </a:lnTo>
                        <a:cubicBezTo>
                          <a:pt x="3899" y="1110009"/>
                          <a:pt x="9726" y="1088265"/>
                          <a:pt x="26730" y="1078448"/>
                        </a:cubicBezTo>
                        <a:lnTo>
                          <a:pt x="308264" y="915904"/>
                        </a:lnTo>
                        <a:lnTo>
                          <a:pt x="35554" y="915904"/>
                        </a:lnTo>
                        <a:cubicBezTo>
                          <a:pt x="15918" y="915904"/>
                          <a:pt x="0" y="899986"/>
                          <a:pt x="0" y="880351"/>
                        </a:cubicBezTo>
                        <a:close/>
                      </a:path>
                    </a:pathLst>
                  </a:custGeom>
                  <a:solidFill>
                    <a:srgbClr val="22B4B9"/>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椭圆 92"/>
                  <p:cNvSpPr/>
                  <p:nvPr/>
                </p:nvSpPr>
                <p:spPr>
                  <a:xfrm>
                    <a:off x="2162822" y="3768076"/>
                    <a:ext cx="275180" cy="275180"/>
                  </a:xfrm>
                  <a:prstGeom prst="ellipse">
                    <a:avLst/>
                  </a:prstGeom>
                  <a:noFill/>
                  <a:ln w="57150">
                    <a:solidFill>
                      <a:srgbClr val="FD88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4" name="任意多边形 93"/>
                <p:cNvSpPr/>
                <p:nvPr/>
              </p:nvSpPr>
              <p:spPr>
                <a:xfrm rot="8286032">
                  <a:off x="4347073" y="2282095"/>
                  <a:ext cx="312138" cy="312138"/>
                </a:xfrm>
                <a:custGeom>
                  <a:avLst/>
                  <a:gdLst>
                    <a:gd name="connsiteX0" fmla="*/ 0 w 777240"/>
                    <a:gd name="connsiteY0" fmla="*/ 459723 h 777240"/>
                    <a:gd name="connsiteX1" fmla="*/ 0 w 777240"/>
                    <a:gd name="connsiteY1" fmla="*/ 317517 h 777240"/>
                    <a:gd name="connsiteX2" fmla="*/ 35553 w 777240"/>
                    <a:gd name="connsiteY2" fmla="*/ 281964 h 777240"/>
                    <a:gd name="connsiteX3" fmla="*/ 281964 w 777240"/>
                    <a:gd name="connsiteY3" fmla="*/ 281964 h 777240"/>
                    <a:gd name="connsiteX4" fmla="*/ 281964 w 777240"/>
                    <a:gd name="connsiteY4" fmla="*/ 35553 h 777240"/>
                    <a:gd name="connsiteX5" fmla="*/ 317517 w 777240"/>
                    <a:gd name="connsiteY5" fmla="*/ 0 h 777240"/>
                    <a:gd name="connsiteX6" fmla="*/ 459723 w 777240"/>
                    <a:gd name="connsiteY6" fmla="*/ 0 h 777240"/>
                    <a:gd name="connsiteX7" fmla="*/ 495276 w 777240"/>
                    <a:gd name="connsiteY7" fmla="*/ 35553 h 777240"/>
                    <a:gd name="connsiteX8" fmla="*/ 495276 w 777240"/>
                    <a:gd name="connsiteY8" fmla="*/ 281964 h 777240"/>
                    <a:gd name="connsiteX9" fmla="*/ 741687 w 777240"/>
                    <a:gd name="connsiteY9" fmla="*/ 281964 h 777240"/>
                    <a:gd name="connsiteX10" fmla="*/ 777240 w 777240"/>
                    <a:gd name="connsiteY10" fmla="*/ 317517 h 777240"/>
                    <a:gd name="connsiteX11" fmla="*/ 777240 w 777240"/>
                    <a:gd name="connsiteY11" fmla="*/ 459723 h 777240"/>
                    <a:gd name="connsiteX12" fmla="*/ 741687 w 777240"/>
                    <a:gd name="connsiteY12" fmla="*/ 495276 h 777240"/>
                    <a:gd name="connsiteX13" fmla="*/ 495276 w 777240"/>
                    <a:gd name="connsiteY13" fmla="*/ 495276 h 777240"/>
                    <a:gd name="connsiteX14" fmla="*/ 495276 w 777240"/>
                    <a:gd name="connsiteY14" fmla="*/ 741687 h 777240"/>
                    <a:gd name="connsiteX15" fmla="*/ 459723 w 777240"/>
                    <a:gd name="connsiteY15" fmla="*/ 777240 h 777240"/>
                    <a:gd name="connsiteX16" fmla="*/ 317517 w 777240"/>
                    <a:gd name="connsiteY16" fmla="*/ 777240 h 777240"/>
                    <a:gd name="connsiteX17" fmla="*/ 281964 w 777240"/>
                    <a:gd name="connsiteY17" fmla="*/ 741687 h 777240"/>
                    <a:gd name="connsiteX18" fmla="*/ 281964 w 777240"/>
                    <a:gd name="connsiteY18" fmla="*/ 495276 h 777240"/>
                    <a:gd name="connsiteX19" fmla="*/ 35553 w 777240"/>
                    <a:gd name="connsiteY19" fmla="*/ 495276 h 777240"/>
                    <a:gd name="connsiteX20" fmla="*/ 0 w 777240"/>
                    <a:gd name="connsiteY20" fmla="*/ 459723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7240" h="777240">
                      <a:moveTo>
                        <a:pt x="0" y="459723"/>
                      </a:moveTo>
                      <a:lnTo>
                        <a:pt x="0" y="317517"/>
                      </a:lnTo>
                      <a:cubicBezTo>
                        <a:pt x="0" y="297882"/>
                        <a:pt x="15918" y="281964"/>
                        <a:pt x="35553" y="281964"/>
                      </a:cubicBezTo>
                      <a:lnTo>
                        <a:pt x="281964" y="281964"/>
                      </a:lnTo>
                      <a:lnTo>
                        <a:pt x="281964" y="35553"/>
                      </a:lnTo>
                      <a:cubicBezTo>
                        <a:pt x="281964" y="15918"/>
                        <a:pt x="297882" y="0"/>
                        <a:pt x="317517" y="0"/>
                      </a:cubicBezTo>
                      <a:lnTo>
                        <a:pt x="459723" y="0"/>
                      </a:lnTo>
                      <a:cubicBezTo>
                        <a:pt x="479358" y="0"/>
                        <a:pt x="495276" y="15918"/>
                        <a:pt x="495276" y="35553"/>
                      </a:cubicBezTo>
                      <a:lnTo>
                        <a:pt x="495276" y="281964"/>
                      </a:lnTo>
                      <a:lnTo>
                        <a:pt x="741687" y="281964"/>
                      </a:lnTo>
                      <a:cubicBezTo>
                        <a:pt x="761322" y="281964"/>
                        <a:pt x="777240" y="297882"/>
                        <a:pt x="777240" y="317517"/>
                      </a:cubicBezTo>
                      <a:lnTo>
                        <a:pt x="777240" y="459723"/>
                      </a:lnTo>
                      <a:cubicBezTo>
                        <a:pt x="777240" y="479358"/>
                        <a:pt x="761322" y="495276"/>
                        <a:pt x="741687" y="495276"/>
                      </a:cubicBezTo>
                      <a:lnTo>
                        <a:pt x="495276" y="495276"/>
                      </a:lnTo>
                      <a:lnTo>
                        <a:pt x="495276" y="741687"/>
                      </a:lnTo>
                      <a:cubicBezTo>
                        <a:pt x="495276" y="761322"/>
                        <a:pt x="479358" y="777240"/>
                        <a:pt x="459723" y="777240"/>
                      </a:cubicBezTo>
                      <a:lnTo>
                        <a:pt x="317517" y="777240"/>
                      </a:lnTo>
                      <a:cubicBezTo>
                        <a:pt x="297882" y="777240"/>
                        <a:pt x="281964" y="761322"/>
                        <a:pt x="281964" y="741687"/>
                      </a:cubicBezTo>
                      <a:lnTo>
                        <a:pt x="281964" y="495276"/>
                      </a:lnTo>
                      <a:lnTo>
                        <a:pt x="35553" y="495276"/>
                      </a:lnTo>
                      <a:cubicBezTo>
                        <a:pt x="15918" y="495276"/>
                        <a:pt x="0" y="479358"/>
                        <a:pt x="0" y="459723"/>
                      </a:cubicBezTo>
                      <a:close/>
                    </a:path>
                  </a:pathLst>
                </a:custGeom>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7453312" y="2688851"/>
                <a:ext cx="2351179" cy="2309639"/>
                <a:chOff x="7453312" y="2688851"/>
                <a:chExt cx="2351179" cy="2309639"/>
              </a:xfrm>
            </p:grpSpPr>
            <p:grpSp>
              <p:nvGrpSpPr>
                <p:cNvPr id="95" name="组合 94"/>
                <p:cNvGrpSpPr/>
                <p:nvPr/>
              </p:nvGrpSpPr>
              <p:grpSpPr>
                <a:xfrm>
                  <a:off x="7453312" y="2688851"/>
                  <a:ext cx="2351179" cy="1439304"/>
                  <a:chOff x="1429038" y="2116356"/>
                  <a:chExt cx="2351179" cy="1439304"/>
                </a:xfrm>
              </p:grpSpPr>
              <p:sp>
                <p:nvSpPr>
                  <p:cNvPr id="96" name="十字星 21"/>
                  <p:cNvSpPr/>
                  <p:nvPr/>
                </p:nvSpPr>
                <p:spPr>
                  <a:xfrm>
                    <a:off x="1429038" y="3114346"/>
                    <a:ext cx="342927" cy="342927"/>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FFC000"/>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任意多边形 96"/>
                  <p:cNvSpPr/>
                  <p:nvPr/>
                </p:nvSpPr>
                <p:spPr>
                  <a:xfrm rot="5400000">
                    <a:off x="3478600" y="3254043"/>
                    <a:ext cx="289560" cy="313674"/>
                  </a:xfrm>
                  <a:custGeom>
                    <a:avLst/>
                    <a:gdLst>
                      <a:gd name="connsiteX0" fmla="*/ 458919 w 1482909"/>
                      <a:gd name="connsiteY0" fmla="*/ 806919 h 1606405"/>
                      <a:gd name="connsiteX1" fmla="*/ 716256 w 1482909"/>
                      <a:gd name="connsiteY1" fmla="*/ 1064256 h 1606405"/>
                      <a:gd name="connsiteX2" fmla="*/ 973593 w 1482909"/>
                      <a:gd name="connsiteY2" fmla="*/ 806919 h 1606405"/>
                      <a:gd name="connsiteX3" fmla="*/ 716256 w 1482909"/>
                      <a:gd name="connsiteY3" fmla="*/ 549582 h 1606405"/>
                      <a:gd name="connsiteX4" fmla="*/ 458919 w 1482909"/>
                      <a:gd name="connsiteY4" fmla="*/ 806919 h 1606405"/>
                      <a:gd name="connsiteX5" fmla="*/ 0 w 1482909"/>
                      <a:gd name="connsiteY5" fmla="*/ 880351 h 1606405"/>
                      <a:gd name="connsiteX6" fmla="*/ 0 w 1482909"/>
                      <a:gd name="connsiteY6" fmla="*/ 738145 h 1606405"/>
                      <a:gd name="connsiteX7" fmla="*/ 35553 w 1482909"/>
                      <a:gd name="connsiteY7" fmla="*/ 702592 h 1606405"/>
                      <a:gd name="connsiteX8" fmla="*/ 301266 w 1482909"/>
                      <a:gd name="connsiteY8" fmla="*/ 702592 h 1606405"/>
                      <a:gd name="connsiteX9" fmla="*/ 26979 w 1482909"/>
                      <a:gd name="connsiteY9" fmla="*/ 544233 h 1606405"/>
                      <a:gd name="connsiteX10" fmla="*/ 13966 w 1482909"/>
                      <a:gd name="connsiteY10" fmla="*/ 495666 h 1606405"/>
                      <a:gd name="connsiteX11" fmla="*/ 85069 w 1482909"/>
                      <a:gd name="connsiteY11" fmla="*/ 372512 h 1606405"/>
                      <a:gd name="connsiteX12" fmla="*/ 133635 w 1482909"/>
                      <a:gd name="connsiteY12" fmla="*/ 359498 h 1606405"/>
                      <a:gd name="connsiteX13" fmla="*/ 498941 w 1482909"/>
                      <a:gd name="connsiteY13" fmla="*/ 570407 h 1606405"/>
                      <a:gd name="connsiteX14" fmla="*/ 282265 w 1482909"/>
                      <a:gd name="connsiteY14" fmla="*/ 195112 h 1606405"/>
                      <a:gd name="connsiteX15" fmla="*/ 295277 w 1482909"/>
                      <a:gd name="connsiteY15" fmla="*/ 146546 h 1606405"/>
                      <a:gd name="connsiteX16" fmla="*/ 418431 w 1482909"/>
                      <a:gd name="connsiteY16" fmla="*/ 75444 h 1606405"/>
                      <a:gd name="connsiteX17" fmla="*/ 466997 w 1482909"/>
                      <a:gd name="connsiteY17" fmla="*/ 88456 h 1606405"/>
                      <a:gd name="connsiteX18" fmla="*/ 609600 w 1482909"/>
                      <a:gd name="connsiteY18" fmla="*/ 335450 h 1606405"/>
                      <a:gd name="connsiteX19" fmla="*/ 609600 w 1482909"/>
                      <a:gd name="connsiteY19" fmla="*/ 35552 h 1606405"/>
                      <a:gd name="connsiteX20" fmla="*/ 645153 w 1482909"/>
                      <a:gd name="connsiteY20" fmla="*/ 0 h 1606405"/>
                      <a:gd name="connsiteX21" fmla="*/ 787359 w 1482909"/>
                      <a:gd name="connsiteY21" fmla="*/ 0 h 1606405"/>
                      <a:gd name="connsiteX22" fmla="*/ 822912 w 1482909"/>
                      <a:gd name="connsiteY22" fmla="*/ 35552 h 1606405"/>
                      <a:gd name="connsiteX23" fmla="*/ 822912 w 1482909"/>
                      <a:gd name="connsiteY23" fmla="*/ 316841 h 1606405"/>
                      <a:gd name="connsiteX24" fmla="*/ 969156 w 1482909"/>
                      <a:gd name="connsiteY24" fmla="*/ 63540 h 1606405"/>
                      <a:gd name="connsiteX25" fmla="*/ 1017722 w 1482909"/>
                      <a:gd name="connsiteY25" fmla="*/ 50526 h 1606405"/>
                      <a:gd name="connsiteX26" fmla="*/ 1140876 w 1482909"/>
                      <a:gd name="connsiteY26" fmla="*/ 121630 h 1606405"/>
                      <a:gd name="connsiteX27" fmla="*/ 1153889 w 1482909"/>
                      <a:gd name="connsiteY27" fmla="*/ 170196 h 1606405"/>
                      <a:gd name="connsiteX28" fmla="*/ 942980 w 1482909"/>
                      <a:gd name="connsiteY28" fmla="*/ 535502 h 1606405"/>
                      <a:gd name="connsiteX29" fmla="*/ 1318275 w 1482909"/>
                      <a:gd name="connsiteY29" fmla="*/ 318825 h 1606405"/>
                      <a:gd name="connsiteX30" fmla="*/ 1366842 w 1482909"/>
                      <a:gd name="connsiteY30" fmla="*/ 331838 h 1606405"/>
                      <a:gd name="connsiteX31" fmla="*/ 1437945 w 1482909"/>
                      <a:gd name="connsiteY31" fmla="*/ 454992 h 1606405"/>
                      <a:gd name="connsiteX32" fmla="*/ 1424931 w 1482909"/>
                      <a:gd name="connsiteY32" fmla="*/ 503559 h 1606405"/>
                      <a:gd name="connsiteX33" fmla="*/ 1177936 w 1482909"/>
                      <a:gd name="connsiteY33" fmla="*/ 646161 h 1606405"/>
                      <a:gd name="connsiteX34" fmla="*/ 1447356 w 1482909"/>
                      <a:gd name="connsiteY34" fmla="*/ 646161 h 1606405"/>
                      <a:gd name="connsiteX35" fmla="*/ 1482909 w 1482909"/>
                      <a:gd name="connsiteY35" fmla="*/ 681714 h 1606405"/>
                      <a:gd name="connsiteX36" fmla="*/ 1482909 w 1482909"/>
                      <a:gd name="connsiteY36" fmla="*/ 823920 h 1606405"/>
                      <a:gd name="connsiteX37" fmla="*/ 1447356 w 1482909"/>
                      <a:gd name="connsiteY37" fmla="*/ 859473 h 1606405"/>
                      <a:gd name="connsiteX38" fmla="*/ 1092603 w 1482909"/>
                      <a:gd name="connsiteY38" fmla="*/ 859472 h 1606405"/>
                      <a:gd name="connsiteX39" fmla="*/ 1428832 w 1482909"/>
                      <a:gd name="connsiteY39" fmla="*/ 1053595 h 1606405"/>
                      <a:gd name="connsiteX40" fmla="*/ 1441846 w 1482909"/>
                      <a:gd name="connsiteY40" fmla="*/ 1102162 h 1606405"/>
                      <a:gd name="connsiteX41" fmla="*/ 1370743 w 1482909"/>
                      <a:gd name="connsiteY41" fmla="*/ 1225316 h 1606405"/>
                      <a:gd name="connsiteX42" fmla="*/ 1322176 w 1482909"/>
                      <a:gd name="connsiteY42" fmla="*/ 1238330 h 1606405"/>
                      <a:gd name="connsiteX43" fmla="*/ 956871 w 1482909"/>
                      <a:gd name="connsiteY43" fmla="*/ 1027420 h 1606405"/>
                      <a:gd name="connsiteX44" fmla="*/ 1173548 w 1482909"/>
                      <a:gd name="connsiteY44" fmla="*/ 1402716 h 1606405"/>
                      <a:gd name="connsiteX45" fmla="*/ 1160534 w 1482909"/>
                      <a:gd name="connsiteY45" fmla="*/ 1451282 h 1606405"/>
                      <a:gd name="connsiteX46" fmla="*/ 1037380 w 1482909"/>
                      <a:gd name="connsiteY46" fmla="*/ 1522385 h 1606405"/>
                      <a:gd name="connsiteX47" fmla="*/ 988814 w 1482909"/>
                      <a:gd name="connsiteY47" fmla="*/ 1509372 h 1606405"/>
                      <a:gd name="connsiteX48" fmla="*/ 854179 w 1482909"/>
                      <a:gd name="connsiteY48" fmla="*/ 1276176 h 1606405"/>
                      <a:gd name="connsiteX49" fmla="*/ 854179 w 1482909"/>
                      <a:gd name="connsiteY49" fmla="*/ 1570852 h 1606405"/>
                      <a:gd name="connsiteX50" fmla="*/ 818626 w 1482909"/>
                      <a:gd name="connsiteY50" fmla="*/ 1606405 h 1606405"/>
                      <a:gd name="connsiteX51" fmla="*/ 676420 w 1482909"/>
                      <a:gd name="connsiteY51" fmla="*/ 1606405 h 1606405"/>
                      <a:gd name="connsiteX52" fmla="*/ 640866 w 1482909"/>
                      <a:gd name="connsiteY52" fmla="*/ 1570852 h 1606405"/>
                      <a:gd name="connsiteX53" fmla="*/ 640866 w 1482909"/>
                      <a:gd name="connsiteY53" fmla="*/ 1244178 h 1606405"/>
                      <a:gd name="connsiteX54" fmla="*/ 482507 w 1482909"/>
                      <a:gd name="connsiteY54" fmla="*/ 1518466 h 1606405"/>
                      <a:gd name="connsiteX55" fmla="*/ 433940 w 1482909"/>
                      <a:gd name="connsiteY55" fmla="*/ 1531480 h 1606405"/>
                      <a:gd name="connsiteX56" fmla="*/ 310786 w 1482909"/>
                      <a:gd name="connsiteY56" fmla="*/ 1460377 h 1606405"/>
                      <a:gd name="connsiteX57" fmla="*/ 297773 w 1482909"/>
                      <a:gd name="connsiteY57" fmla="*/ 1411810 h 1606405"/>
                      <a:gd name="connsiteX58" fmla="*/ 508683 w 1482909"/>
                      <a:gd name="connsiteY58" fmla="*/ 1046504 h 1606405"/>
                      <a:gd name="connsiteX59" fmla="*/ 133386 w 1482909"/>
                      <a:gd name="connsiteY59" fmla="*/ 1263181 h 1606405"/>
                      <a:gd name="connsiteX60" fmla="*/ 84820 w 1482909"/>
                      <a:gd name="connsiteY60" fmla="*/ 1250168 h 1606405"/>
                      <a:gd name="connsiteX61" fmla="*/ 13717 w 1482909"/>
                      <a:gd name="connsiteY61" fmla="*/ 1127014 h 1606405"/>
                      <a:gd name="connsiteX62" fmla="*/ 26730 w 1482909"/>
                      <a:gd name="connsiteY62" fmla="*/ 1078448 h 1606405"/>
                      <a:gd name="connsiteX63" fmla="*/ 308264 w 1482909"/>
                      <a:gd name="connsiteY63" fmla="*/ 915904 h 1606405"/>
                      <a:gd name="connsiteX64" fmla="*/ 35554 w 1482909"/>
                      <a:gd name="connsiteY64" fmla="*/ 915904 h 1606405"/>
                      <a:gd name="connsiteX65" fmla="*/ 0 w 1482909"/>
                      <a:gd name="connsiteY65" fmla="*/ 880351 h 160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482909" h="1606405">
                        <a:moveTo>
                          <a:pt x="458919" y="806919"/>
                        </a:moveTo>
                        <a:cubicBezTo>
                          <a:pt x="458919" y="949042"/>
                          <a:pt x="574133" y="1064256"/>
                          <a:pt x="716256" y="1064256"/>
                        </a:cubicBezTo>
                        <a:cubicBezTo>
                          <a:pt x="858379" y="1064256"/>
                          <a:pt x="973593" y="949042"/>
                          <a:pt x="973593" y="806919"/>
                        </a:cubicBezTo>
                        <a:cubicBezTo>
                          <a:pt x="973593" y="664796"/>
                          <a:pt x="858379" y="549582"/>
                          <a:pt x="716256" y="549582"/>
                        </a:cubicBezTo>
                        <a:cubicBezTo>
                          <a:pt x="574133" y="549582"/>
                          <a:pt x="458919" y="664796"/>
                          <a:pt x="458919" y="806919"/>
                        </a:cubicBezTo>
                        <a:close/>
                        <a:moveTo>
                          <a:pt x="0" y="880351"/>
                        </a:moveTo>
                        <a:lnTo>
                          <a:pt x="0" y="738145"/>
                        </a:lnTo>
                        <a:cubicBezTo>
                          <a:pt x="0" y="718510"/>
                          <a:pt x="15918" y="702592"/>
                          <a:pt x="35553" y="702592"/>
                        </a:cubicBezTo>
                        <a:lnTo>
                          <a:pt x="301266" y="702592"/>
                        </a:lnTo>
                        <a:lnTo>
                          <a:pt x="26979" y="544233"/>
                        </a:lnTo>
                        <a:cubicBezTo>
                          <a:pt x="9975" y="534415"/>
                          <a:pt x="4148" y="512671"/>
                          <a:pt x="13966" y="495666"/>
                        </a:cubicBezTo>
                        <a:lnTo>
                          <a:pt x="85069" y="372512"/>
                        </a:lnTo>
                        <a:cubicBezTo>
                          <a:pt x="94887" y="355508"/>
                          <a:pt x="116631" y="349681"/>
                          <a:pt x="133635" y="359498"/>
                        </a:cubicBezTo>
                        <a:lnTo>
                          <a:pt x="498941" y="570407"/>
                        </a:lnTo>
                        <a:lnTo>
                          <a:pt x="282265" y="195112"/>
                        </a:lnTo>
                        <a:cubicBezTo>
                          <a:pt x="272446" y="178108"/>
                          <a:pt x="278273" y="156364"/>
                          <a:pt x="295277" y="146546"/>
                        </a:cubicBezTo>
                        <a:lnTo>
                          <a:pt x="418431" y="75444"/>
                        </a:lnTo>
                        <a:cubicBezTo>
                          <a:pt x="435436" y="65626"/>
                          <a:pt x="457180" y="71452"/>
                          <a:pt x="466997" y="88456"/>
                        </a:cubicBezTo>
                        <a:lnTo>
                          <a:pt x="609600" y="335450"/>
                        </a:lnTo>
                        <a:lnTo>
                          <a:pt x="609600" y="35552"/>
                        </a:lnTo>
                        <a:cubicBezTo>
                          <a:pt x="609600" y="15918"/>
                          <a:pt x="625518" y="0"/>
                          <a:pt x="645153" y="0"/>
                        </a:cubicBezTo>
                        <a:lnTo>
                          <a:pt x="787359" y="0"/>
                        </a:lnTo>
                        <a:cubicBezTo>
                          <a:pt x="806994" y="0"/>
                          <a:pt x="822912" y="15918"/>
                          <a:pt x="822912" y="35552"/>
                        </a:cubicBezTo>
                        <a:lnTo>
                          <a:pt x="822912" y="316841"/>
                        </a:lnTo>
                        <a:lnTo>
                          <a:pt x="969156" y="63540"/>
                        </a:lnTo>
                        <a:cubicBezTo>
                          <a:pt x="978973" y="46536"/>
                          <a:pt x="1000716" y="40710"/>
                          <a:pt x="1017722" y="50526"/>
                        </a:cubicBezTo>
                        <a:lnTo>
                          <a:pt x="1140876" y="121630"/>
                        </a:lnTo>
                        <a:cubicBezTo>
                          <a:pt x="1157879" y="131448"/>
                          <a:pt x="1163706" y="153192"/>
                          <a:pt x="1153889" y="170196"/>
                        </a:cubicBezTo>
                        <a:lnTo>
                          <a:pt x="942980" y="535502"/>
                        </a:lnTo>
                        <a:lnTo>
                          <a:pt x="1318275" y="318825"/>
                        </a:lnTo>
                        <a:cubicBezTo>
                          <a:pt x="1335279" y="309007"/>
                          <a:pt x="1357024" y="314834"/>
                          <a:pt x="1366842" y="331838"/>
                        </a:cubicBezTo>
                        <a:lnTo>
                          <a:pt x="1437945" y="454992"/>
                        </a:lnTo>
                        <a:cubicBezTo>
                          <a:pt x="1447762" y="471997"/>
                          <a:pt x="1441936" y="493741"/>
                          <a:pt x="1424931" y="503559"/>
                        </a:cubicBezTo>
                        <a:lnTo>
                          <a:pt x="1177936" y="646161"/>
                        </a:lnTo>
                        <a:lnTo>
                          <a:pt x="1447356" y="646161"/>
                        </a:lnTo>
                        <a:cubicBezTo>
                          <a:pt x="1466990" y="646161"/>
                          <a:pt x="1482908" y="662079"/>
                          <a:pt x="1482909" y="681714"/>
                        </a:cubicBezTo>
                        <a:lnTo>
                          <a:pt x="1482909" y="823920"/>
                        </a:lnTo>
                        <a:cubicBezTo>
                          <a:pt x="1482908" y="843555"/>
                          <a:pt x="1466990" y="859473"/>
                          <a:pt x="1447356" y="859473"/>
                        </a:cubicBezTo>
                        <a:lnTo>
                          <a:pt x="1092603" y="859472"/>
                        </a:lnTo>
                        <a:lnTo>
                          <a:pt x="1428832" y="1053595"/>
                        </a:lnTo>
                        <a:cubicBezTo>
                          <a:pt x="1445837" y="1063413"/>
                          <a:pt x="1451663" y="1085157"/>
                          <a:pt x="1441846" y="1102162"/>
                        </a:cubicBezTo>
                        <a:lnTo>
                          <a:pt x="1370743" y="1225316"/>
                        </a:lnTo>
                        <a:cubicBezTo>
                          <a:pt x="1360925" y="1242320"/>
                          <a:pt x="1339181" y="1248147"/>
                          <a:pt x="1322176" y="1238330"/>
                        </a:cubicBezTo>
                        <a:lnTo>
                          <a:pt x="956871" y="1027420"/>
                        </a:lnTo>
                        <a:lnTo>
                          <a:pt x="1173548" y="1402716"/>
                        </a:lnTo>
                        <a:cubicBezTo>
                          <a:pt x="1183365" y="1419720"/>
                          <a:pt x="1177539" y="1441464"/>
                          <a:pt x="1160534" y="1451282"/>
                        </a:cubicBezTo>
                        <a:lnTo>
                          <a:pt x="1037380" y="1522385"/>
                        </a:lnTo>
                        <a:cubicBezTo>
                          <a:pt x="1020376" y="1532202"/>
                          <a:pt x="998632" y="1526376"/>
                          <a:pt x="988814" y="1509372"/>
                        </a:cubicBezTo>
                        <a:lnTo>
                          <a:pt x="854179" y="1276176"/>
                        </a:lnTo>
                        <a:lnTo>
                          <a:pt x="854179" y="1570852"/>
                        </a:lnTo>
                        <a:cubicBezTo>
                          <a:pt x="854178" y="1590487"/>
                          <a:pt x="838260" y="1606404"/>
                          <a:pt x="818626" y="1606405"/>
                        </a:cubicBezTo>
                        <a:lnTo>
                          <a:pt x="676420" y="1606405"/>
                        </a:lnTo>
                        <a:cubicBezTo>
                          <a:pt x="656784" y="1606405"/>
                          <a:pt x="640867" y="1590487"/>
                          <a:pt x="640866" y="1570852"/>
                        </a:cubicBezTo>
                        <a:lnTo>
                          <a:pt x="640866" y="1244178"/>
                        </a:lnTo>
                        <a:lnTo>
                          <a:pt x="482507" y="1518466"/>
                        </a:lnTo>
                        <a:cubicBezTo>
                          <a:pt x="472689" y="1535471"/>
                          <a:pt x="450945" y="1541296"/>
                          <a:pt x="433940" y="1531480"/>
                        </a:cubicBezTo>
                        <a:lnTo>
                          <a:pt x="310786" y="1460377"/>
                        </a:lnTo>
                        <a:cubicBezTo>
                          <a:pt x="293782" y="1450559"/>
                          <a:pt x="287955" y="1428814"/>
                          <a:pt x="297773" y="1411810"/>
                        </a:cubicBezTo>
                        <a:lnTo>
                          <a:pt x="508683" y="1046504"/>
                        </a:lnTo>
                        <a:lnTo>
                          <a:pt x="133386" y="1263181"/>
                        </a:lnTo>
                        <a:cubicBezTo>
                          <a:pt x="116382" y="1272999"/>
                          <a:pt x="94637" y="1267172"/>
                          <a:pt x="84820" y="1250168"/>
                        </a:cubicBezTo>
                        <a:lnTo>
                          <a:pt x="13717" y="1127014"/>
                        </a:lnTo>
                        <a:cubicBezTo>
                          <a:pt x="3899" y="1110009"/>
                          <a:pt x="9726" y="1088265"/>
                          <a:pt x="26730" y="1078448"/>
                        </a:cubicBezTo>
                        <a:lnTo>
                          <a:pt x="308264" y="915904"/>
                        </a:lnTo>
                        <a:lnTo>
                          <a:pt x="35554" y="915904"/>
                        </a:lnTo>
                        <a:cubicBezTo>
                          <a:pt x="15918" y="915904"/>
                          <a:pt x="0" y="899986"/>
                          <a:pt x="0" y="880351"/>
                        </a:cubicBezTo>
                        <a:close/>
                      </a:path>
                    </a:pathLst>
                  </a:custGeom>
                  <a:solidFill>
                    <a:srgbClr val="22B4B9"/>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椭圆 97"/>
                  <p:cNvSpPr/>
                  <p:nvPr/>
                </p:nvSpPr>
                <p:spPr>
                  <a:xfrm>
                    <a:off x="1902786" y="2116356"/>
                    <a:ext cx="275180" cy="275180"/>
                  </a:xfrm>
                  <a:prstGeom prst="ellipse">
                    <a:avLst/>
                  </a:prstGeom>
                  <a:noFill/>
                  <a:ln w="57150">
                    <a:solidFill>
                      <a:srgbClr val="FD88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9" name="任意多边形 98"/>
                <p:cNvSpPr/>
                <p:nvPr/>
              </p:nvSpPr>
              <p:spPr>
                <a:xfrm rot="8286032">
                  <a:off x="8190151" y="4686352"/>
                  <a:ext cx="312138" cy="312138"/>
                </a:xfrm>
                <a:custGeom>
                  <a:avLst/>
                  <a:gdLst>
                    <a:gd name="connsiteX0" fmla="*/ 0 w 777240"/>
                    <a:gd name="connsiteY0" fmla="*/ 459723 h 777240"/>
                    <a:gd name="connsiteX1" fmla="*/ 0 w 777240"/>
                    <a:gd name="connsiteY1" fmla="*/ 317517 h 777240"/>
                    <a:gd name="connsiteX2" fmla="*/ 35553 w 777240"/>
                    <a:gd name="connsiteY2" fmla="*/ 281964 h 777240"/>
                    <a:gd name="connsiteX3" fmla="*/ 281964 w 777240"/>
                    <a:gd name="connsiteY3" fmla="*/ 281964 h 777240"/>
                    <a:gd name="connsiteX4" fmla="*/ 281964 w 777240"/>
                    <a:gd name="connsiteY4" fmla="*/ 35553 h 777240"/>
                    <a:gd name="connsiteX5" fmla="*/ 317517 w 777240"/>
                    <a:gd name="connsiteY5" fmla="*/ 0 h 777240"/>
                    <a:gd name="connsiteX6" fmla="*/ 459723 w 777240"/>
                    <a:gd name="connsiteY6" fmla="*/ 0 h 777240"/>
                    <a:gd name="connsiteX7" fmla="*/ 495276 w 777240"/>
                    <a:gd name="connsiteY7" fmla="*/ 35553 h 777240"/>
                    <a:gd name="connsiteX8" fmla="*/ 495276 w 777240"/>
                    <a:gd name="connsiteY8" fmla="*/ 281964 h 777240"/>
                    <a:gd name="connsiteX9" fmla="*/ 741687 w 777240"/>
                    <a:gd name="connsiteY9" fmla="*/ 281964 h 777240"/>
                    <a:gd name="connsiteX10" fmla="*/ 777240 w 777240"/>
                    <a:gd name="connsiteY10" fmla="*/ 317517 h 777240"/>
                    <a:gd name="connsiteX11" fmla="*/ 777240 w 777240"/>
                    <a:gd name="connsiteY11" fmla="*/ 459723 h 777240"/>
                    <a:gd name="connsiteX12" fmla="*/ 741687 w 777240"/>
                    <a:gd name="connsiteY12" fmla="*/ 495276 h 777240"/>
                    <a:gd name="connsiteX13" fmla="*/ 495276 w 777240"/>
                    <a:gd name="connsiteY13" fmla="*/ 495276 h 777240"/>
                    <a:gd name="connsiteX14" fmla="*/ 495276 w 777240"/>
                    <a:gd name="connsiteY14" fmla="*/ 741687 h 777240"/>
                    <a:gd name="connsiteX15" fmla="*/ 459723 w 777240"/>
                    <a:gd name="connsiteY15" fmla="*/ 777240 h 777240"/>
                    <a:gd name="connsiteX16" fmla="*/ 317517 w 777240"/>
                    <a:gd name="connsiteY16" fmla="*/ 777240 h 777240"/>
                    <a:gd name="connsiteX17" fmla="*/ 281964 w 777240"/>
                    <a:gd name="connsiteY17" fmla="*/ 741687 h 777240"/>
                    <a:gd name="connsiteX18" fmla="*/ 281964 w 777240"/>
                    <a:gd name="connsiteY18" fmla="*/ 495276 h 777240"/>
                    <a:gd name="connsiteX19" fmla="*/ 35553 w 777240"/>
                    <a:gd name="connsiteY19" fmla="*/ 495276 h 777240"/>
                    <a:gd name="connsiteX20" fmla="*/ 0 w 777240"/>
                    <a:gd name="connsiteY20" fmla="*/ 459723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7240" h="777240">
                      <a:moveTo>
                        <a:pt x="0" y="459723"/>
                      </a:moveTo>
                      <a:lnTo>
                        <a:pt x="0" y="317517"/>
                      </a:lnTo>
                      <a:cubicBezTo>
                        <a:pt x="0" y="297882"/>
                        <a:pt x="15918" y="281964"/>
                        <a:pt x="35553" y="281964"/>
                      </a:cubicBezTo>
                      <a:lnTo>
                        <a:pt x="281964" y="281964"/>
                      </a:lnTo>
                      <a:lnTo>
                        <a:pt x="281964" y="35553"/>
                      </a:lnTo>
                      <a:cubicBezTo>
                        <a:pt x="281964" y="15918"/>
                        <a:pt x="297882" y="0"/>
                        <a:pt x="317517" y="0"/>
                      </a:cubicBezTo>
                      <a:lnTo>
                        <a:pt x="459723" y="0"/>
                      </a:lnTo>
                      <a:cubicBezTo>
                        <a:pt x="479358" y="0"/>
                        <a:pt x="495276" y="15918"/>
                        <a:pt x="495276" y="35553"/>
                      </a:cubicBezTo>
                      <a:lnTo>
                        <a:pt x="495276" y="281964"/>
                      </a:lnTo>
                      <a:lnTo>
                        <a:pt x="741687" y="281964"/>
                      </a:lnTo>
                      <a:cubicBezTo>
                        <a:pt x="761322" y="281964"/>
                        <a:pt x="777240" y="297882"/>
                        <a:pt x="777240" y="317517"/>
                      </a:cubicBezTo>
                      <a:lnTo>
                        <a:pt x="777240" y="459723"/>
                      </a:lnTo>
                      <a:cubicBezTo>
                        <a:pt x="777240" y="479358"/>
                        <a:pt x="761322" y="495276"/>
                        <a:pt x="741687" y="495276"/>
                      </a:cubicBezTo>
                      <a:lnTo>
                        <a:pt x="495276" y="495276"/>
                      </a:lnTo>
                      <a:lnTo>
                        <a:pt x="495276" y="741687"/>
                      </a:lnTo>
                      <a:cubicBezTo>
                        <a:pt x="495276" y="761322"/>
                        <a:pt x="479358" y="777240"/>
                        <a:pt x="459723" y="777240"/>
                      </a:cubicBezTo>
                      <a:lnTo>
                        <a:pt x="317517" y="777240"/>
                      </a:lnTo>
                      <a:cubicBezTo>
                        <a:pt x="297882" y="777240"/>
                        <a:pt x="281964" y="761322"/>
                        <a:pt x="281964" y="741687"/>
                      </a:cubicBezTo>
                      <a:lnTo>
                        <a:pt x="281964" y="495276"/>
                      </a:lnTo>
                      <a:lnTo>
                        <a:pt x="35553" y="495276"/>
                      </a:lnTo>
                      <a:cubicBezTo>
                        <a:pt x="15918" y="495276"/>
                        <a:pt x="0" y="479358"/>
                        <a:pt x="0" y="459723"/>
                      </a:cubicBezTo>
                      <a:close/>
                    </a:path>
                  </a:pathLst>
                </a:custGeom>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00" name="十字星 21"/>
            <p:cNvSpPr/>
            <p:nvPr/>
          </p:nvSpPr>
          <p:spPr>
            <a:xfrm>
              <a:off x="8619307" y="2037841"/>
              <a:ext cx="235134" cy="235134"/>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934BC9"/>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日期版面配置區 1">
            <a:extLst>
              <a:ext uri="{FF2B5EF4-FFF2-40B4-BE49-F238E27FC236}">
                <a16:creationId xmlns:a16="http://schemas.microsoft.com/office/drawing/2014/main" id="{356426FE-E65B-44D3-87F1-C746EBDE0EF6}"/>
              </a:ext>
            </a:extLst>
          </p:cNvPr>
          <p:cNvSpPr>
            <a:spLocks noGrp="1"/>
          </p:cNvSpPr>
          <p:nvPr>
            <p:ph type="dt" sz="half" idx="10"/>
          </p:nvPr>
        </p:nvSpPr>
        <p:spPr/>
        <p:txBody>
          <a:bodyPr/>
          <a:lstStyle/>
          <a:p>
            <a:fld id="{BDB5AAD4-807B-4C4C-9EB1-0F30FBC787D7}" type="datetime3">
              <a:rPr lang="zh-CN" altLang="en-US" smtClean="0"/>
              <a:t>2024年5月25日星期六</a:t>
            </a:fld>
            <a:endParaRPr lang="zh-CN" altLang="en-US"/>
          </a:p>
        </p:txBody>
      </p:sp>
      <p:sp>
        <p:nvSpPr>
          <p:cNvPr id="3" name="投影片編號版面配置區 2">
            <a:extLst>
              <a:ext uri="{FF2B5EF4-FFF2-40B4-BE49-F238E27FC236}">
                <a16:creationId xmlns:a16="http://schemas.microsoft.com/office/drawing/2014/main" id="{5026657E-DABC-4269-920E-45D0CC8F2BCC}"/>
              </a:ext>
            </a:extLst>
          </p:cNvPr>
          <p:cNvSpPr>
            <a:spLocks noGrp="1"/>
          </p:cNvSpPr>
          <p:nvPr>
            <p:ph type="sldNum" sz="quarter" idx="12"/>
          </p:nvPr>
        </p:nvSpPr>
        <p:spPr/>
        <p:txBody>
          <a:bodyPr/>
          <a:lstStyle/>
          <a:p>
            <a:fld id="{4F2C8810-9F3D-4F9A-81B8-042C148954C9}" type="slidenum">
              <a:rPr lang="zh-CN" altLang="en-US" smtClean="0"/>
              <a:t>22</a:t>
            </a:fld>
            <a:endParaRPr lang="zh-CN" altLang="en-US" dirty="0"/>
          </a:p>
        </p:txBody>
      </p:sp>
      <p:grpSp>
        <p:nvGrpSpPr>
          <p:cNvPr id="103" name="组合 22">
            <a:extLst>
              <a:ext uri="{FF2B5EF4-FFF2-40B4-BE49-F238E27FC236}">
                <a16:creationId xmlns:a16="http://schemas.microsoft.com/office/drawing/2014/main" id="{19E9BABB-7383-494B-9DB8-16B37FF681B0}"/>
              </a:ext>
            </a:extLst>
          </p:cNvPr>
          <p:cNvGrpSpPr/>
          <p:nvPr/>
        </p:nvGrpSpPr>
        <p:grpSpPr>
          <a:xfrm>
            <a:off x="4687267" y="1353214"/>
            <a:ext cx="2772647" cy="5139002"/>
            <a:chOff x="753273" y="1412710"/>
            <a:chExt cx="2108546" cy="5139002"/>
          </a:xfrm>
        </p:grpSpPr>
        <p:grpSp>
          <p:nvGrpSpPr>
            <p:cNvPr id="104" name="组合 15">
              <a:extLst>
                <a:ext uri="{FF2B5EF4-FFF2-40B4-BE49-F238E27FC236}">
                  <a16:creationId xmlns:a16="http://schemas.microsoft.com/office/drawing/2014/main" id="{1B990A14-0548-4C17-8B15-C91E5035CCE1}"/>
                </a:ext>
              </a:extLst>
            </p:cNvPr>
            <p:cNvGrpSpPr/>
            <p:nvPr/>
          </p:nvGrpSpPr>
          <p:grpSpPr>
            <a:xfrm>
              <a:off x="866098" y="1483031"/>
              <a:ext cx="1995721" cy="5068681"/>
              <a:chOff x="1338242" y="1559400"/>
              <a:chExt cx="1995721" cy="5068681"/>
            </a:xfrm>
          </p:grpSpPr>
          <p:grpSp>
            <p:nvGrpSpPr>
              <p:cNvPr id="106" name="组合 13">
                <a:extLst>
                  <a:ext uri="{FF2B5EF4-FFF2-40B4-BE49-F238E27FC236}">
                    <a16:creationId xmlns:a16="http://schemas.microsoft.com/office/drawing/2014/main" id="{8DEFBCB8-6CD9-450C-AE49-59116FA25C4E}"/>
                  </a:ext>
                </a:extLst>
              </p:cNvPr>
              <p:cNvGrpSpPr/>
              <p:nvPr/>
            </p:nvGrpSpPr>
            <p:grpSpPr>
              <a:xfrm>
                <a:off x="1338242" y="1559400"/>
                <a:ext cx="1995721" cy="5068681"/>
                <a:chOff x="1338242" y="1559400"/>
                <a:chExt cx="1462847" cy="3715301"/>
              </a:xfrm>
            </p:grpSpPr>
            <p:sp>
              <p:nvSpPr>
                <p:cNvPr id="110" name="任意多边形 17">
                  <a:extLst>
                    <a:ext uri="{FF2B5EF4-FFF2-40B4-BE49-F238E27FC236}">
                      <a16:creationId xmlns:a16="http://schemas.microsoft.com/office/drawing/2014/main" id="{0A8070E2-0A02-46A1-89F4-A19EEE42D6DB}"/>
                    </a:ext>
                  </a:extLst>
                </p:cNvPr>
                <p:cNvSpPr/>
                <p:nvPr/>
              </p:nvSpPr>
              <p:spPr>
                <a:xfrm>
                  <a:off x="1435634" y="1723781"/>
                  <a:ext cx="1365455" cy="655320"/>
                </a:xfrm>
                <a:custGeom>
                  <a:avLst/>
                  <a:gdLst>
                    <a:gd name="connsiteX0" fmla="*/ 682727 w 1365455"/>
                    <a:gd name="connsiteY0" fmla="*/ 0 h 655320"/>
                    <a:gd name="connsiteX1" fmla="*/ 1354594 w 1365455"/>
                    <a:gd name="connsiteY1" fmla="*/ 547587 h 655320"/>
                    <a:gd name="connsiteX2" fmla="*/ 1365455 w 1365455"/>
                    <a:gd name="connsiteY2" fmla="*/ 655320 h 655320"/>
                    <a:gd name="connsiteX3" fmla="*/ 0 w 1365455"/>
                    <a:gd name="connsiteY3" fmla="*/ 655320 h 655320"/>
                    <a:gd name="connsiteX4" fmla="*/ 10860 w 1365455"/>
                    <a:gd name="connsiteY4" fmla="*/ 547587 h 655320"/>
                    <a:gd name="connsiteX5" fmla="*/ 682727 w 1365455"/>
                    <a:gd name="connsiteY5" fmla="*/ 0 h 655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5455" h="655320">
                      <a:moveTo>
                        <a:pt x="682727" y="0"/>
                      </a:moveTo>
                      <a:cubicBezTo>
                        <a:pt x="1014140" y="0"/>
                        <a:pt x="1290646" y="235080"/>
                        <a:pt x="1354594" y="547587"/>
                      </a:cubicBezTo>
                      <a:lnTo>
                        <a:pt x="1365455" y="655320"/>
                      </a:lnTo>
                      <a:lnTo>
                        <a:pt x="0" y="655320"/>
                      </a:lnTo>
                      <a:lnTo>
                        <a:pt x="10860" y="547587"/>
                      </a:lnTo>
                      <a:cubicBezTo>
                        <a:pt x="74808" y="235080"/>
                        <a:pt x="351315" y="0"/>
                        <a:pt x="682727" y="0"/>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任意多边形 18">
                  <a:extLst>
                    <a:ext uri="{FF2B5EF4-FFF2-40B4-BE49-F238E27FC236}">
                      <a16:creationId xmlns:a16="http://schemas.microsoft.com/office/drawing/2014/main" id="{6FE9B06F-470C-4AB4-85AE-97FEC1BEE415}"/>
                    </a:ext>
                  </a:extLst>
                </p:cNvPr>
                <p:cNvSpPr/>
                <p:nvPr/>
              </p:nvSpPr>
              <p:spPr>
                <a:xfrm flipV="1">
                  <a:off x="1435634" y="4619381"/>
                  <a:ext cx="1365455" cy="655320"/>
                </a:xfrm>
                <a:custGeom>
                  <a:avLst/>
                  <a:gdLst>
                    <a:gd name="connsiteX0" fmla="*/ 682727 w 1365455"/>
                    <a:gd name="connsiteY0" fmla="*/ 0 h 655320"/>
                    <a:gd name="connsiteX1" fmla="*/ 1354594 w 1365455"/>
                    <a:gd name="connsiteY1" fmla="*/ 547587 h 655320"/>
                    <a:gd name="connsiteX2" fmla="*/ 1365455 w 1365455"/>
                    <a:gd name="connsiteY2" fmla="*/ 655320 h 655320"/>
                    <a:gd name="connsiteX3" fmla="*/ 0 w 1365455"/>
                    <a:gd name="connsiteY3" fmla="*/ 655320 h 655320"/>
                    <a:gd name="connsiteX4" fmla="*/ 10860 w 1365455"/>
                    <a:gd name="connsiteY4" fmla="*/ 547587 h 655320"/>
                    <a:gd name="connsiteX5" fmla="*/ 682727 w 1365455"/>
                    <a:gd name="connsiteY5" fmla="*/ 0 h 655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5455" h="655320">
                      <a:moveTo>
                        <a:pt x="682727" y="0"/>
                      </a:moveTo>
                      <a:cubicBezTo>
                        <a:pt x="1014140" y="0"/>
                        <a:pt x="1290646" y="235080"/>
                        <a:pt x="1354594" y="547587"/>
                      </a:cubicBezTo>
                      <a:lnTo>
                        <a:pt x="1365455" y="655320"/>
                      </a:lnTo>
                      <a:lnTo>
                        <a:pt x="0" y="655320"/>
                      </a:lnTo>
                      <a:lnTo>
                        <a:pt x="10860" y="547587"/>
                      </a:lnTo>
                      <a:cubicBezTo>
                        <a:pt x="74808" y="235080"/>
                        <a:pt x="351315" y="0"/>
                        <a:pt x="682727" y="0"/>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2" name="组合 12">
                  <a:extLst>
                    <a:ext uri="{FF2B5EF4-FFF2-40B4-BE49-F238E27FC236}">
                      <a16:creationId xmlns:a16="http://schemas.microsoft.com/office/drawing/2014/main" id="{04A177E7-3B91-446E-B560-9CBD8FEAD2B2}"/>
                    </a:ext>
                  </a:extLst>
                </p:cNvPr>
                <p:cNvGrpSpPr/>
                <p:nvPr/>
              </p:nvGrpSpPr>
              <p:grpSpPr>
                <a:xfrm>
                  <a:off x="1338242" y="1559400"/>
                  <a:ext cx="1367179" cy="3550920"/>
                  <a:chOff x="1338242" y="1559400"/>
                  <a:chExt cx="1367179" cy="3550920"/>
                </a:xfrm>
              </p:grpSpPr>
              <p:sp>
                <p:nvSpPr>
                  <p:cNvPr id="113" name="任意多边形 24">
                    <a:extLst>
                      <a:ext uri="{FF2B5EF4-FFF2-40B4-BE49-F238E27FC236}">
                        <a16:creationId xmlns:a16="http://schemas.microsoft.com/office/drawing/2014/main" id="{2338C464-6FE1-4FF6-82E3-5E4CA141B795}"/>
                      </a:ext>
                    </a:extLst>
                  </p:cNvPr>
                  <p:cNvSpPr/>
                  <p:nvPr/>
                </p:nvSpPr>
                <p:spPr>
                  <a:xfrm>
                    <a:off x="1339966" y="1559400"/>
                    <a:ext cx="1365455" cy="655320"/>
                  </a:xfrm>
                  <a:custGeom>
                    <a:avLst/>
                    <a:gdLst>
                      <a:gd name="connsiteX0" fmla="*/ 682727 w 1365455"/>
                      <a:gd name="connsiteY0" fmla="*/ 0 h 655320"/>
                      <a:gd name="connsiteX1" fmla="*/ 1354594 w 1365455"/>
                      <a:gd name="connsiteY1" fmla="*/ 547587 h 655320"/>
                      <a:gd name="connsiteX2" fmla="*/ 1365455 w 1365455"/>
                      <a:gd name="connsiteY2" fmla="*/ 655320 h 655320"/>
                      <a:gd name="connsiteX3" fmla="*/ 0 w 1365455"/>
                      <a:gd name="connsiteY3" fmla="*/ 655320 h 655320"/>
                      <a:gd name="connsiteX4" fmla="*/ 10860 w 1365455"/>
                      <a:gd name="connsiteY4" fmla="*/ 547587 h 655320"/>
                      <a:gd name="connsiteX5" fmla="*/ 682727 w 1365455"/>
                      <a:gd name="connsiteY5" fmla="*/ 0 h 655320"/>
                      <a:gd name="connsiteX0" fmla="*/ 0 w 1365455"/>
                      <a:gd name="connsiteY0" fmla="*/ 655320 h 746760"/>
                      <a:gd name="connsiteX1" fmla="*/ 10860 w 1365455"/>
                      <a:gd name="connsiteY1" fmla="*/ 547587 h 746760"/>
                      <a:gd name="connsiteX2" fmla="*/ 682727 w 1365455"/>
                      <a:gd name="connsiteY2" fmla="*/ 0 h 746760"/>
                      <a:gd name="connsiteX3" fmla="*/ 1354594 w 1365455"/>
                      <a:gd name="connsiteY3" fmla="*/ 547587 h 746760"/>
                      <a:gd name="connsiteX4" fmla="*/ 1365455 w 1365455"/>
                      <a:gd name="connsiteY4" fmla="*/ 655320 h 746760"/>
                      <a:gd name="connsiteX5" fmla="*/ 91440 w 1365455"/>
                      <a:gd name="connsiteY5" fmla="*/ 746760 h 746760"/>
                      <a:gd name="connsiteX0" fmla="*/ 0 w 1365455"/>
                      <a:gd name="connsiteY0" fmla="*/ 655320 h 655320"/>
                      <a:gd name="connsiteX1" fmla="*/ 10860 w 1365455"/>
                      <a:gd name="connsiteY1" fmla="*/ 547587 h 655320"/>
                      <a:gd name="connsiteX2" fmla="*/ 682727 w 1365455"/>
                      <a:gd name="connsiteY2" fmla="*/ 0 h 655320"/>
                      <a:gd name="connsiteX3" fmla="*/ 1354594 w 1365455"/>
                      <a:gd name="connsiteY3" fmla="*/ 547587 h 655320"/>
                      <a:gd name="connsiteX4" fmla="*/ 1365455 w 1365455"/>
                      <a:gd name="connsiteY4" fmla="*/ 655320 h 655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455" h="655320">
                        <a:moveTo>
                          <a:pt x="0" y="655320"/>
                        </a:moveTo>
                        <a:lnTo>
                          <a:pt x="10860" y="547587"/>
                        </a:lnTo>
                        <a:cubicBezTo>
                          <a:pt x="74808" y="235080"/>
                          <a:pt x="351315" y="0"/>
                          <a:pt x="682727" y="0"/>
                        </a:cubicBezTo>
                        <a:cubicBezTo>
                          <a:pt x="1014140" y="0"/>
                          <a:pt x="1290646" y="235080"/>
                          <a:pt x="1354594" y="547587"/>
                        </a:cubicBezTo>
                        <a:lnTo>
                          <a:pt x="1365455" y="655320"/>
                        </a:lnTo>
                      </a:path>
                    </a:pathLst>
                  </a:custGeom>
                  <a:noFill/>
                  <a:ln w="38100">
                    <a:solidFill>
                      <a:srgbClr val="5567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任意多边形 27">
                    <a:extLst>
                      <a:ext uri="{FF2B5EF4-FFF2-40B4-BE49-F238E27FC236}">
                        <a16:creationId xmlns:a16="http://schemas.microsoft.com/office/drawing/2014/main" id="{4D0E6CD3-02F2-499B-B6BD-F88EEF701320}"/>
                      </a:ext>
                    </a:extLst>
                  </p:cNvPr>
                  <p:cNvSpPr/>
                  <p:nvPr/>
                </p:nvSpPr>
                <p:spPr>
                  <a:xfrm flipV="1">
                    <a:off x="1339966" y="4455000"/>
                    <a:ext cx="1365455" cy="655320"/>
                  </a:xfrm>
                  <a:custGeom>
                    <a:avLst/>
                    <a:gdLst>
                      <a:gd name="connsiteX0" fmla="*/ 682727 w 1365455"/>
                      <a:gd name="connsiteY0" fmla="*/ 0 h 655320"/>
                      <a:gd name="connsiteX1" fmla="*/ 1354594 w 1365455"/>
                      <a:gd name="connsiteY1" fmla="*/ 547587 h 655320"/>
                      <a:gd name="connsiteX2" fmla="*/ 1365455 w 1365455"/>
                      <a:gd name="connsiteY2" fmla="*/ 655320 h 655320"/>
                      <a:gd name="connsiteX3" fmla="*/ 0 w 1365455"/>
                      <a:gd name="connsiteY3" fmla="*/ 655320 h 655320"/>
                      <a:gd name="connsiteX4" fmla="*/ 10860 w 1365455"/>
                      <a:gd name="connsiteY4" fmla="*/ 547587 h 655320"/>
                      <a:gd name="connsiteX5" fmla="*/ 682727 w 1365455"/>
                      <a:gd name="connsiteY5" fmla="*/ 0 h 655320"/>
                      <a:gd name="connsiteX0" fmla="*/ 0 w 1365455"/>
                      <a:gd name="connsiteY0" fmla="*/ 655320 h 746760"/>
                      <a:gd name="connsiteX1" fmla="*/ 10860 w 1365455"/>
                      <a:gd name="connsiteY1" fmla="*/ 547587 h 746760"/>
                      <a:gd name="connsiteX2" fmla="*/ 682727 w 1365455"/>
                      <a:gd name="connsiteY2" fmla="*/ 0 h 746760"/>
                      <a:gd name="connsiteX3" fmla="*/ 1354594 w 1365455"/>
                      <a:gd name="connsiteY3" fmla="*/ 547587 h 746760"/>
                      <a:gd name="connsiteX4" fmla="*/ 1365455 w 1365455"/>
                      <a:gd name="connsiteY4" fmla="*/ 655320 h 746760"/>
                      <a:gd name="connsiteX5" fmla="*/ 91440 w 1365455"/>
                      <a:gd name="connsiteY5" fmla="*/ 746760 h 746760"/>
                      <a:gd name="connsiteX0" fmla="*/ 0 w 1365455"/>
                      <a:gd name="connsiteY0" fmla="*/ 655320 h 655320"/>
                      <a:gd name="connsiteX1" fmla="*/ 10860 w 1365455"/>
                      <a:gd name="connsiteY1" fmla="*/ 547587 h 655320"/>
                      <a:gd name="connsiteX2" fmla="*/ 682727 w 1365455"/>
                      <a:gd name="connsiteY2" fmla="*/ 0 h 655320"/>
                      <a:gd name="connsiteX3" fmla="*/ 1354594 w 1365455"/>
                      <a:gd name="connsiteY3" fmla="*/ 547587 h 655320"/>
                      <a:gd name="connsiteX4" fmla="*/ 1365455 w 1365455"/>
                      <a:gd name="connsiteY4" fmla="*/ 655320 h 655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455" h="655320">
                        <a:moveTo>
                          <a:pt x="0" y="655320"/>
                        </a:moveTo>
                        <a:lnTo>
                          <a:pt x="10860" y="547587"/>
                        </a:lnTo>
                        <a:cubicBezTo>
                          <a:pt x="74808" y="235080"/>
                          <a:pt x="351315" y="0"/>
                          <a:pt x="682727" y="0"/>
                        </a:cubicBezTo>
                        <a:cubicBezTo>
                          <a:pt x="1014140" y="0"/>
                          <a:pt x="1290646" y="235080"/>
                          <a:pt x="1354594" y="547587"/>
                        </a:cubicBezTo>
                        <a:lnTo>
                          <a:pt x="1365455" y="655320"/>
                        </a:lnTo>
                      </a:path>
                    </a:pathLst>
                  </a:custGeom>
                  <a:noFill/>
                  <a:ln w="38100">
                    <a:solidFill>
                      <a:srgbClr val="5567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5" name="组合 11">
                    <a:extLst>
                      <a:ext uri="{FF2B5EF4-FFF2-40B4-BE49-F238E27FC236}">
                        <a16:creationId xmlns:a16="http://schemas.microsoft.com/office/drawing/2014/main" id="{8F5A883A-B21E-4CED-9B5C-BE4CFA79139B}"/>
                      </a:ext>
                    </a:extLst>
                  </p:cNvPr>
                  <p:cNvGrpSpPr/>
                  <p:nvPr/>
                </p:nvGrpSpPr>
                <p:grpSpPr>
                  <a:xfrm>
                    <a:off x="1338242" y="2199480"/>
                    <a:ext cx="0" cy="2255520"/>
                    <a:chOff x="1338242" y="2199480"/>
                    <a:chExt cx="0" cy="2255520"/>
                  </a:xfrm>
                </p:grpSpPr>
                <p:cxnSp>
                  <p:nvCxnSpPr>
                    <p:cNvPr id="120" name="直接连接符 21">
                      <a:extLst>
                        <a:ext uri="{FF2B5EF4-FFF2-40B4-BE49-F238E27FC236}">
                          <a16:creationId xmlns:a16="http://schemas.microsoft.com/office/drawing/2014/main" id="{E9FF419A-F88F-4367-A6A4-BF489693D4EF}"/>
                        </a:ext>
                      </a:extLst>
                    </p:cNvPr>
                    <p:cNvCxnSpPr/>
                    <p:nvPr/>
                  </p:nvCxnSpPr>
                  <p:spPr>
                    <a:xfrm>
                      <a:off x="1338242" y="2199480"/>
                      <a:ext cx="0" cy="985680"/>
                    </a:xfrm>
                    <a:prstGeom prst="line">
                      <a:avLst/>
                    </a:prstGeom>
                    <a:noFill/>
                    <a:ln w="38100">
                      <a:solidFill>
                        <a:srgbClr val="55678F"/>
                      </a:solidFill>
                    </a:ln>
                  </p:spPr>
                  <p:style>
                    <a:lnRef idx="2">
                      <a:schemeClr val="accent1">
                        <a:shade val="50000"/>
                      </a:schemeClr>
                    </a:lnRef>
                    <a:fillRef idx="1">
                      <a:schemeClr val="accent1"/>
                    </a:fillRef>
                    <a:effectRef idx="0">
                      <a:schemeClr val="accent1"/>
                    </a:effectRef>
                    <a:fontRef idx="minor">
                      <a:schemeClr val="lt1"/>
                    </a:fontRef>
                  </p:style>
                </p:cxnSp>
                <p:cxnSp>
                  <p:nvCxnSpPr>
                    <p:cNvPr id="121" name="直接连接符 32">
                      <a:extLst>
                        <a:ext uri="{FF2B5EF4-FFF2-40B4-BE49-F238E27FC236}">
                          <a16:creationId xmlns:a16="http://schemas.microsoft.com/office/drawing/2014/main" id="{44D19928-8E3E-4117-8E4A-D1F012576B86}"/>
                        </a:ext>
                      </a:extLst>
                    </p:cNvPr>
                    <p:cNvCxnSpPr/>
                    <p:nvPr/>
                  </p:nvCxnSpPr>
                  <p:spPr>
                    <a:xfrm>
                      <a:off x="1338242" y="3388200"/>
                      <a:ext cx="0" cy="345600"/>
                    </a:xfrm>
                    <a:prstGeom prst="line">
                      <a:avLst/>
                    </a:prstGeom>
                    <a:noFill/>
                    <a:ln w="38100">
                      <a:solidFill>
                        <a:srgbClr val="55678F"/>
                      </a:solidFill>
                    </a:ln>
                  </p:spPr>
                  <p:style>
                    <a:lnRef idx="2">
                      <a:schemeClr val="accent1">
                        <a:shade val="50000"/>
                      </a:schemeClr>
                    </a:lnRef>
                    <a:fillRef idx="1">
                      <a:schemeClr val="accent1"/>
                    </a:fillRef>
                    <a:effectRef idx="0">
                      <a:schemeClr val="accent1"/>
                    </a:effectRef>
                    <a:fontRef idx="minor">
                      <a:schemeClr val="lt1"/>
                    </a:fontRef>
                  </p:style>
                </p:cxnSp>
                <p:cxnSp>
                  <p:nvCxnSpPr>
                    <p:cNvPr id="122" name="直接连接符 33">
                      <a:extLst>
                        <a:ext uri="{FF2B5EF4-FFF2-40B4-BE49-F238E27FC236}">
                          <a16:creationId xmlns:a16="http://schemas.microsoft.com/office/drawing/2014/main" id="{3E0A4CEE-257B-4C41-A7EC-67D1EA1590AF}"/>
                        </a:ext>
                      </a:extLst>
                    </p:cNvPr>
                    <p:cNvCxnSpPr/>
                    <p:nvPr/>
                  </p:nvCxnSpPr>
                  <p:spPr>
                    <a:xfrm>
                      <a:off x="1338242" y="3870960"/>
                      <a:ext cx="0" cy="584040"/>
                    </a:xfrm>
                    <a:prstGeom prst="line">
                      <a:avLst/>
                    </a:prstGeom>
                    <a:noFill/>
                    <a:ln w="38100">
                      <a:solidFill>
                        <a:srgbClr val="55678F"/>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16" name="组合 34">
                    <a:extLst>
                      <a:ext uri="{FF2B5EF4-FFF2-40B4-BE49-F238E27FC236}">
                        <a16:creationId xmlns:a16="http://schemas.microsoft.com/office/drawing/2014/main" id="{6D6DBD4C-DCFA-479B-AAC2-CC651F5BCF18}"/>
                      </a:ext>
                    </a:extLst>
                  </p:cNvPr>
                  <p:cNvGrpSpPr/>
                  <p:nvPr/>
                </p:nvGrpSpPr>
                <p:grpSpPr>
                  <a:xfrm flipV="1">
                    <a:off x="2705421" y="2199480"/>
                    <a:ext cx="0" cy="2255520"/>
                    <a:chOff x="1338242" y="2199480"/>
                    <a:chExt cx="0" cy="2255520"/>
                  </a:xfrm>
                </p:grpSpPr>
                <p:cxnSp>
                  <p:nvCxnSpPr>
                    <p:cNvPr id="117" name="直接连接符 35">
                      <a:extLst>
                        <a:ext uri="{FF2B5EF4-FFF2-40B4-BE49-F238E27FC236}">
                          <a16:creationId xmlns:a16="http://schemas.microsoft.com/office/drawing/2014/main" id="{7202D8F2-BCAB-4903-9DDD-D5CE06786393}"/>
                        </a:ext>
                      </a:extLst>
                    </p:cNvPr>
                    <p:cNvCxnSpPr/>
                    <p:nvPr/>
                  </p:nvCxnSpPr>
                  <p:spPr>
                    <a:xfrm>
                      <a:off x="1338242" y="2199480"/>
                      <a:ext cx="0" cy="985680"/>
                    </a:xfrm>
                    <a:prstGeom prst="line">
                      <a:avLst/>
                    </a:prstGeom>
                    <a:noFill/>
                    <a:ln w="38100">
                      <a:solidFill>
                        <a:srgbClr val="55678F"/>
                      </a:solidFill>
                    </a:ln>
                  </p:spPr>
                  <p:style>
                    <a:lnRef idx="2">
                      <a:schemeClr val="accent1">
                        <a:shade val="50000"/>
                      </a:schemeClr>
                    </a:lnRef>
                    <a:fillRef idx="1">
                      <a:schemeClr val="accent1"/>
                    </a:fillRef>
                    <a:effectRef idx="0">
                      <a:schemeClr val="accent1"/>
                    </a:effectRef>
                    <a:fontRef idx="minor">
                      <a:schemeClr val="lt1"/>
                    </a:fontRef>
                  </p:style>
                </p:cxnSp>
                <p:cxnSp>
                  <p:nvCxnSpPr>
                    <p:cNvPr id="118" name="直接连接符 36">
                      <a:extLst>
                        <a:ext uri="{FF2B5EF4-FFF2-40B4-BE49-F238E27FC236}">
                          <a16:creationId xmlns:a16="http://schemas.microsoft.com/office/drawing/2014/main" id="{E5418824-597D-4C34-9B84-6CC4D058432A}"/>
                        </a:ext>
                      </a:extLst>
                    </p:cNvPr>
                    <p:cNvCxnSpPr/>
                    <p:nvPr/>
                  </p:nvCxnSpPr>
                  <p:spPr>
                    <a:xfrm>
                      <a:off x="1338242" y="3388200"/>
                      <a:ext cx="0" cy="345600"/>
                    </a:xfrm>
                    <a:prstGeom prst="line">
                      <a:avLst/>
                    </a:prstGeom>
                    <a:noFill/>
                    <a:ln w="38100">
                      <a:solidFill>
                        <a:srgbClr val="55678F"/>
                      </a:solidFill>
                    </a:ln>
                  </p:spPr>
                  <p:style>
                    <a:lnRef idx="2">
                      <a:schemeClr val="accent1">
                        <a:shade val="50000"/>
                      </a:schemeClr>
                    </a:lnRef>
                    <a:fillRef idx="1">
                      <a:schemeClr val="accent1"/>
                    </a:fillRef>
                    <a:effectRef idx="0">
                      <a:schemeClr val="accent1"/>
                    </a:effectRef>
                    <a:fontRef idx="minor">
                      <a:schemeClr val="lt1"/>
                    </a:fontRef>
                  </p:style>
                </p:cxnSp>
                <p:cxnSp>
                  <p:nvCxnSpPr>
                    <p:cNvPr id="119" name="直接连接符 39">
                      <a:extLst>
                        <a:ext uri="{FF2B5EF4-FFF2-40B4-BE49-F238E27FC236}">
                          <a16:creationId xmlns:a16="http://schemas.microsoft.com/office/drawing/2014/main" id="{0230739B-ED11-426B-8E42-870547416BC9}"/>
                        </a:ext>
                      </a:extLst>
                    </p:cNvPr>
                    <p:cNvCxnSpPr/>
                    <p:nvPr/>
                  </p:nvCxnSpPr>
                  <p:spPr>
                    <a:xfrm>
                      <a:off x="1338242" y="3870960"/>
                      <a:ext cx="0" cy="584040"/>
                    </a:xfrm>
                    <a:prstGeom prst="line">
                      <a:avLst/>
                    </a:prstGeom>
                    <a:noFill/>
                    <a:ln w="38100">
                      <a:solidFill>
                        <a:srgbClr val="55678F"/>
                      </a:solidFill>
                    </a:ln>
                  </p:spPr>
                  <p:style>
                    <a:lnRef idx="2">
                      <a:schemeClr val="accent1">
                        <a:shade val="50000"/>
                      </a:schemeClr>
                    </a:lnRef>
                    <a:fillRef idx="1">
                      <a:schemeClr val="accent1"/>
                    </a:fillRef>
                    <a:effectRef idx="0">
                      <a:schemeClr val="accent1"/>
                    </a:effectRef>
                    <a:fontRef idx="minor">
                      <a:schemeClr val="lt1"/>
                    </a:fontRef>
                  </p:style>
                </p:cxnSp>
              </p:grpSp>
            </p:grpSp>
          </p:grpSp>
          <p:grpSp>
            <p:nvGrpSpPr>
              <p:cNvPr id="107" name="组合 14">
                <a:extLst>
                  <a:ext uri="{FF2B5EF4-FFF2-40B4-BE49-F238E27FC236}">
                    <a16:creationId xmlns:a16="http://schemas.microsoft.com/office/drawing/2014/main" id="{E2D845AB-8C60-49A9-B529-AE41D717E5CC}"/>
                  </a:ext>
                </a:extLst>
              </p:cNvPr>
              <p:cNvGrpSpPr/>
              <p:nvPr/>
            </p:nvGrpSpPr>
            <p:grpSpPr>
              <a:xfrm>
                <a:off x="1453381" y="2738552"/>
                <a:ext cx="1766885" cy="3273732"/>
                <a:chOff x="1453381" y="2723017"/>
                <a:chExt cx="1766885" cy="3273732"/>
              </a:xfrm>
            </p:grpSpPr>
            <p:sp>
              <p:nvSpPr>
                <p:cNvPr id="108" name="文本框 40">
                  <a:extLst>
                    <a:ext uri="{FF2B5EF4-FFF2-40B4-BE49-F238E27FC236}">
                      <a16:creationId xmlns:a16="http://schemas.microsoft.com/office/drawing/2014/main" id="{BF1D8728-7D3F-4192-918D-73B0F64D820C}"/>
                    </a:ext>
                  </a:extLst>
                </p:cNvPr>
                <p:cNvSpPr txBox="1"/>
                <p:nvPr/>
              </p:nvSpPr>
              <p:spPr>
                <a:xfrm>
                  <a:off x="1746542" y="2723017"/>
                  <a:ext cx="1082699" cy="523220"/>
                </a:xfrm>
                <a:prstGeom prst="rect">
                  <a:avLst/>
                </a:prstGeom>
                <a:noFill/>
              </p:spPr>
              <p:txBody>
                <a:bodyPr wrap="square" rtlCol="0">
                  <a:spAutoFit/>
                </a:bodyPr>
                <a:lstStyle/>
                <a:p>
                  <a:pPr algn="ctr"/>
                  <a:r>
                    <a:rPr lang="zh-TW" altLang="en-US" sz="2800" dirty="0">
                      <a:solidFill>
                        <a:srgbClr val="22B4B9"/>
                      </a:solidFill>
                      <a:latin typeface="印品粗朗体" panose="02000000000000000000" pitchFamily="2" charset="-122"/>
                      <a:ea typeface="印品粗朗体" panose="02000000000000000000" pitchFamily="2" charset="-122"/>
                    </a:rPr>
                    <a:t>副</a:t>
                  </a:r>
                  <a:r>
                    <a:rPr lang="zh-CN" altLang="en-US" sz="2800" dirty="0">
                      <a:solidFill>
                        <a:srgbClr val="22B4B9"/>
                      </a:solidFill>
                      <a:latin typeface="印品粗朗体" panose="02000000000000000000" pitchFamily="2" charset="-122"/>
                      <a:ea typeface="印品粗朗体" panose="02000000000000000000" pitchFamily="2" charset="-122"/>
                    </a:rPr>
                    <a:t>社長</a:t>
                  </a:r>
                </a:p>
              </p:txBody>
            </p:sp>
            <p:sp>
              <p:nvSpPr>
                <p:cNvPr id="109" name="矩形 108">
                  <a:extLst>
                    <a:ext uri="{FF2B5EF4-FFF2-40B4-BE49-F238E27FC236}">
                      <a16:creationId xmlns:a16="http://schemas.microsoft.com/office/drawing/2014/main" id="{3BB41BDF-5475-43F8-87B2-536B1547270D}"/>
                    </a:ext>
                  </a:extLst>
                </p:cNvPr>
                <p:cNvSpPr/>
                <p:nvPr/>
              </p:nvSpPr>
              <p:spPr>
                <a:xfrm>
                  <a:off x="1453381" y="3122308"/>
                  <a:ext cx="1766885" cy="2874441"/>
                </a:xfrm>
                <a:prstGeom prst="rect">
                  <a:avLst/>
                </a:prstGeom>
              </p:spPr>
              <p:txBody>
                <a:bodyPr wrap="square">
                  <a:spAutoFit/>
                </a:bodyPr>
                <a:lstStyle/>
                <a:p>
                  <a:pPr fontAlgn="base">
                    <a:lnSpc>
                      <a:spcPct val="150000"/>
                    </a:lnSpc>
                    <a:spcBef>
                      <a:spcPct val="0"/>
                    </a:spcBef>
                    <a:spcAft>
                      <a:spcPct val="0"/>
                    </a:spcAft>
                  </a:pPr>
                  <a:r>
                    <a:rPr lang="zh-TW" altLang="en-US" sz="1200" dirty="0">
                      <a:solidFill>
                        <a:srgbClr val="55678F"/>
                      </a:solidFill>
                      <a:latin typeface="王漢宗細黑體繁" panose="02000500000000000000" pitchFamily="2" charset="-120"/>
                      <a:ea typeface="王漢宗細黑體繁" panose="02000500000000000000" pitchFamily="2" charset="-120"/>
                      <a:cs typeface="+mn-ea"/>
                      <a:sym typeface="+mn-lt"/>
                    </a:rPr>
                    <a:t>我們魔術科學社上半節課主要是利用生活上的科學原理來製造出一些可以玩的玩具，如</a:t>
                  </a:r>
                  <a:r>
                    <a:rPr lang="en-US" altLang="zh-TW" sz="1200" dirty="0">
                      <a:solidFill>
                        <a:srgbClr val="55678F"/>
                      </a:solidFill>
                      <a:latin typeface="王漢宗細黑體繁" panose="02000500000000000000" pitchFamily="2" charset="-120"/>
                      <a:ea typeface="王漢宗細黑體繁" panose="02000500000000000000" pitchFamily="2" charset="-120"/>
                      <a:cs typeface="+mn-ea"/>
                      <a:sym typeface="+mn-lt"/>
                    </a:rPr>
                    <a:t>:</a:t>
                  </a:r>
                  <a:r>
                    <a:rPr lang="zh-TW" altLang="en-US" sz="1200" dirty="0">
                      <a:solidFill>
                        <a:srgbClr val="55678F"/>
                      </a:solidFill>
                      <a:latin typeface="王漢宗細黑體繁" panose="02000500000000000000" pitchFamily="2" charset="-120"/>
                      <a:ea typeface="王漢宗細黑體繁" panose="02000500000000000000" pitchFamily="2" charset="-120"/>
                      <a:cs typeface="+mn-ea"/>
                      <a:sym typeface="+mn-lt"/>
                    </a:rPr>
                    <a:t>籃球機、坦克車、水陸車。</a:t>
                  </a:r>
                  <a:endParaRPr lang="en-US" altLang="zh-TW" sz="1200" dirty="0">
                    <a:solidFill>
                      <a:srgbClr val="55678F"/>
                    </a:solidFill>
                    <a:latin typeface="王漢宗細黑體繁" panose="02000500000000000000" pitchFamily="2" charset="-120"/>
                    <a:ea typeface="王漢宗細黑體繁" panose="02000500000000000000" pitchFamily="2" charset="-120"/>
                    <a:cs typeface="+mn-ea"/>
                    <a:sym typeface="+mn-lt"/>
                  </a:endParaRPr>
                </a:p>
                <a:p>
                  <a:pPr fontAlgn="base">
                    <a:lnSpc>
                      <a:spcPct val="150000"/>
                    </a:lnSpc>
                    <a:spcBef>
                      <a:spcPct val="0"/>
                    </a:spcBef>
                    <a:spcAft>
                      <a:spcPct val="0"/>
                    </a:spcAft>
                  </a:pPr>
                  <a:endParaRPr lang="en-US" altLang="zh-TW" sz="200" dirty="0">
                    <a:solidFill>
                      <a:srgbClr val="55678F"/>
                    </a:solidFill>
                    <a:latin typeface="王漢宗細黑體繁" panose="02000500000000000000" pitchFamily="2" charset="-120"/>
                    <a:ea typeface="王漢宗細黑體繁" panose="02000500000000000000" pitchFamily="2" charset="-120"/>
                    <a:cs typeface="+mn-ea"/>
                    <a:sym typeface="+mn-lt"/>
                  </a:endParaRPr>
                </a:p>
                <a:p>
                  <a:pPr fontAlgn="base">
                    <a:lnSpc>
                      <a:spcPct val="150000"/>
                    </a:lnSpc>
                    <a:spcBef>
                      <a:spcPct val="0"/>
                    </a:spcBef>
                    <a:spcAft>
                      <a:spcPct val="0"/>
                    </a:spcAft>
                  </a:pPr>
                  <a:r>
                    <a:rPr lang="zh-TW" altLang="en-US" sz="1200" dirty="0">
                      <a:solidFill>
                        <a:srgbClr val="55678F"/>
                      </a:solidFill>
                      <a:latin typeface="王漢宗細黑體繁" panose="02000500000000000000" pitchFamily="2" charset="-120"/>
                      <a:ea typeface="王漢宗細黑體繁" panose="02000500000000000000" pitchFamily="2" charset="-120"/>
                      <a:cs typeface="+mn-ea"/>
                      <a:sym typeface="+mn-lt"/>
                    </a:rPr>
                    <a:t>下半節則是教一些神奇的魔術，其中一個是把斷掉的棒子變回原樣，還有讓盒子斜的立在桌上。經過這幾天的社團活動，我們從中學到了許多不可思議又好玩的東西。</a:t>
                  </a:r>
                  <a:endParaRPr lang="en-US" altLang="zh-CN" sz="1200" dirty="0">
                    <a:solidFill>
                      <a:srgbClr val="55678F"/>
                    </a:solidFill>
                    <a:latin typeface="王漢宗細黑體繁" panose="02000500000000000000" pitchFamily="2" charset="-120"/>
                    <a:ea typeface="王漢宗細黑體繁" panose="02000500000000000000" pitchFamily="2" charset="-120"/>
                    <a:cs typeface="+mn-ea"/>
                    <a:sym typeface="+mn-lt"/>
                  </a:endParaRPr>
                </a:p>
              </p:txBody>
            </p:sp>
          </p:grpSp>
        </p:grpSp>
        <p:pic>
          <p:nvPicPr>
            <p:cNvPr id="105" name="图片 87">
              <a:extLst>
                <a:ext uri="{FF2B5EF4-FFF2-40B4-BE49-F238E27FC236}">
                  <a16:creationId xmlns:a16="http://schemas.microsoft.com/office/drawing/2014/main" id="{EDEF1606-2823-41D7-9F02-DEBAA00E217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3273" y="1412710"/>
              <a:ext cx="1985577" cy="1399937"/>
            </a:xfrm>
            <a:prstGeom prst="rect">
              <a:avLst/>
            </a:prstGeom>
          </p:spPr>
        </p:pic>
      </p:grpSp>
      <p:grpSp>
        <p:nvGrpSpPr>
          <p:cNvPr id="143" name="组合 22">
            <a:extLst>
              <a:ext uri="{FF2B5EF4-FFF2-40B4-BE49-F238E27FC236}">
                <a16:creationId xmlns:a16="http://schemas.microsoft.com/office/drawing/2014/main" id="{6D16A749-F549-4375-B165-88AFFD18842B}"/>
              </a:ext>
            </a:extLst>
          </p:cNvPr>
          <p:cNvGrpSpPr/>
          <p:nvPr/>
        </p:nvGrpSpPr>
        <p:grpSpPr>
          <a:xfrm>
            <a:off x="8883961" y="1372549"/>
            <a:ext cx="2783748" cy="5119667"/>
            <a:chOff x="744831" y="1432045"/>
            <a:chExt cx="2116988" cy="5119667"/>
          </a:xfrm>
        </p:grpSpPr>
        <p:grpSp>
          <p:nvGrpSpPr>
            <p:cNvPr id="144" name="组合 15">
              <a:extLst>
                <a:ext uri="{FF2B5EF4-FFF2-40B4-BE49-F238E27FC236}">
                  <a16:creationId xmlns:a16="http://schemas.microsoft.com/office/drawing/2014/main" id="{A99D327D-582E-4DD6-BC22-DFE059AF6B22}"/>
                </a:ext>
              </a:extLst>
            </p:cNvPr>
            <p:cNvGrpSpPr/>
            <p:nvPr/>
          </p:nvGrpSpPr>
          <p:grpSpPr>
            <a:xfrm>
              <a:off x="866098" y="1483031"/>
              <a:ext cx="1995721" cy="5068681"/>
              <a:chOff x="1338242" y="1559400"/>
              <a:chExt cx="1995721" cy="5068681"/>
            </a:xfrm>
          </p:grpSpPr>
          <p:grpSp>
            <p:nvGrpSpPr>
              <p:cNvPr id="146" name="组合 13">
                <a:extLst>
                  <a:ext uri="{FF2B5EF4-FFF2-40B4-BE49-F238E27FC236}">
                    <a16:creationId xmlns:a16="http://schemas.microsoft.com/office/drawing/2014/main" id="{13CA9DF1-FA64-4203-8A35-D749E22435CD}"/>
                  </a:ext>
                </a:extLst>
              </p:cNvPr>
              <p:cNvGrpSpPr/>
              <p:nvPr/>
            </p:nvGrpSpPr>
            <p:grpSpPr>
              <a:xfrm>
                <a:off x="1338242" y="1559400"/>
                <a:ext cx="1995721" cy="5068681"/>
                <a:chOff x="1338242" y="1559400"/>
                <a:chExt cx="1462847" cy="3715301"/>
              </a:xfrm>
            </p:grpSpPr>
            <p:sp>
              <p:nvSpPr>
                <p:cNvPr id="150" name="任意多边形 17">
                  <a:extLst>
                    <a:ext uri="{FF2B5EF4-FFF2-40B4-BE49-F238E27FC236}">
                      <a16:creationId xmlns:a16="http://schemas.microsoft.com/office/drawing/2014/main" id="{A8B69FE9-1EDA-4BF0-8C5C-0767D5CDEE50}"/>
                    </a:ext>
                  </a:extLst>
                </p:cNvPr>
                <p:cNvSpPr/>
                <p:nvPr/>
              </p:nvSpPr>
              <p:spPr>
                <a:xfrm>
                  <a:off x="1435634" y="1723781"/>
                  <a:ext cx="1365455" cy="655320"/>
                </a:xfrm>
                <a:custGeom>
                  <a:avLst/>
                  <a:gdLst>
                    <a:gd name="connsiteX0" fmla="*/ 682727 w 1365455"/>
                    <a:gd name="connsiteY0" fmla="*/ 0 h 655320"/>
                    <a:gd name="connsiteX1" fmla="*/ 1354594 w 1365455"/>
                    <a:gd name="connsiteY1" fmla="*/ 547587 h 655320"/>
                    <a:gd name="connsiteX2" fmla="*/ 1365455 w 1365455"/>
                    <a:gd name="connsiteY2" fmla="*/ 655320 h 655320"/>
                    <a:gd name="connsiteX3" fmla="*/ 0 w 1365455"/>
                    <a:gd name="connsiteY3" fmla="*/ 655320 h 655320"/>
                    <a:gd name="connsiteX4" fmla="*/ 10860 w 1365455"/>
                    <a:gd name="connsiteY4" fmla="*/ 547587 h 655320"/>
                    <a:gd name="connsiteX5" fmla="*/ 682727 w 1365455"/>
                    <a:gd name="connsiteY5" fmla="*/ 0 h 655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5455" h="655320">
                      <a:moveTo>
                        <a:pt x="682727" y="0"/>
                      </a:moveTo>
                      <a:cubicBezTo>
                        <a:pt x="1014140" y="0"/>
                        <a:pt x="1290646" y="235080"/>
                        <a:pt x="1354594" y="547587"/>
                      </a:cubicBezTo>
                      <a:lnTo>
                        <a:pt x="1365455" y="655320"/>
                      </a:lnTo>
                      <a:lnTo>
                        <a:pt x="0" y="655320"/>
                      </a:lnTo>
                      <a:lnTo>
                        <a:pt x="10860" y="547587"/>
                      </a:lnTo>
                      <a:cubicBezTo>
                        <a:pt x="74808" y="235080"/>
                        <a:pt x="351315" y="0"/>
                        <a:pt x="682727" y="0"/>
                      </a:cubicBezTo>
                      <a:close/>
                    </a:path>
                  </a:pathLst>
                </a:custGeom>
                <a:solidFill>
                  <a:srgbClr val="DFC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任意多边形 18">
                  <a:extLst>
                    <a:ext uri="{FF2B5EF4-FFF2-40B4-BE49-F238E27FC236}">
                      <a16:creationId xmlns:a16="http://schemas.microsoft.com/office/drawing/2014/main" id="{4E46D83D-F34D-4CFA-AFE3-A0C4C1162C74}"/>
                    </a:ext>
                  </a:extLst>
                </p:cNvPr>
                <p:cNvSpPr/>
                <p:nvPr/>
              </p:nvSpPr>
              <p:spPr>
                <a:xfrm flipV="1">
                  <a:off x="1435634" y="4619381"/>
                  <a:ext cx="1365455" cy="655320"/>
                </a:xfrm>
                <a:custGeom>
                  <a:avLst/>
                  <a:gdLst>
                    <a:gd name="connsiteX0" fmla="*/ 682727 w 1365455"/>
                    <a:gd name="connsiteY0" fmla="*/ 0 h 655320"/>
                    <a:gd name="connsiteX1" fmla="*/ 1354594 w 1365455"/>
                    <a:gd name="connsiteY1" fmla="*/ 547587 h 655320"/>
                    <a:gd name="connsiteX2" fmla="*/ 1365455 w 1365455"/>
                    <a:gd name="connsiteY2" fmla="*/ 655320 h 655320"/>
                    <a:gd name="connsiteX3" fmla="*/ 0 w 1365455"/>
                    <a:gd name="connsiteY3" fmla="*/ 655320 h 655320"/>
                    <a:gd name="connsiteX4" fmla="*/ 10860 w 1365455"/>
                    <a:gd name="connsiteY4" fmla="*/ 547587 h 655320"/>
                    <a:gd name="connsiteX5" fmla="*/ 682727 w 1365455"/>
                    <a:gd name="connsiteY5" fmla="*/ 0 h 655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5455" h="655320">
                      <a:moveTo>
                        <a:pt x="682727" y="0"/>
                      </a:moveTo>
                      <a:cubicBezTo>
                        <a:pt x="1014140" y="0"/>
                        <a:pt x="1290646" y="235080"/>
                        <a:pt x="1354594" y="547587"/>
                      </a:cubicBezTo>
                      <a:lnTo>
                        <a:pt x="1365455" y="655320"/>
                      </a:lnTo>
                      <a:lnTo>
                        <a:pt x="0" y="655320"/>
                      </a:lnTo>
                      <a:lnTo>
                        <a:pt x="10860" y="547587"/>
                      </a:lnTo>
                      <a:cubicBezTo>
                        <a:pt x="74808" y="235080"/>
                        <a:pt x="351315" y="0"/>
                        <a:pt x="682727" y="0"/>
                      </a:cubicBezTo>
                      <a:close/>
                    </a:path>
                  </a:pathLst>
                </a:custGeom>
                <a:solidFill>
                  <a:srgbClr val="DFC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2" name="组合 12">
                  <a:extLst>
                    <a:ext uri="{FF2B5EF4-FFF2-40B4-BE49-F238E27FC236}">
                      <a16:creationId xmlns:a16="http://schemas.microsoft.com/office/drawing/2014/main" id="{89807A4E-4FB5-4206-8CD8-2B3B43C3C379}"/>
                    </a:ext>
                  </a:extLst>
                </p:cNvPr>
                <p:cNvGrpSpPr/>
                <p:nvPr/>
              </p:nvGrpSpPr>
              <p:grpSpPr>
                <a:xfrm>
                  <a:off x="1338242" y="1559400"/>
                  <a:ext cx="1367179" cy="3550920"/>
                  <a:chOff x="1338242" y="1559400"/>
                  <a:chExt cx="1367179" cy="3550920"/>
                </a:xfrm>
              </p:grpSpPr>
              <p:sp>
                <p:nvSpPr>
                  <p:cNvPr id="153" name="任意多边形 24">
                    <a:extLst>
                      <a:ext uri="{FF2B5EF4-FFF2-40B4-BE49-F238E27FC236}">
                        <a16:creationId xmlns:a16="http://schemas.microsoft.com/office/drawing/2014/main" id="{858361EF-CAA5-49F2-AD16-F2FFF17F7A16}"/>
                      </a:ext>
                    </a:extLst>
                  </p:cNvPr>
                  <p:cNvSpPr/>
                  <p:nvPr/>
                </p:nvSpPr>
                <p:spPr>
                  <a:xfrm>
                    <a:off x="1339966" y="1559400"/>
                    <a:ext cx="1365455" cy="655320"/>
                  </a:xfrm>
                  <a:custGeom>
                    <a:avLst/>
                    <a:gdLst>
                      <a:gd name="connsiteX0" fmla="*/ 682727 w 1365455"/>
                      <a:gd name="connsiteY0" fmla="*/ 0 h 655320"/>
                      <a:gd name="connsiteX1" fmla="*/ 1354594 w 1365455"/>
                      <a:gd name="connsiteY1" fmla="*/ 547587 h 655320"/>
                      <a:gd name="connsiteX2" fmla="*/ 1365455 w 1365455"/>
                      <a:gd name="connsiteY2" fmla="*/ 655320 h 655320"/>
                      <a:gd name="connsiteX3" fmla="*/ 0 w 1365455"/>
                      <a:gd name="connsiteY3" fmla="*/ 655320 h 655320"/>
                      <a:gd name="connsiteX4" fmla="*/ 10860 w 1365455"/>
                      <a:gd name="connsiteY4" fmla="*/ 547587 h 655320"/>
                      <a:gd name="connsiteX5" fmla="*/ 682727 w 1365455"/>
                      <a:gd name="connsiteY5" fmla="*/ 0 h 655320"/>
                      <a:gd name="connsiteX0" fmla="*/ 0 w 1365455"/>
                      <a:gd name="connsiteY0" fmla="*/ 655320 h 746760"/>
                      <a:gd name="connsiteX1" fmla="*/ 10860 w 1365455"/>
                      <a:gd name="connsiteY1" fmla="*/ 547587 h 746760"/>
                      <a:gd name="connsiteX2" fmla="*/ 682727 w 1365455"/>
                      <a:gd name="connsiteY2" fmla="*/ 0 h 746760"/>
                      <a:gd name="connsiteX3" fmla="*/ 1354594 w 1365455"/>
                      <a:gd name="connsiteY3" fmla="*/ 547587 h 746760"/>
                      <a:gd name="connsiteX4" fmla="*/ 1365455 w 1365455"/>
                      <a:gd name="connsiteY4" fmla="*/ 655320 h 746760"/>
                      <a:gd name="connsiteX5" fmla="*/ 91440 w 1365455"/>
                      <a:gd name="connsiteY5" fmla="*/ 746760 h 746760"/>
                      <a:gd name="connsiteX0" fmla="*/ 0 w 1365455"/>
                      <a:gd name="connsiteY0" fmla="*/ 655320 h 655320"/>
                      <a:gd name="connsiteX1" fmla="*/ 10860 w 1365455"/>
                      <a:gd name="connsiteY1" fmla="*/ 547587 h 655320"/>
                      <a:gd name="connsiteX2" fmla="*/ 682727 w 1365455"/>
                      <a:gd name="connsiteY2" fmla="*/ 0 h 655320"/>
                      <a:gd name="connsiteX3" fmla="*/ 1354594 w 1365455"/>
                      <a:gd name="connsiteY3" fmla="*/ 547587 h 655320"/>
                      <a:gd name="connsiteX4" fmla="*/ 1365455 w 1365455"/>
                      <a:gd name="connsiteY4" fmla="*/ 655320 h 655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455" h="655320">
                        <a:moveTo>
                          <a:pt x="0" y="655320"/>
                        </a:moveTo>
                        <a:lnTo>
                          <a:pt x="10860" y="547587"/>
                        </a:lnTo>
                        <a:cubicBezTo>
                          <a:pt x="74808" y="235080"/>
                          <a:pt x="351315" y="0"/>
                          <a:pt x="682727" y="0"/>
                        </a:cubicBezTo>
                        <a:cubicBezTo>
                          <a:pt x="1014140" y="0"/>
                          <a:pt x="1290646" y="235080"/>
                          <a:pt x="1354594" y="547587"/>
                        </a:cubicBezTo>
                        <a:lnTo>
                          <a:pt x="1365455" y="655320"/>
                        </a:lnTo>
                      </a:path>
                    </a:pathLst>
                  </a:custGeom>
                  <a:noFill/>
                  <a:ln w="38100">
                    <a:solidFill>
                      <a:srgbClr val="5567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任意多边形 27">
                    <a:extLst>
                      <a:ext uri="{FF2B5EF4-FFF2-40B4-BE49-F238E27FC236}">
                        <a16:creationId xmlns:a16="http://schemas.microsoft.com/office/drawing/2014/main" id="{C367BE68-2CDB-4416-A1A2-2B957992F357}"/>
                      </a:ext>
                    </a:extLst>
                  </p:cNvPr>
                  <p:cNvSpPr/>
                  <p:nvPr/>
                </p:nvSpPr>
                <p:spPr>
                  <a:xfrm flipV="1">
                    <a:off x="1339966" y="4455000"/>
                    <a:ext cx="1365455" cy="655320"/>
                  </a:xfrm>
                  <a:custGeom>
                    <a:avLst/>
                    <a:gdLst>
                      <a:gd name="connsiteX0" fmla="*/ 682727 w 1365455"/>
                      <a:gd name="connsiteY0" fmla="*/ 0 h 655320"/>
                      <a:gd name="connsiteX1" fmla="*/ 1354594 w 1365455"/>
                      <a:gd name="connsiteY1" fmla="*/ 547587 h 655320"/>
                      <a:gd name="connsiteX2" fmla="*/ 1365455 w 1365455"/>
                      <a:gd name="connsiteY2" fmla="*/ 655320 h 655320"/>
                      <a:gd name="connsiteX3" fmla="*/ 0 w 1365455"/>
                      <a:gd name="connsiteY3" fmla="*/ 655320 h 655320"/>
                      <a:gd name="connsiteX4" fmla="*/ 10860 w 1365455"/>
                      <a:gd name="connsiteY4" fmla="*/ 547587 h 655320"/>
                      <a:gd name="connsiteX5" fmla="*/ 682727 w 1365455"/>
                      <a:gd name="connsiteY5" fmla="*/ 0 h 655320"/>
                      <a:gd name="connsiteX0" fmla="*/ 0 w 1365455"/>
                      <a:gd name="connsiteY0" fmla="*/ 655320 h 746760"/>
                      <a:gd name="connsiteX1" fmla="*/ 10860 w 1365455"/>
                      <a:gd name="connsiteY1" fmla="*/ 547587 h 746760"/>
                      <a:gd name="connsiteX2" fmla="*/ 682727 w 1365455"/>
                      <a:gd name="connsiteY2" fmla="*/ 0 h 746760"/>
                      <a:gd name="connsiteX3" fmla="*/ 1354594 w 1365455"/>
                      <a:gd name="connsiteY3" fmla="*/ 547587 h 746760"/>
                      <a:gd name="connsiteX4" fmla="*/ 1365455 w 1365455"/>
                      <a:gd name="connsiteY4" fmla="*/ 655320 h 746760"/>
                      <a:gd name="connsiteX5" fmla="*/ 91440 w 1365455"/>
                      <a:gd name="connsiteY5" fmla="*/ 746760 h 746760"/>
                      <a:gd name="connsiteX0" fmla="*/ 0 w 1365455"/>
                      <a:gd name="connsiteY0" fmla="*/ 655320 h 655320"/>
                      <a:gd name="connsiteX1" fmla="*/ 10860 w 1365455"/>
                      <a:gd name="connsiteY1" fmla="*/ 547587 h 655320"/>
                      <a:gd name="connsiteX2" fmla="*/ 682727 w 1365455"/>
                      <a:gd name="connsiteY2" fmla="*/ 0 h 655320"/>
                      <a:gd name="connsiteX3" fmla="*/ 1354594 w 1365455"/>
                      <a:gd name="connsiteY3" fmla="*/ 547587 h 655320"/>
                      <a:gd name="connsiteX4" fmla="*/ 1365455 w 1365455"/>
                      <a:gd name="connsiteY4" fmla="*/ 655320 h 655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455" h="655320">
                        <a:moveTo>
                          <a:pt x="0" y="655320"/>
                        </a:moveTo>
                        <a:lnTo>
                          <a:pt x="10860" y="547587"/>
                        </a:lnTo>
                        <a:cubicBezTo>
                          <a:pt x="74808" y="235080"/>
                          <a:pt x="351315" y="0"/>
                          <a:pt x="682727" y="0"/>
                        </a:cubicBezTo>
                        <a:cubicBezTo>
                          <a:pt x="1014140" y="0"/>
                          <a:pt x="1290646" y="235080"/>
                          <a:pt x="1354594" y="547587"/>
                        </a:cubicBezTo>
                        <a:lnTo>
                          <a:pt x="1365455" y="655320"/>
                        </a:lnTo>
                      </a:path>
                    </a:pathLst>
                  </a:custGeom>
                  <a:noFill/>
                  <a:ln w="38100">
                    <a:solidFill>
                      <a:srgbClr val="5567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5" name="组合 11">
                    <a:extLst>
                      <a:ext uri="{FF2B5EF4-FFF2-40B4-BE49-F238E27FC236}">
                        <a16:creationId xmlns:a16="http://schemas.microsoft.com/office/drawing/2014/main" id="{55C1F5C4-2306-463E-8D40-1D1E4B925C7F}"/>
                      </a:ext>
                    </a:extLst>
                  </p:cNvPr>
                  <p:cNvGrpSpPr/>
                  <p:nvPr/>
                </p:nvGrpSpPr>
                <p:grpSpPr>
                  <a:xfrm>
                    <a:off x="1338242" y="2199480"/>
                    <a:ext cx="0" cy="2255520"/>
                    <a:chOff x="1338242" y="2199480"/>
                    <a:chExt cx="0" cy="2255520"/>
                  </a:xfrm>
                </p:grpSpPr>
                <p:cxnSp>
                  <p:nvCxnSpPr>
                    <p:cNvPr id="160" name="直接连接符 21">
                      <a:extLst>
                        <a:ext uri="{FF2B5EF4-FFF2-40B4-BE49-F238E27FC236}">
                          <a16:creationId xmlns:a16="http://schemas.microsoft.com/office/drawing/2014/main" id="{B0FA266E-F4ED-46C2-A52A-11EB7FB7D124}"/>
                        </a:ext>
                      </a:extLst>
                    </p:cNvPr>
                    <p:cNvCxnSpPr/>
                    <p:nvPr/>
                  </p:nvCxnSpPr>
                  <p:spPr>
                    <a:xfrm>
                      <a:off x="1338242" y="2199480"/>
                      <a:ext cx="0" cy="985680"/>
                    </a:xfrm>
                    <a:prstGeom prst="line">
                      <a:avLst/>
                    </a:prstGeom>
                    <a:noFill/>
                    <a:ln w="38100">
                      <a:solidFill>
                        <a:srgbClr val="55678F"/>
                      </a:solidFill>
                    </a:ln>
                  </p:spPr>
                  <p:style>
                    <a:lnRef idx="2">
                      <a:schemeClr val="accent1">
                        <a:shade val="50000"/>
                      </a:schemeClr>
                    </a:lnRef>
                    <a:fillRef idx="1">
                      <a:schemeClr val="accent1"/>
                    </a:fillRef>
                    <a:effectRef idx="0">
                      <a:schemeClr val="accent1"/>
                    </a:effectRef>
                    <a:fontRef idx="minor">
                      <a:schemeClr val="lt1"/>
                    </a:fontRef>
                  </p:style>
                </p:cxnSp>
                <p:cxnSp>
                  <p:nvCxnSpPr>
                    <p:cNvPr id="161" name="直接连接符 32">
                      <a:extLst>
                        <a:ext uri="{FF2B5EF4-FFF2-40B4-BE49-F238E27FC236}">
                          <a16:creationId xmlns:a16="http://schemas.microsoft.com/office/drawing/2014/main" id="{5EFA3B30-D8D6-442F-887E-2DB25ADF1C03}"/>
                        </a:ext>
                      </a:extLst>
                    </p:cNvPr>
                    <p:cNvCxnSpPr/>
                    <p:nvPr/>
                  </p:nvCxnSpPr>
                  <p:spPr>
                    <a:xfrm>
                      <a:off x="1338242" y="3388200"/>
                      <a:ext cx="0" cy="345600"/>
                    </a:xfrm>
                    <a:prstGeom prst="line">
                      <a:avLst/>
                    </a:prstGeom>
                    <a:noFill/>
                    <a:ln w="38100">
                      <a:solidFill>
                        <a:srgbClr val="55678F"/>
                      </a:solidFill>
                    </a:ln>
                  </p:spPr>
                  <p:style>
                    <a:lnRef idx="2">
                      <a:schemeClr val="accent1">
                        <a:shade val="50000"/>
                      </a:schemeClr>
                    </a:lnRef>
                    <a:fillRef idx="1">
                      <a:schemeClr val="accent1"/>
                    </a:fillRef>
                    <a:effectRef idx="0">
                      <a:schemeClr val="accent1"/>
                    </a:effectRef>
                    <a:fontRef idx="minor">
                      <a:schemeClr val="lt1"/>
                    </a:fontRef>
                  </p:style>
                </p:cxnSp>
                <p:cxnSp>
                  <p:nvCxnSpPr>
                    <p:cNvPr id="162" name="直接连接符 33">
                      <a:extLst>
                        <a:ext uri="{FF2B5EF4-FFF2-40B4-BE49-F238E27FC236}">
                          <a16:creationId xmlns:a16="http://schemas.microsoft.com/office/drawing/2014/main" id="{FA8375AF-5348-460D-8CC9-487B5606585C}"/>
                        </a:ext>
                      </a:extLst>
                    </p:cNvPr>
                    <p:cNvCxnSpPr/>
                    <p:nvPr/>
                  </p:nvCxnSpPr>
                  <p:spPr>
                    <a:xfrm>
                      <a:off x="1338242" y="3870960"/>
                      <a:ext cx="0" cy="584040"/>
                    </a:xfrm>
                    <a:prstGeom prst="line">
                      <a:avLst/>
                    </a:prstGeom>
                    <a:noFill/>
                    <a:ln w="38100">
                      <a:solidFill>
                        <a:srgbClr val="55678F"/>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56" name="组合 34">
                    <a:extLst>
                      <a:ext uri="{FF2B5EF4-FFF2-40B4-BE49-F238E27FC236}">
                        <a16:creationId xmlns:a16="http://schemas.microsoft.com/office/drawing/2014/main" id="{24F166F2-4C91-4D7C-8EA6-A1206DB14866}"/>
                      </a:ext>
                    </a:extLst>
                  </p:cNvPr>
                  <p:cNvGrpSpPr/>
                  <p:nvPr/>
                </p:nvGrpSpPr>
                <p:grpSpPr>
                  <a:xfrm flipV="1">
                    <a:off x="2705421" y="2199480"/>
                    <a:ext cx="0" cy="2255520"/>
                    <a:chOff x="1338242" y="2199480"/>
                    <a:chExt cx="0" cy="2255520"/>
                  </a:xfrm>
                </p:grpSpPr>
                <p:cxnSp>
                  <p:nvCxnSpPr>
                    <p:cNvPr id="157" name="直接连接符 35">
                      <a:extLst>
                        <a:ext uri="{FF2B5EF4-FFF2-40B4-BE49-F238E27FC236}">
                          <a16:creationId xmlns:a16="http://schemas.microsoft.com/office/drawing/2014/main" id="{A6A93330-98D4-4786-B7E3-84A26121C129}"/>
                        </a:ext>
                      </a:extLst>
                    </p:cNvPr>
                    <p:cNvCxnSpPr/>
                    <p:nvPr/>
                  </p:nvCxnSpPr>
                  <p:spPr>
                    <a:xfrm>
                      <a:off x="1338242" y="2199480"/>
                      <a:ext cx="0" cy="985680"/>
                    </a:xfrm>
                    <a:prstGeom prst="line">
                      <a:avLst/>
                    </a:prstGeom>
                    <a:noFill/>
                    <a:ln w="38100">
                      <a:solidFill>
                        <a:srgbClr val="55678F"/>
                      </a:solidFill>
                    </a:ln>
                  </p:spPr>
                  <p:style>
                    <a:lnRef idx="2">
                      <a:schemeClr val="accent1">
                        <a:shade val="50000"/>
                      </a:schemeClr>
                    </a:lnRef>
                    <a:fillRef idx="1">
                      <a:schemeClr val="accent1"/>
                    </a:fillRef>
                    <a:effectRef idx="0">
                      <a:schemeClr val="accent1"/>
                    </a:effectRef>
                    <a:fontRef idx="minor">
                      <a:schemeClr val="lt1"/>
                    </a:fontRef>
                  </p:style>
                </p:cxnSp>
                <p:cxnSp>
                  <p:nvCxnSpPr>
                    <p:cNvPr id="158" name="直接连接符 36">
                      <a:extLst>
                        <a:ext uri="{FF2B5EF4-FFF2-40B4-BE49-F238E27FC236}">
                          <a16:creationId xmlns:a16="http://schemas.microsoft.com/office/drawing/2014/main" id="{A76DDAEA-9199-4B40-BBC1-F6E50ADC7A02}"/>
                        </a:ext>
                      </a:extLst>
                    </p:cNvPr>
                    <p:cNvCxnSpPr/>
                    <p:nvPr/>
                  </p:nvCxnSpPr>
                  <p:spPr>
                    <a:xfrm>
                      <a:off x="1338242" y="3388200"/>
                      <a:ext cx="0" cy="345600"/>
                    </a:xfrm>
                    <a:prstGeom prst="line">
                      <a:avLst/>
                    </a:prstGeom>
                    <a:noFill/>
                    <a:ln w="38100">
                      <a:solidFill>
                        <a:srgbClr val="55678F"/>
                      </a:solidFill>
                    </a:ln>
                  </p:spPr>
                  <p:style>
                    <a:lnRef idx="2">
                      <a:schemeClr val="accent1">
                        <a:shade val="50000"/>
                      </a:schemeClr>
                    </a:lnRef>
                    <a:fillRef idx="1">
                      <a:schemeClr val="accent1"/>
                    </a:fillRef>
                    <a:effectRef idx="0">
                      <a:schemeClr val="accent1"/>
                    </a:effectRef>
                    <a:fontRef idx="minor">
                      <a:schemeClr val="lt1"/>
                    </a:fontRef>
                  </p:style>
                </p:cxnSp>
                <p:cxnSp>
                  <p:nvCxnSpPr>
                    <p:cNvPr id="159" name="直接连接符 39">
                      <a:extLst>
                        <a:ext uri="{FF2B5EF4-FFF2-40B4-BE49-F238E27FC236}">
                          <a16:creationId xmlns:a16="http://schemas.microsoft.com/office/drawing/2014/main" id="{A48B4A62-9064-4B89-A8E6-2A60AF0F48C5}"/>
                        </a:ext>
                      </a:extLst>
                    </p:cNvPr>
                    <p:cNvCxnSpPr/>
                    <p:nvPr/>
                  </p:nvCxnSpPr>
                  <p:spPr>
                    <a:xfrm>
                      <a:off x="1338242" y="3870960"/>
                      <a:ext cx="0" cy="584040"/>
                    </a:xfrm>
                    <a:prstGeom prst="line">
                      <a:avLst/>
                    </a:prstGeom>
                    <a:noFill/>
                    <a:ln w="38100">
                      <a:solidFill>
                        <a:srgbClr val="55678F"/>
                      </a:solidFill>
                    </a:ln>
                  </p:spPr>
                  <p:style>
                    <a:lnRef idx="2">
                      <a:schemeClr val="accent1">
                        <a:shade val="50000"/>
                      </a:schemeClr>
                    </a:lnRef>
                    <a:fillRef idx="1">
                      <a:schemeClr val="accent1"/>
                    </a:fillRef>
                    <a:effectRef idx="0">
                      <a:schemeClr val="accent1"/>
                    </a:effectRef>
                    <a:fontRef idx="minor">
                      <a:schemeClr val="lt1"/>
                    </a:fontRef>
                  </p:style>
                </p:cxnSp>
              </p:grpSp>
            </p:grpSp>
          </p:grpSp>
          <p:grpSp>
            <p:nvGrpSpPr>
              <p:cNvPr id="147" name="组合 14">
                <a:extLst>
                  <a:ext uri="{FF2B5EF4-FFF2-40B4-BE49-F238E27FC236}">
                    <a16:creationId xmlns:a16="http://schemas.microsoft.com/office/drawing/2014/main" id="{75EB3EAB-E035-4E3E-89AF-38CAD03BA49F}"/>
                  </a:ext>
                </a:extLst>
              </p:cNvPr>
              <p:cNvGrpSpPr/>
              <p:nvPr/>
            </p:nvGrpSpPr>
            <p:grpSpPr>
              <a:xfrm>
                <a:off x="1353328" y="2766090"/>
                <a:ext cx="1910051" cy="2247103"/>
                <a:chOff x="1353328" y="2750555"/>
                <a:chExt cx="1910051" cy="2247103"/>
              </a:xfrm>
            </p:grpSpPr>
            <p:sp>
              <p:nvSpPr>
                <p:cNvPr id="148" name="文本框 40">
                  <a:extLst>
                    <a:ext uri="{FF2B5EF4-FFF2-40B4-BE49-F238E27FC236}">
                      <a16:creationId xmlns:a16="http://schemas.microsoft.com/office/drawing/2014/main" id="{3BD32EC5-E8A6-49A5-8CA2-6F7807425E44}"/>
                    </a:ext>
                  </a:extLst>
                </p:cNvPr>
                <p:cNvSpPr txBox="1"/>
                <p:nvPr/>
              </p:nvSpPr>
              <p:spPr>
                <a:xfrm>
                  <a:off x="1738626" y="2750555"/>
                  <a:ext cx="1082699" cy="523220"/>
                </a:xfrm>
                <a:prstGeom prst="rect">
                  <a:avLst/>
                </a:prstGeom>
                <a:noFill/>
              </p:spPr>
              <p:txBody>
                <a:bodyPr wrap="square" rtlCol="0">
                  <a:spAutoFit/>
                </a:bodyPr>
                <a:lstStyle/>
                <a:p>
                  <a:pPr algn="ctr"/>
                  <a:r>
                    <a:rPr lang="zh-TW" altLang="en-US" sz="2800" dirty="0">
                      <a:solidFill>
                        <a:srgbClr val="22B4B9"/>
                      </a:solidFill>
                      <a:latin typeface="印品粗朗体" panose="02000000000000000000" pitchFamily="2" charset="-122"/>
                      <a:ea typeface="印品粗朗体" panose="02000000000000000000" pitchFamily="2" charset="-122"/>
                    </a:rPr>
                    <a:t>社員</a:t>
                  </a:r>
                  <a:endParaRPr lang="zh-CN" altLang="en-US" sz="2800" dirty="0">
                    <a:solidFill>
                      <a:srgbClr val="22B4B9"/>
                    </a:solidFill>
                    <a:latin typeface="印品粗朗体" panose="02000000000000000000" pitchFamily="2" charset="-122"/>
                    <a:ea typeface="印品粗朗体" panose="02000000000000000000" pitchFamily="2" charset="-122"/>
                  </a:endParaRPr>
                </a:p>
              </p:txBody>
            </p:sp>
            <p:sp>
              <p:nvSpPr>
                <p:cNvPr id="149" name="矩形 148">
                  <a:extLst>
                    <a:ext uri="{FF2B5EF4-FFF2-40B4-BE49-F238E27FC236}">
                      <a16:creationId xmlns:a16="http://schemas.microsoft.com/office/drawing/2014/main" id="{2F1D5608-5C38-409C-91C8-6E3BB487F1BB}"/>
                    </a:ext>
                  </a:extLst>
                </p:cNvPr>
                <p:cNvSpPr/>
                <p:nvPr/>
              </p:nvSpPr>
              <p:spPr>
                <a:xfrm>
                  <a:off x="1353328" y="3231212"/>
                  <a:ext cx="1910051" cy="1766446"/>
                </a:xfrm>
                <a:prstGeom prst="rect">
                  <a:avLst/>
                </a:prstGeom>
              </p:spPr>
              <p:txBody>
                <a:bodyPr wrap="square">
                  <a:spAutoFit/>
                </a:bodyPr>
                <a:lstStyle/>
                <a:p>
                  <a:pPr fontAlgn="base">
                    <a:lnSpc>
                      <a:spcPct val="150000"/>
                    </a:lnSpc>
                    <a:spcBef>
                      <a:spcPct val="0"/>
                    </a:spcBef>
                    <a:spcAft>
                      <a:spcPct val="0"/>
                    </a:spcAft>
                  </a:pPr>
                  <a:r>
                    <a:rPr lang="zh-TW" altLang="en-US" sz="1200" dirty="0">
                      <a:solidFill>
                        <a:srgbClr val="55678F"/>
                      </a:solidFill>
                      <a:latin typeface="王漢宗細黑體繁" panose="02000500000000000000" pitchFamily="2" charset="-120"/>
                      <a:ea typeface="王漢宗細黑體繁" panose="02000500000000000000" pitchFamily="2" charset="-120"/>
                      <a:cs typeface="+mn-ea"/>
                      <a:sym typeface="+mn-lt"/>
                    </a:rPr>
                    <a:t>我是魔術科學社的其中一位社員，我認為這個社團讓我從中瞭解一些節目播的神奇魔術的原理。</a:t>
                  </a:r>
                  <a:br>
                    <a:rPr lang="en-US" altLang="zh-TW" sz="1200" dirty="0">
                      <a:solidFill>
                        <a:srgbClr val="55678F"/>
                      </a:solidFill>
                      <a:latin typeface="王漢宗細黑體繁" panose="02000500000000000000" pitchFamily="2" charset="-120"/>
                      <a:ea typeface="王漢宗細黑體繁" panose="02000500000000000000" pitchFamily="2" charset="-120"/>
                      <a:cs typeface="+mn-ea"/>
                      <a:sym typeface="+mn-lt"/>
                    </a:rPr>
                  </a:br>
                  <a:endParaRPr lang="en-US" altLang="zh-TW" sz="200" dirty="0">
                    <a:solidFill>
                      <a:srgbClr val="55678F"/>
                    </a:solidFill>
                    <a:latin typeface="王漢宗細黑體繁" panose="02000500000000000000" pitchFamily="2" charset="-120"/>
                    <a:ea typeface="王漢宗細黑體繁" panose="02000500000000000000" pitchFamily="2" charset="-120"/>
                    <a:cs typeface="+mn-ea"/>
                    <a:sym typeface="+mn-lt"/>
                  </a:endParaRPr>
                </a:p>
                <a:p>
                  <a:pPr fontAlgn="base">
                    <a:lnSpc>
                      <a:spcPct val="150000"/>
                    </a:lnSpc>
                    <a:spcBef>
                      <a:spcPct val="0"/>
                    </a:spcBef>
                    <a:spcAft>
                      <a:spcPct val="0"/>
                    </a:spcAft>
                  </a:pPr>
                  <a:r>
                    <a:rPr lang="zh-TW" altLang="en-US" sz="1200" dirty="0">
                      <a:solidFill>
                        <a:srgbClr val="55678F"/>
                      </a:solidFill>
                      <a:latin typeface="王漢宗細黑體繁" panose="02000500000000000000" pitchFamily="2" charset="-120"/>
                      <a:ea typeface="王漢宗細黑體繁" panose="02000500000000000000" pitchFamily="2" charset="-120"/>
                      <a:cs typeface="+mn-ea"/>
                      <a:sym typeface="+mn-lt"/>
                    </a:rPr>
                    <a:t>科學的其中一次課程是籃球機，這個籃球機可以讓你找到最適合的力度將球用道具投出，真是有趣。</a:t>
                  </a:r>
                  <a:endParaRPr lang="en-US" altLang="zh-CN" sz="1200" dirty="0">
                    <a:solidFill>
                      <a:srgbClr val="55678F"/>
                    </a:solidFill>
                    <a:latin typeface="王漢宗細黑體繁" panose="02000500000000000000" pitchFamily="2" charset="-120"/>
                    <a:ea typeface="王漢宗細黑體繁" panose="02000500000000000000" pitchFamily="2" charset="-120"/>
                    <a:cs typeface="+mn-ea"/>
                    <a:sym typeface="+mn-lt"/>
                  </a:endParaRPr>
                </a:p>
              </p:txBody>
            </p:sp>
          </p:grpSp>
        </p:grpSp>
        <p:pic>
          <p:nvPicPr>
            <p:cNvPr id="145" name="图片 87">
              <a:extLst>
                <a:ext uri="{FF2B5EF4-FFF2-40B4-BE49-F238E27FC236}">
                  <a16:creationId xmlns:a16="http://schemas.microsoft.com/office/drawing/2014/main" id="{2BABD00B-893B-458D-8DCB-EE55493CBA8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4831" y="1432045"/>
              <a:ext cx="1985577" cy="1399937"/>
            </a:xfrm>
            <a:prstGeom prst="rect">
              <a:avLst/>
            </a:prstGeom>
          </p:spPr>
        </p:pic>
      </p:grpSp>
    </p:spTree>
    <p:extLst>
      <p:ext uri="{BB962C8B-B14F-4D97-AF65-F5344CB8AC3E}">
        <p14:creationId xmlns:p14="http://schemas.microsoft.com/office/powerpoint/2010/main" val="490940986"/>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0"/>
                                        <p:tgtEl>
                                          <p:spTgt spid="23"/>
                                        </p:tgtEl>
                                      </p:cBhvr>
                                    </p:animEffect>
                                    <p:anim calcmode="lin" valueType="num">
                                      <p:cBhvr>
                                        <p:cTn id="8" dur="5000" fill="hold"/>
                                        <p:tgtEl>
                                          <p:spTgt spid="23"/>
                                        </p:tgtEl>
                                        <p:attrNameLst>
                                          <p:attrName>ppt_x</p:attrName>
                                        </p:attrNameLst>
                                      </p:cBhvr>
                                      <p:tavLst>
                                        <p:tav tm="0">
                                          <p:val>
                                            <p:strVal val="#ppt_x"/>
                                          </p:val>
                                        </p:tav>
                                        <p:tav tm="100000">
                                          <p:val>
                                            <p:strVal val="#ppt_x"/>
                                          </p:val>
                                        </p:tav>
                                      </p:tavLst>
                                    </p:anim>
                                    <p:anim calcmode="lin" valueType="num">
                                      <p:cBhvr>
                                        <p:cTn id="9" dur="500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5000"/>
                            </p:stCondLst>
                            <p:childTnLst>
                              <p:par>
                                <p:cTn id="11" presetID="42" presetClass="entr" presetSubtype="0" fill="hold" nodeType="afterEffect">
                                  <p:stCondLst>
                                    <p:cond delay="0"/>
                                  </p:stCondLst>
                                  <p:childTnLst>
                                    <p:set>
                                      <p:cBhvr>
                                        <p:cTn id="12" dur="1" fill="hold">
                                          <p:stCondLst>
                                            <p:cond delay="0"/>
                                          </p:stCondLst>
                                        </p:cTn>
                                        <p:tgtEl>
                                          <p:spTgt spid="103"/>
                                        </p:tgtEl>
                                        <p:attrNameLst>
                                          <p:attrName>style.visibility</p:attrName>
                                        </p:attrNameLst>
                                      </p:cBhvr>
                                      <p:to>
                                        <p:strVal val="visible"/>
                                      </p:to>
                                    </p:set>
                                    <p:animEffect transition="in" filter="fade">
                                      <p:cBhvr>
                                        <p:cTn id="13" dur="5000"/>
                                        <p:tgtEl>
                                          <p:spTgt spid="103"/>
                                        </p:tgtEl>
                                      </p:cBhvr>
                                    </p:animEffect>
                                    <p:anim calcmode="lin" valueType="num">
                                      <p:cBhvr>
                                        <p:cTn id="14" dur="5000" fill="hold"/>
                                        <p:tgtEl>
                                          <p:spTgt spid="103"/>
                                        </p:tgtEl>
                                        <p:attrNameLst>
                                          <p:attrName>ppt_x</p:attrName>
                                        </p:attrNameLst>
                                      </p:cBhvr>
                                      <p:tavLst>
                                        <p:tav tm="0">
                                          <p:val>
                                            <p:strVal val="#ppt_x"/>
                                          </p:val>
                                        </p:tav>
                                        <p:tav tm="100000">
                                          <p:val>
                                            <p:strVal val="#ppt_x"/>
                                          </p:val>
                                        </p:tav>
                                      </p:tavLst>
                                    </p:anim>
                                    <p:anim calcmode="lin" valueType="num">
                                      <p:cBhvr>
                                        <p:cTn id="15" dur="5000" fill="hold"/>
                                        <p:tgtEl>
                                          <p:spTgt spid="103"/>
                                        </p:tgtEl>
                                        <p:attrNameLst>
                                          <p:attrName>ppt_y</p:attrName>
                                        </p:attrNameLst>
                                      </p:cBhvr>
                                      <p:tavLst>
                                        <p:tav tm="0">
                                          <p:val>
                                            <p:strVal val="#ppt_y+.1"/>
                                          </p:val>
                                        </p:tav>
                                        <p:tav tm="100000">
                                          <p:val>
                                            <p:strVal val="#ppt_y"/>
                                          </p:val>
                                        </p:tav>
                                      </p:tavLst>
                                    </p:anim>
                                  </p:childTnLst>
                                </p:cTn>
                              </p:par>
                            </p:childTnLst>
                          </p:cTn>
                        </p:par>
                        <p:par>
                          <p:cTn id="16" fill="hold">
                            <p:stCondLst>
                              <p:cond delay="10000"/>
                            </p:stCondLst>
                            <p:childTnLst>
                              <p:par>
                                <p:cTn id="17" presetID="42" presetClass="entr" presetSubtype="0" fill="hold" nodeType="afterEffect">
                                  <p:stCondLst>
                                    <p:cond delay="0"/>
                                  </p:stCondLst>
                                  <p:childTnLst>
                                    <p:set>
                                      <p:cBhvr>
                                        <p:cTn id="18" dur="1" fill="hold">
                                          <p:stCondLst>
                                            <p:cond delay="0"/>
                                          </p:stCondLst>
                                        </p:cTn>
                                        <p:tgtEl>
                                          <p:spTgt spid="143"/>
                                        </p:tgtEl>
                                        <p:attrNameLst>
                                          <p:attrName>style.visibility</p:attrName>
                                        </p:attrNameLst>
                                      </p:cBhvr>
                                      <p:to>
                                        <p:strVal val="visible"/>
                                      </p:to>
                                    </p:set>
                                    <p:animEffect transition="in" filter="fade">
                                      <p:cBhvr>
                                        <p:cTn id="19" dur="8000"/>
                                        <p:tgtEl>
                                          <p:spTgt spid="143"/>
                                        </p:tgtEl>
                                      </p:cBhvr>
                                    </p:animEffect>
                                    <p:anim calcmode="lin" valueType="num">
                                      <p:cBhvr>
                                        <p:cTn id="20" dur="8000" fill="hold"/>
                                        <p:tgtEl>
                                          <p:spTgt spid="143"/>
                                        </p:tgtEl>
                                        <p:attrNameLst>
                                          <p:attrName>ppt_x</p:attrName>
                                        </p:attrNameLst>
                                      </p:cBhvr>
                                      <p:tavLst>
                                        <p:tav tm="0">
                                          <p:val>
                                            <p:strVal val="#ppt_x"/>
                                          </p:val>
                                        </p:tav>
                                        <p:tav tm="100000">
                                          <p:val>
                                            <p:strVal val="#ppt_x"/>
                                          </p:val>
                                        </p:tav>
                                      </p:tavLst>
                                    </p:anim>
                                    <p:anim calcmode="lin" valueType="num">
                                      <p:cBhvr>
                                        <p:cTn id="21" dur="8000" fill="hold"/>
                                        <p:tgtEl>
                                          <p:spTgt spid="1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组合 83"/>
          <p:cNvGrpSpPr/>
          <p:nvPr/>
        </p:nvGrpSpPr>
        <p:grpSpPr>
          <a:xfrm>
            <a:off x="712400" y="276470"/>
            <a:ext cx="10767201" cy="5186358"/>
            <a:chOff x="817355" y="657470"/>
            <a:chExt cx="10767201" cy="5186358"/>
          </a:xfrm>
        </p:grpSpPr>
        <p:grpSp>
          <p:nvGrpSpPr>
            <p:cNvPr id="32" name="组合 31"/>
            <p:cNvGrpSpPr/>
            <p:nvPr/>
          </p:nvGrpSpPr>
          <p:grpSpPr>
            <a:xfrm>
              <a:off x="817355" y="657470"/>
              <a:ext cx="10279749" cy="4874331"/>
              <a:chOff x="817355" y="657470"/>
              <a:chExt cx="10279749" cy="4874331"/>
            </a:xfrm>
          </p:grpSpPr>
          <p:grpSp>
            <p:nvGrpSpPr>
              <p:cNvPr id="29" name="组合 28"/>
              <p:cNvGrpSpPr/>
              <p:nvPr/>
            </p:nvGrpSpPr>
            <p:grpSpPr>
              <a:xfrm>
                <a:off x="1624488" y="2072640"/>
                <a:ext cx="9228548" cy="2752378"/>
                <a:chOff x="1752600" y="2286000"/>
                <a:chExt cx="9228548" cy="2752378"/>
              </a:xfrm>
            </p:grpSpPr>
            <p:sp>
              <p:nvSpPr>
                <p:cNvPr id="6" name="圆角矩形 5"/>
                <p:cNvSpPr/>
                <p:nvPr/>
              </p:nvSpPr>
              <p:spPr>
                <a:xfrm>
                  <a:off x="1928588" y="2401858"/>
                  <a:ext cx="9052560" cy="2636520"/>
                </a:xfrm>
                <a:prstGeom prst="roundRect">
                  <a:avLst/>
                </a:prstGeom>
                <a:solidFill>
                  <a:srgbClr val="FEC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8" name="组合 27"/>
                <p:cNvGrpSpPr/>
                <p:nvPr/>
              </p:nvGrpSpPr>
              <p:grpSpPr>
                <a:xfrm>
                  <a:off x="1752600" y="2286000"/>
                  <a:ext cx="9052560" cy="2636520"/>
                  <a:chOff x="1752600" y="2286000"/>
                  <a:chExt cx="9052560" cy="2636520"/>
                </a:xfrm>
              </p:grpSpPr>
              <p:sp>
                <p:nvSpPr>
                  <p:cNvPr id="11" name="任意多边形 10"/>
                  <p:cNvSpPr/>
                  <p:nvPr/>
                </p:nvSpPr>
                <p:spPr>
                  <a:xfrm>
                    <a:off x="1752600" y="2286000"/>
                    <a:ext cx="1782127" cy="2636520"/>
                  </a:xfrm>
                  <a:custGeom>
                    <a:avLst/>
                    <a:gdLst>
                      <a:gd name="connsiteX0" fmla="*/ 439429 w 1782127"/>
                      <a:gd name="connsiteY0" fmla="*/ 0 h 2636520"/>
                      <a:gd name="connsiteX1" fmla="*/ 1782127 w 1782127"/>
                      <a:gd name="connsiteY1" fmla="*/ 0 h 2636520"/>
                      <a:gd name="connsiteX2" fmla="*/ 1782127 w 1782127"/>
                      <a:gd name="connsiteY2" fmla="*/ 2636520 h 2636520"/>
                      <a:gd name="connsiteX3" fmla="*/ 439429 w 1782127"/>
                      <a:gd name="connsiteY3" fmla="*/ 2636520 h 2636520"/>
                      <a:gd name="connsiteX4" fmla="*/ 0 w 1782127"/>
                      <a:gd name="connsiteY4" fmla="*/ 2197091 h 2636520"/>
                      <a:gd name="connsiteX5" fmla="*/ 0 w 1782127"/>
                      <a:gd name="connsiteY5" fmla="*/ 439429 h 2636520"/>
                      <a:gd name="connsiteX6" fmla="*/ 439429 w 1782127"/>
                      <a:gd name="connsiteY6" fmla="*/ 0 h 2636520"/>
                      <a:gd name="connsiteX0" fmla="*/ 1782127 w 1873567"/>
                      <a:gd name="connsiteY0" fmla="*/ 2636520 h 2727960"/>
                      <a:gd name="connsiteX1" fmla="*/ 439429 w 1873567"/>
                      <a:gd name="connsiteY1" fmla="*/ 2636520 h 2727960"/>
                      <a:gd name="connsiteX2" fmla="*/ 0 w 1873567"/>
                      <a:gd name="connsiteY2" fmla="*/ 2197091 h 2727960"/>
                      <a:gd name="connsiteX3" fmla="*/ 0 w 1873567"/>
                      <a:gd name="connsiteY3" fmla="*/ 439429 h 2727960"/>
                      <a:gd name="connsiteX4" fmla="*/ 439429 w 1873567"/>
                      <a:gd name="connsiteY4" fmla="*/ 0 h 2727960"/>
                      <a:gd name="connsiteX5" fmla="*/ 1782127 w 1873567"/>
                      <a:gd name="connsiteY5" fmla="*/ 0 h 2727960"/>
                      <a:gd name="connsiteX6" fmla="*/ 1873567 w 1873567"/>
                      <a:gd name="connsiteY6" fmla="*/ 2727960 h 2727960"/>
                      <a:gd name="connsiteX0" fmla="*/ 1782127 w 1782127"/>
                      <a:gd name="connsiteY0" fmla="*/ 2636520 h 2636520"/>
                      <a:gd name="connsiteX1" fmla="*/ 439429 w 1782127"/>
                      <a:gd name="connsiteY1" fmla="*/ 2636520 h 2636520"/>
                      <a:gd name="connsiteX2" fmla="*/ 0 w 1782127"/>
                      <a:gd name="connsiteY2" fmla="*/ 2197091 h 2636520"/>
                      <a:gd name="connsiteX3" fmla="*/ 0 w 1782127"/>
                      <a:gd name="connsiteY3" fmla="*/ 439429 h 2636520"/>
                      <a:gd name="connsiteX4" fmla="*/ 439429 w 1782127"/>
                      <a:gd name="connsiteY4" fmla="*/ 0 h 2636520"/>
                      <a:gd name="connsiteX5" fmla="*/ 1782127 w 1782127"/>
                      <a:gd name="connsiteY5" fmla="*/ 0 h 263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2127" h="2636520">
                        <a:moveTo>
                          <a:pt x="1782127" y="2636520"/>
                        </a:moveTo>
                        <a:lnTo>
                          <a:pt x="439429" y="2636520"/>
                        </a:lnTo>
                        <a:cubicBezTo>
                          <a:pt x="196739" y="2636520"/>
                          <a:pt x="0" y="2439781"/>
                          <a:pt x="0" y="2197091"/>
                        </a:cubicBezTo>
                        <a:lnTo>
                          <a:pt x="0" y="439429"/>
                        </a:lnTo>
                        <a:cubicBezTo>
                          <a:pt x="0" y="196739"/>
                          <a:pt x="196739" y="0"/>
                          <a:pt x="439429" y="0"/>
                        </a:cubicBezTo>
                        <a:lnTo>
                          <a:pt x="1782127" y="0"/>
                        </a:lnTo>
                      </a:path>
                    </a:pathLst>
                  </a:custGeom>
                  <a:noFill/>
                  <a:ln w="38100">
                    <a:solidFill>
                      <a:srgbClr val="2A3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9342120" y="2286000"/>
                    <a:ext cx="1463040" cy="2636520"/>
                  </a:xfrm>
                  <a:custGeom>
                    <a:avLst/>
                    <a:gdLst>
                      <a:gd name="connsiteX0" fmla="*/ 0 w 1463040"/>
                      <a:gd name="connsiteY0" fmla="*/ 0 h 2636520"/>
                      <a:gd name="connsiteX1" fmla="*/ 1023611 w 1463040"/>
                      <a:gd name="connsiteY1" fmla="*/ 0 h 2636520"/>
                      <a:gd name="connsiteX2" fmla="*/ 1463040 w 1463040"/>
                      <a:gd name="connsiteY2" fmla="*/ 439429 h 2636520"/>
                      <a:gd name="connsiteX3" fmla="*/ 1463040 w 1463040"/>
                      <a:gd name="connsiteY3" fmla="*/ 2197091 h 2636520"/>
                      <a:gd name="connsiteX4" fmla="*/ 1023611 w 1463040"/>
                      <a:gd name="connsiteY4" fmla="*/ 2636520 h 2636520"/>
                      <a:gd name="connsiteX5" fmla="*/ 0 w 1463040"/>
                      <a:gd name="connsiteY5" fmla="*/ 2636520 h 2636520"/>
                      <a:gd name="connsiteX6" fmla="*/ 0 w 1463040"/>
                      <a:gd name="connsiteY6" fmla="*/ 0 h 2636520"/>
                      <a:gd name="connsiteX0" fmla="*/ 0 w 1463040"/>
                      <a:gd name="connsiteY0" fmla="*/ 0 h 2636520"/>
                      <a:gd name="connsiteX1" fmla="*/ 1023611 w 1463040"/>
                      <a:gd name="connsiteY1" fmla="*/ 0 h 2636520"/>
                      <a:gd name="connsiteX2" fmla="*/ 1463040 w 1463040"/>
                      <a:gd name="connsiteY2" fmla="*/ 439429 h 2636520"/>
                      <a:gd name="connsiteX3" fmla="*/ 1463040 w 1463040"/>
                      <a:gd name="connsiteY3" fmla="*/ 2197091 h 2636520"/>
                      <a:gd name="connsiteX4" fmla="*/ 1023611 w 1463040"/>
                      <a:gd name="connsiteY4" fmla="*/ 2636520 h 2636520"/>
                      <a:gd name="connsiteX5" fmla="*/ 0 w 1463040"/>
                      <a:gd name="connsiteY5" fmla="*/ 2636520 h 2636520"/>
                      <a:gd name="connsiteX6" fmla="*/ 91440 w 1463040"/>
                      <a:gd name="connsiteY6" fmla="*/ 91440 h 2636520"/>
                      <a:gd name="connsiteX0" fmla="*/ 0 w 1463040"/>
                      <a:gd name="connsiteY0" fmla="*/ 0 h 2636520"/>
                      <a:gd name="connsiteX1" fmla="*/ 1023611 w 1463040"/>
                      <a:gd name="connsiteY1" fmla="*/ 0 h 2636520"/>
                      <a:gd name="connsiteX2" fmla="*/ 1463040 w 1463040"/>
                      <a:gd name="connsiteY2" fmla="*/ 439429 h 2636520"/>
                      <a:gd name="connsiteX3" fmla="*/ 1463040 w 1463040"/>
                      <a:gd name="connsiteY3" fmla="*/ 2197091 h 2636520"/>
                      <a:gd name="connsiteX4" fmla="*/ 1023611 w 1463040"/>
                      <a:gd name="connsiteY4" fmla="*/ 2636520 h 2636520"/>
                      <a:gd name="connsiteX5" fmla="*/ 0 w 1463040"/>
                      <a:gd name="connsiteY5" fmla="*/ 2636520 h 263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3040" h="2636520">
                        <a:moveTo>
                          <a:pt x="0" y="0"/>
                        </a:moveTo>
                        <a:lnTo>
                          <a:pt x="1023611" y="0"/>
                        </a:lnTo>
                        <a:cubicBezTo>
                          <a:pt x="1266301" y="0"/>
                          <a:pt x="1463040" y="196739"/>
                          <a:pt x="1463040" y="439429"/>
                        </a:cubicBezTo>
                        <a:lnTo>
                          <a:pt x="1463040" y="2197091"/>
                        </a:lnTo>
                        <a:cubicBezTo>
                          <a:pt x="1463040" y="2439781"/>
                          <a:pt x="1266301" y="2636520"/>
                          <a:pt x="1023611" y="2636520"/>
                        </a:cubicBezTo>
                        <a:lnTo>
                          <a:pt x="0" y="2636520"/>
                        </a:lnTo>
                      </a:path>
                    </a:pathLst>
                  </a:custGeom>
                  <a:noFill/>
                  <a:ln w="38100">
                    <a:solidFill>
                      <a:srgbClr val="2A3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3726908" y="2286000"/>
                    <a:ext cx="5615212" cy="0"/>
                    <a:chOff x="3726908" y="2286000"/>
                    <a:chExt cx="5615212" cy="0"/>
                  </a:xfrm>
                </p:grpSpPr>
                <p:cxnSp>
                  <p:nvCxnSpPr>
                    <p:cNvPr id="14" name="直接连接符 13"/>
                    <p:cNvCxnSpPr/>
                    <p:nvPr/>
                  </p:nvCxnSpPr>
                  <p:spPr>
                    <a:xfrm>
                      <a:off x="3726908" y="2286000"/>
                      <a:ext cx="2334978" cy="0"/>
                    </a:xfrm>
                    <a:prstGeom prst="line">
                      <a:avLst/>
                    </a:prstGeom>
                    <a:ln w="38100" cap="rnd">
                      <a:solidFill>
                        <a:srgbClr val="2A3364"/>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6454868" y="2286000"/>
                      <a:ext cx="768892" cy="0"/>
                    </a:xfrm>
                    <a:prstGeom prst="line">
                      <a:avLst/>
                    </a:prstGeom>
                    <a:ln w="38100" cap="rnd">
                      <a:solidFill>
                        <a:srgbClr val="2A3364"/>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7421880" y="2286000"/>
                      <a:ext cx="1920240" cy="0"/>
                    </a:xfrm>
                    <a:prstGeom prst="line">
                      <a:avLst/>
                    </a:prstGeom>
                    <a:ln w="38100" cap="rnd">
                      <a:solidFill>
                        <a:srgbClr val="2A3364"/>
                      </a:solidFill>
                    </a:ln>
                  </p:spPr>
                  <p:style>
                    <a:lnRef idx="1">
                      <a:schemeClr val="accent1"/>
                    </a:lnRef>
                    <a:fillRef idx="0">
                      <a:schemeClr val="accent1"/>
                    </a:fillRef>
                    <a:effectRef idx="0">
                      <a:schemeClr val="accent1"/>
                    </a:effectRef>
                    <a:fontRef idx="minor">
                      <a:schemeClr val="tx1"/>
                    </a:fontRef>
                  </p:style>
                </p:cxnSp>
              </p:grpSp>
              <p:grpSp>
                <p:nvGrpSpPr>
                  <p:cNvPr id="27" name="组合 26"/>
                  <p:cNvGrpSpPr/>
                  <p:nvPr/>
                </p:nvGrpSpPr>
                <p:grpSpPr>
                  <a:xfrm>
                    <a:off x="3534727" y="4922520"/>
                    <a:ext cx="5807393" cy="0"/>
                    <a:chOff x="3534727" y="4922520"/>
                    <a:chExt cx="5807393" cy="0"/>
                  </a:xfrm>
                </p:grpSpPr>
                <p:grpSp>
                  <p:nvGrpSpPr>
                    <p:cNvPr id="21" name="组合 20"/>
                    <p:cNvGrpSpPr/>
                    <p:nvPr/>
                  </p:nvGrpSpPr>
                  <p:grpSpPr>
                    <a:xfrm>
                      <a:off x="3534727" y="4922520"/>
                      <a:ext cx="4649153" cy="0"/>
                      <a:chOff x="3726908" y="2286000"/>
                      <a:chExt cx="4649153" cy="0"/>
                    </a:xfrm>
                  </p:grpSpPr>
                  <p:cxnSp>
                    <p:nvCxnSpPr>
                      <p:cNvPr id="22" name="直接连接符 21"/>
                      <p:cNvCxnSpPr/>
                      <p:nvPr/>
                    </p:nvCxnSpPr>
                    <p:spPr>
                      <a:xfrm>
                        <a:off x="3726908" y="2286000"/>
                        <a:ext cx="2334978" cy="0"/>
                      </a:xfrm>
                      <a:prstGeom prst="line">
                        <a:avLst/>
                      </a:prstGeom>
                      <a:ln w="38100" cap="rnd">
                        <a:solidFill>
                          <a:srgbClr val="2A3364"/>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6454868" y="2286000"/>
                        <a:ext cx="768892" cy="0"/>
                      </a:xfrm>
                      <a:prstGeom prst="line">
                        <a:avLst/>
                      </a:prstGeom>
                      <a:ln w="38100" cap="rnd">
                        <a:solidFill>
                          <a:srgbClr val="2A3364"/>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7421880" y="2286000"/>
                        <a:ext cx="954181" cy="0"/>
                      </a:xfrm>
                      <a:prstGeom prst="line">
                        <a:avLst/>
                      </a:prstGeom>
                      <a:ln w="38100" cap="rnd">
                        <a:solidFill>
                          <a:srgbClr val="2A3364"/>
                        </a:solidFill>
                      </a:ln>
                    </p:spPr>
                    <p:style>
                      <a:lnRef idx="1">
                        <a:schemeClr val="accent1"/>
                      </a:lnRef>
                      <a:fillRef idx="0">
                        <a:schemeClr val="accent1"/>
                      </a:fillRef>
                      <a:effectRef idx="0">
                        <a:schemeClr val="accent1"/>
                      </a:effectRef>
                      <a:fontRef idx="minor">
                        <a:schemeClr val="tx1"/>
                      </a:fontRef>
                    </p:style>
                  </p:cxnSp>
                </p:grpSp>
                <p:cxnSp>
                  <p:nvCxnSpPr>
                    <p:cNvPr id="26" name="直接连接符 25"/>
                    <p:cNvCxnSpPr/>
                    <p:nvPr/>
                  </p:nvCxnSpPr>
                  <p:spPr>
                    <a:xfrm>
                      <a:off x="8387939" y="4922520"/>
                      <a:ext cx="954181" cy="0"/>
                    </a:xfrm>
                    <a:prstGeom prst="line">
                      <a:avLst/>
                    </a:prstGeom>
                    <a:ln w="38100" cap="rnd">
                      <a:solidFill>
                        <a:srgbClr val="2A3364"/>
                      </a:solidFill>
                    </a:ln>
                  </p:spPr>
                  <p:style>
                    <a:lnRef idx="1">
                      <a:schemeClr val="accent1"/>
                    </a:lnRef>
                    <a:fillRef idx="0">
                      <a:schemeClr val="accent1"/>
                    </a:fillRef>
                    <a:effectRef idx="0">
                      <a:schemeClr val="accent1"/>
                    </a:effectRef>
                    <a:fontRef idx="minor">
                      <a:schemeClr val="tx1"/>
                    </a:fontRef>
                  </p:style>
                </p:cxnSp>
              </p:grpSp>
            </p:grpSp>
          </p:grpSp>
          <p:pic>
            <p:nvPicPr>
              <p:cNvPr id="30" name="图片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355" y="3112832"/>
                <a:ext cx="3430905" cy="2418969"/>
              </a:xfrm>
              <a:prstGeom prst="rect">
                <a:avLst/>
              </a:prstGeom>
            </p:spPr>
          </p:pic>
          <p:pic>
            <p:nvPicPr>
              <p:cNvPr id="31" name="图片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477267">
                <a:off x="7899324" y="1210635"/>
                <a:ext cx="3750945" cy="2644615"/>
              </a:xfrm>
              <a:prstGeom prst="rect">
                <a:avLst/>
              </a:prstGeom>
            </p:spPr>
          </p:pic>
        </p:grpSp>
        <p:sp>
          <p:nvSpPr>
            <p:cNvPr id="33" name="文本框 32"/>
            <p:cNvSpPr txBox="1"/>
            <p:nvPr/>
          </p:nvSpPr>
          <p:spPr>
            <a:xfrm>
              <a:off x="4389736" y="2845038"/>
              <a:ext cx="4467813" cy="1323439"/>
            </a:xfrm>
            <a:prstGeom prst="rect">
              <a:avLst/>
            </a:prstGeom>
            <a:noFill/>
          </p:spPr>
          <p:txBody>
            <a:bodyPr wrap="square" rtlCol="0">
              <a:spAutoFit/>
            </a:bodyPr>
            <a:lstStyle/>
            <a:p>
              <a:pPr algn="ctr"/>
              <a:r>
                <a:rPr lang="zh-TW" altLang="en-US" sz="8000" dirty="0">
                  <a:solidFill>
                    <a:schemeClr val="bg1"/>
                  </a:solidFill>
                  <a:latin typeface="印品粗朗体" panose="02000000000000000000" pitchFamily="2" charset="-122"/>
                  <a:ea typeface="印品粗朗体" panose="02000000000000000000" pitchFamily="2" charset="-122"/>
                </a:rPr>
                <a:t>學期成績</a:t>
              </a:r>
              <a:endParaRPr lang="zh-CN" altLang="en-US" sz="8000" dirty="0">
                <a:solidFill>
                  <a:schemeClr val="bg1"/>
                </a:solidFill>
                <a:latin typeface="印品粗朗体" panose="02000000000000000000" pitchFamily="2" charset="-122"/>
                <a:ea typeface="印品粗朗体" panose="02000000000000000000" pitchFamily="2" charset="-122"/>
              </a:endParaRPr>
            </a:p>
          </p:txBody>
        </p:sp>
        <p:sp>
          <p:nvSpPr>
            <p:cNvPr id="34" name="任意多边形 33"/>
            <p:cNvSpPr/>
            <p:nvPr/>
          </p:nvSpPr>
          <p:spPr>
            <a:xfrm rot="5400000">
              <a:off x="4772052" y="4057070"/>
              <a:ext cx="289560" cy="313674"/>
            </a:xfrm>
            <a:custGeom>
              <a:avLst/>
              <a:gdLst>
                <a:gd name="connsiteX0" fmla="*/ 458919 w 1482909"/>
                <a:gd name="connsiteY0" fmla="*/ 806919 h 1606405"/>
                <a:gd name="connsiteX1" fmla="*/ 716256 w 1482909"/>
                <a:gd name="connsiteY1" fmla="*/ 1064256 h 1606405"/>
                <a:gd name="connsiteX2" fmla="*/ 973593 w 1482909"/>
                <a:gd name="connsiteY2" fmla="*/ 806919 h 1606405"/>
                <a:gd name="connsiteX3" fmla="*/ 716256 w 1482909"/>
                <a:gd name="connsiteY3" fmla="*/ 549582 h 1606405"/>
                <a:gd name="connsiteX4" fmla="*/ 458919 w 1482909"/>
                <a:gd name="connsiteY4" fmla="*/ 806919 h 1606405"/>
                <a:gd name="connsiteX5" fmla="*/ 0 w 1482909"/>
                <a:gd name="connsiteY5" fmla="*/ 880351 h 1606405"/>
                <a:gd name="connsiteX6" fmla="*/ 0 w 1482909"/>
                <a:gd name="connsiteY6" fmla="*/ 738145 h 1606405"/>
                <a:gd name="connsiteX7" fmla="*/ 35553 w 1482909"/>
                <a:gd name="connsiteY7" fmla="*/ 702592 h 1606405"/>
                <a:gd name="connsiteX8" fmla="*/ 301266 w 1482909"/>
                <a:gd name="connsiteY8" fmla="*/ 702592 h 1606405"/>
                <a:gd name="connsiteX9" fmla="*/ 26979 w 1482909"/>
                <a:gd name="connsiteY9" fmla="*/ 544233 h 1606405"/>
                <a:gd name="connsiteX10" fmla="*/ 13966 w 1482909"/>
                <a:gd name="connsiteY10" fmla="*/ 495666 h 1606405"/>
                <a:gd name="connsiteX11" fmla="*/ 85069 w 1482909"/>
                <a:gd name="connsiteY11" fmla="*/ 372512 h 1606405"/>
                <a:gd name="connsiteX12" fmla="*/ 133635 w 1482909"/>
                <a:gd name="connsiteY12" fmla="*/ 359498 h 1606405"/>
                <a:gd name="connsiteX13" fmla="*/ 498941 w 1482909"/>
                <a:gd name="connsiteY13" fmla="*/ 570407 h 1606405"/>
                <a:gd name="connsiteX14" fmla="*/ 282265 w 1482909"/>
                <a:gd name="connsiteY14" fmla="*/ 195112 h 1606405"/>
                <a:gd name="connsiteX15" fmla="*/ 295277 w 1482909"/>
                <a:gd name="connsiteY15" fmla="*/ 146546 h 1606405"/>
                <a:gd name="connsiteX16" fmla="*/ 418431 w 1482909"/>
                <a:gd name="connsiteY16" fmla="*/ 75444 h 1606405"/>
                <a:gd name="connsiteX17" fmla="*/ 466997 w 1482909"/>
                <a:gd name="connsiteY17" fmla="*/ 88456 h 1606405"/>
                <a:gd name="connsiteX18" fmla="*/ 609600 w 1482909"/>
                <a:gd name="connsiteY18" fmla="*/ 335450 h 1606405"/>
                <a:gd name="connsiteX19" fmla="*/ 609600 w 1482909"/>
                <a:gd name="connsiteY19" fmla="*/ 35552 h 1606405"/>
                <a:gd name="connsiteX20" fmla="*/ 645153 w 1482909"/>
                <a:gd name="connsiteY20" fmla="*/ 0 h 1606405"/>
                <a:gd name="connsiteX21" fmla="*/ 787359 w 1482909"/>
                <a:gd name="connsiteY21" fmla="*/ 0 h 1606405"/>
                <a:gd name="connsiteX22" fmla="*/ 822912 w 1482909"/>
                <a:gd name="connsiteY22" fmla="*/ 35552 h 1606405"/>
                <a:gd name="connsiteX23" fmla="*/ 822912 w 1482909"/>
                <a:gd name="connsiteY23" fmla="*/ 316841 h 1606405"/>
                <a:gd name="connsiteX24" fmla="*/ 969156 w 1482909"/>
                <a:gd name="connsiteY24" fmla="*/ 63540 h 1606405"/>
                <a:gd name="connsiteX25" fmla="*/ 1017722 w 1482909"/>
                <a:gd name="connsiteY25" fmla="*/ 50526 h 1606405"/>
                <a:gd name="connsiteX26" fmla="*/ 1140876 w 1482909"/>
                <a:gd name="connsiteY26" fmla="*/ 121630 h 1606405"/>
                <a:gd name="connsiteX27" fmla="*/ 1153889 w 1482909"/>
                <a:gd name="connsiteY27" fmla="*/ 170196 h 1606405"/>
                <a:gd name="connsiteX28" fmla="*/ 942980 w 1482909"/>
                <a:gd name="connsiteY28" fmla="*/ 535502 h 1606405"/>
                <a:gd name="connsiteX29" fmla="*/ 1318275 w 1482909"/>
                <a:gd name="connsiteY29" fmla="*/ 318825 h 1606405"/>
                <a:gd name="connsiteX30" fmla="*/ 1366842 w 1482909"/>
                <a:gd name="connsiteY30" fmla="*/ 331838 h 1606405"/>
                <a:gd name="connsiteX31" fmla="*/ 1437945 w 1482909"/>
                <a:gd name="connsiteY31" fmla="*/ 454992 h 1606405"/>
                <a:gd name="connsiteX32" fmla="*/ 1424931 w 1482909"/>
                <a:gd name="connsiteY32" fmla="*/ 503559 h 1606405"/>
                <a:gd name="connsiteX33" fmla="*/ 1177936 w 1482909"/>
                <a:gd name="connsiteY33" fmla="*/ 646161 h 1606405"/>
                <a:gd name="connsiteX34" fmla="*/ 1447356 w 1482909"/>
                <a:gd name="connsiteY34" fmla="*/ 646161 h 1606405"/>
                <a:gd name="connsiteX35" fmla="*/ 1482909 w 1482909"/>
                <a:gd name="connsiteY35" fmla="*/ 681714 h 1606405"/>
                <a:gd name="connsiteX36" fmla="*/ 1482909 w 1482909"/>
                <a:gd name="connsiteY36" fmla="*/ 823920 h 1606405"/>
                <a:gd name="connsiteX37" fmla="*/ 1447356 w 1482909"/>
                <a:gd name="connsiteY37" fmla="*/ 859473 h 1606405"/>
                <a:gd name="connsiteX38" fmla="*/ 1092603 w 1482909"/>
                <a:gd name="connsiteY38" fmla="*/ 859472 h 1606405"/>
                <a:gd name="connsiteX39" fmla="*/ 1428832 w 1482909"/>
                <a:gd name="connsiteY39" fmla="*/ 1053595 h 1606405"/>
                <a:gd name="connsiteX40" fmla="*/ 1441846 w 1482909"/>
                <a:gd name="connsiteY40" fmla="*/ 1102162 h 1606405"/>
                <a:gd name="connsiteX41" fmla="*/ 1370743 w 1482909"/>
                <a:gd name="connsiteY41" fmla="*/ 1225316 h 1606405"/>
                <a:gd name="connsiteX42" fmla="*/ 1322176 w 1482909"/>
                <a:gd name="connsiteY42" fmla="*/ 1238330 h 1606405"/>
                <a:gd name="connsiteX43" fmla="*/ 956871 w 1482909"/>
                <a:gd name="connsiteY43" fmla="*/ 1027420 h 1606405"/>
                <a:gd name="connsiteX44" fmla="*/ 1173548 w 1482909"/>
                <a:gd name="connsiteY44" fmla="*/ 1402716 h 1606405"/>
                <a:gd name="connsiteX45" fmla="*/ 1160534 w 1482909"/>
                <a:gd name="connsiteY45" fmla="*/ 1451282 h 1606405"/>
                <a:gd name="connsiteX46" fmla="*/ 1037380 w 1482909"/>
                <a:gd name="connsiteY46" fmla="*/ 1522385 h 1606405"/>
                <a:gd name="connsiteX47" fmla="*/ 988814 w 1482909"/>
                <a:gd name="connsiteY47" fmla="*/ 1509372 h 1606405"/>
                <a:gd name="connsiteX48" fmla="*/ 854179 w 1482909"/>
                <a:gd name="connsiteY48" fmla="*/ 1276176 h 1606405"/>
                <a:gd name="connsiteX49" fmla="*/ 854179 w 1482909"/>
                <a:gd name="connsiteY49" fmla="*/ 1570852 h 1606405"/>
                <a:gd name="connsiteX50" fmla="*/ 818626 w 1482909"/>
                <a:gd name="connsiteY50" fmla="*/ 1606405 h 1606405"/>
                <a:gd name="connsiteX51" fmla="*/ 676420 w 1482909"/>
                <a:gd name="connsiteY51" fmla="*/ 1606405 h 1606405"/>
                <a:gd name="connsiteX52" fmla="*/ 640866 w 1482909"/>
                <a:gd name="connsiteY52" fmla="*/ 1570852 h 1606405"/>
                <a:gd name="connsiteX53" fmla="*/ 640866 w 1482909"/>
                <a:gd name="connsiteY53" fmla="*/ 1244178 h 1606405"/>
                <a:gd name="connsiteX54" fmla="*/ 482507 w 1482909"/>
                <a:gd name="connsiteY54" fmla="*/ 1518466 h 1606405"/>
                <a:gd name="connsiteX55" fmla="*/ 433940 w 1482909"/>
                <a:gd name="connsiteY55" fmla="*/ 1531480 h 1606405"/>
                <a:gd name="connsiteX56" fmla="*/ 310786 w 1482909"/>
                <a:gd name="connsiteY56" fmla="*/ 1460377 h 1606405"/>
                <a:gd name="connsiteX57" fmla="*/ 297773 w 1482909"/>
                <a:gd name="connsiteY57" fmla="*/ 1411810 h 1606405"/>
                <a:gd name="connsiteX58" fmla="*/ 508683 w 1482909"/>
                <a:gd name="connsiteY58" fmla="*/ 1046504 h 1606405"/>
                <a:gd name="connsiteX59" fmla="*/ 133386 w 1482909"/>
                <a:gd name="connsiteY59" fmla="*/ 1263181 h 1606405"/>
                <a:gd name="connsiteX60" fmla="*/ 84820 w 1482909"/>
                <a:gd name="connsiteY60" fmla="*/ 1250168 h 1606405"/>
                <a:gd name="connsiteX61" fmla="*/ 13717 w 1482909"/>
                <a:gd name="connsiteY61" fmla="*/ 1127014 h 1606405"/>
                <a:gd name="connsiteX62" fmla="*/ 26730 w 1482909"/>
                <a:gd name="connsiteY62" fmla="*/ 1078448 h 1606405"/>
                <a:gd name="connsiteX63" fmla="*/ 308264 w 1482909"/>
                <a:gd name="connsiteY63" fmla="*/ 915904 h 1606405"/>
                <a:gd name="connsiteX64" fmla="*/ 35554 w 1482909"/>
                <a:gd name="connsiteY64" fmla="*/ 915904 h 1606405"/>
                <a:gd name="connsiteX65" fmla="*/ 0 w 1482909"/>
                <a:gd name="connsiteY65" fmla="*/ 880351 h 160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482909" h="1606405">
                  <a:moveTo>
                    <a:pt x="458919" y="806919"/>
                  </a:moveTo>
                  <a:cubicBezTo>
                    <a:pt x="458919" y="949042"/>
                    <a:pt x="574133" y="1064256"/>
                    <a:pt x="716256" y="1064256"/>
                  </a:cubicBezTo>
                  <a:cubicBezTo>
                    <a:pt x="858379" y="1064256"/>
                    <a:pt x="973593" y="949042"/>
                    <a:pt x="973593" y="806919"/>
                  </a:cubicBezTo>
                  <a:cubicBezTo>
                    <a:pt x="973593" y="664796"/>
                    <a:pt x="858379" y="549582"/>
                    <a:pt x="716256" y="549582"/>
                  </a:cubicBezTo>
                  <a:cubicBezTo>
                    <a:pt x="574133" y="549582"/>
                    <a:pt x="458919" y="664796"/>
                    <a:pt x="458919" y="806919"/>
                  </a:cubicBezTo>
                  <a:close/>
                  <a:moveTo>
                    <a:pt x="0" y="880351"/>
                  </a:moveTo>
                  <a:lnTo>
                    <a:pt x="0" y="738145"/>
                  </a:lnTo>
                  <a:cubicBezTo>
                    <a:pt x="0" y="718510"/>
                    <a:pt x="15918" y="702592"/>
                    <a:pt x="35553" y="702592"/>
                  </a:cubicBezTo>
                  <a:lnTo>
                    <a:pt x="301266" y="702592"/>
                  </a:lnTo>
                  <a:lnTo>
                    <a:pt x="26979" y="544233"/>
                  </a:lnTo>
                  <a:cubicBezTo>
                    <a:pt x="9975" y="534415"/>
                    <a:pt x="4148" y="512671"/>
                    <a:pt x="13966" y="495666"/>
                  </a:cubicBezTo>
                  <a:lnTo>
                    <a:pt x="85069" y="372512"/>
                  </a:lnTo>
                  <a:cubicBezTo>
                    <a:pt x="94887" y="355508"/>
                    <a:pt x="116631" y="349681"/>
                    <a:pt x="133635" y="359498"/>
                  </a:cubicBezTo>
                  <a:lnTo>
                    <a:pt x="498941" y="570407"/>
                  </a:lnTo>
                  <a:lnTo>
                    <a:pt x="282265" y="195112"/>
                  </a:lnTo>
                  <a:cubicBezTo>
                    <a:pt x="272446" y="178108"/>
                    <a:pt x="278273" y="156364"/>
                    <a:pt x="295277" y="146546"/>
                  </a:cubicBezTo>
                  <a:lnTo>
                    <a:pt x="418431" y="75444"/>
                  </a:lnTo>
                  <a:cubicBezTo>
                    <a:pt x="435436" y="65626"/>
                    <a:pt x="457180" y="71452"/>
                    <a:pt x="466997" y="88456"/>
                  </a:cubicBezTo>
                  <a:lnTo>
                    <a:pt x="609600" y="335450"/>
                  </a:lnTo>
                  <a:lnTo>
                    <a:pt x="609600" y="35552"/>
                  </a:lnTo>
                  <a:cubicBezTo>
                    <a:pt x="609600" y="15918"/>
                    <a:pt x="625518" y="0"/>
                    <a:pt x="645153" y="0"/>
                  </a:cubicBezTo>
                  <a:lnTo>
                    <a:pt x="787359" y="0"/>
                  </a:lnTo>
                  <a:cubicBezTo>
                    <a:pt x="806994" y="0"/>
                    <a:pt x="822912" y="15918"/>
                    <a:pt x="822912" y="35552"/>
                  </a:cubicBezTo>
                  <a:lnTo>
                    <a:pt x="822912" y="316841"/>
                  </a:lnTo>
                  <a:lnTo>
                    <a:pt x="969156" y="63540"/>
                  </a:lnTo>
                  <a:cubicBezTo>
                    <a:pt x="978973" y="46536"/>
                    <a:pt x="1000716" y="40710"/>
                    <a:pt x="1017722" y="50526"/>
                  </a:cubicBezTo>
                  <a:lnTo>
                    <a:pt x="1140876" y="121630"/>
                  </a:lnTo>
                  <a:cubicBezTo>
                    <a:pt x="1157879" y="131448"/>
                    <a:pt x="1163706" y="153192"/>
                    <a:pt x="1153889" y="170196"/>
                  </a:cubicBezTo>
                  <a:lnTo>
                    <a:pt x="942980" y="535502"/>
                  </a:lnTo>
                  <a:lnTo>
                    <a:pt x="1318275" y="318825"/>
                  </a:lnTo>
                  <a:cubicBezTo>
                    <a:pt x="1335279" y="309007"/>
                    <a:pt x="1357024" y="314834"/>
                    <a:pt x="1366842" y="331838"/>
                  </a:cubicBezTo>
                  <a:lnTo>
                    <a:pt x="1437945" y="454992"/>
                  </a:lnTo>
                  <a:cubicBezTo>
                    <a:pt x="1447762" y="471997"/>
                    <a:pt x="1441936" y="493741"/>
                    <a:pt x="1424931" y="503559"/>
                  </a:cubicBezTo>
                  <a:lnTo>
                    <a:pt x="1177936" y="646161"/>
                  </a:lnTo>
                  <a:lnTo>
                    <a:pt x="1447356" y="646161"/>
                  </a:lnTo>
                  <a:cubicBezTo>
                    <a:pt x="1466990" y="646161"/>
                    <a:pt x="1482908" y="662079"/>
                    <a:pt x="1482909" y="681714"/>
                  </a:cubicBezTo>
                  <a:lnTo>
                    <a:pt x="1482909" y="823920"/>
                  </a:lnTo>
                  <a:cubicBezTo>
                    <a:pt x="1482908" y="843555"/>
                    <a:pt x="1466990" y="859473"/>
                    <a:pt x="1447356" y="859473"/>
                  </a:cubicBezTo>
                  <a:lnTo>
                    <a:pt x="1092603" y="859472"/>
                  </a:lnTo>
                  <a:lnTo>
                    <a:pt x="1428832" y="1053595"/>
                  </a:lnTo>
                  <a:cubicBezTo>
                    <a:pt x="1445837" y="1063413"/>
                    <a:pt x="1451663" y="1085157"/>
                    <a:pt x="1441846" y="1102162"/>
                  </a:cubicBezTo>
                  <a:lnTo>
                    <a:pt x="1370743" y="1225316"/>
                  </a:lnTo>
                  <a:cubicBezTo>
                    <a:pt x="1360925" y="1242320"/>
                    <a:pt x="1339181" y="1248147"/>
                    <a:pt x="1322176" y="1238330"/>
                  </a:cubicBezTo>
                  <a:lnTo>
                    <a:pt x="956871" y="1027420"/>
                  </a:lnTo>
                  <a:lnTo>
                    <a:pt x="1173548" y="1402716"/>
                  </a:lnTo>
                  <a:cubicBezTo>
                    <a:pt x="1183365" y="1419720"/>
                    <a:pt x="1177539" y="1441464"/>
                    <a:pt x="1160534" y="1451282"/>
                  </a:cubicBezTo>
                  <a:lnTo>
                    <a:pt x="1037380" y="1522385"/>
                  </a:lnTo>
                  <a:cubicBezTo>
                    <a:pt x="1020376" y="1532202"/>
                    <a:pt x="998632" y="1526376"/>
                    <a:pt x="988814" y="1509372"/>
                  </a:cubicBezTo>
                  <a:lnTo>
                    <a:pt x="854179" y="1276176"/>
                  </a:lnTo>
                  <a:lnTo>
                    <a:pt x="854179" y="1570852"/>
                  </a:lnTo>
                  <a:cubicBezTo>
                    <a:pt x="854178" y="1590487"/>
                    <a:pt x="838260" y="1606404"/>
                    <a:pt x="818626" y="1606405"/>
                  </a:cubicBezTo>
                  <a:lnTo>
                    <a:pt x="676420" y="1606405"/>
                  </a:lnTo>
                  <a:cubicBezTo>
                    <a:pt x="656784" y="1606405"/>
                    <a:pt x="640867" y="1590487"/>
                    <a:pt x="640866" y="1570852"/>
                  </a:cubicBezTo>
                  <a:lnTo>
                    <a:pt x="640866" y="1244178"/>
                  </a:lnTo>
                  <a:lnTo>
                    <a:pt x="482507" y="1518466"/>
                  </a:lnTo>
                  <a:cubicBezTo>
                    <a:pt x="472689" y="1535471"/>
                    <a:pt x="450945" y="1541296"/>
                    <a:pt x="433940" y="1531480"/>
                  </a:cubicBezTo>
                  <a:lnTo>
                    <a:pt x="310786" y="1460377"/>
                  </a:lnTo>
                  <a:cubicBezTo>
                    <a:pt x="293782" y="1450559"/>
                    <a:pt x="287955" y="1428814"/>
                    <a:pt x="297773" y="1411810"/>
                  </a:cubicBezTo>
                  <a:lnTo>
                    <a:pt x="508683" y="1046504"/>
                  </a:lnTo>
                  <a:lnTo>
                    <a:pt x="133386" y="1263181"/>
                  </a:lnTo>
                  <a:cubicBezTo>
                    <a:pt x="116382" y="1272999"/>
                    <a:pt x="94637" y="1267172"/>
                    <a:pt x="84820" y="1250168"/>
                  </a:cubicBezTo>
                  <a:lnTo>
                    <a:pt x="13717" y="1127014"/>
                  </a:lnTo>
                  <a:cubicBezTo>
                    <a:pt x="3899" y="1110009"/>
                    <a:pt x="9726" y="1088265"/>
                    <a:pt x="26730" y="1078448"/>
                  </a:cubicBezTo>
                  <a:lnTo>
                    <a:pt x="308264" y="915904"/>
                  </a:lnTo>
                  <a:lnTo>
                    <a:pt x="35554" y="915904"/>
                  </a:lnTo>
                  <a:cubicBezTo>
                    <a:pt x="15918" y="915904"/>
                    <a:pt x="0" y="899986"/>
                    <a:pt x="0" y="880351"/>
                  </a:cubicBezTo>
                  <a:close/>
                </a:path>
              </a:pathLst>
            </a:custGeom>
            <a:solidFill>
              <a:schemeClr val="bg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1926381" y="4298772"/>
              <a:ext cx="179383" cy="179383"/>
            </a:xfrm>
            <a:prstGeom prst="ellipse">
              <a:avLst/>
            </a:prstGeom>
            <a:noFill/>
            <a:ln w="57150">
              <a:solidFill>
                <a:srgbClr val="FD88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4575849" y="4644398"/>
              <a:ext cx="95134" cy="95134"/>
            </a:xfrm>
            <a:prstGeom prst="ellipse">
              <a:avLst/>
            </a:prstGeom>
            <a:noFill/>
            <a:ln w="57150">
              <a:solidFill>
                <a:srgbClr val="22B4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十字星 21"/>
            <p:cNvSpPr/>
            <p:nvPr/>
          </p:nvSpPr>
          <p:spPr>
            <a:xfrm>
              <a:off x="3773677" y="4113119"/>
              <a:ext cx="185653" cy="185653"/>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7030A0"/>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4" name="组合 43"/>
            <p:cNvGrpSpPr/>
            <p:nvPr/>
          </p:nvGrpSpPr>
          <p:grpSpPr>
            <a:xfrm>
              <a:off x="6245566" y="3815749"/>
              <a:ext cx="3147288" cy="963645"/>
              <a:chOff x="2078781" y="4221527"/>
              <a:chExt cx="3147288" cy="963645"/>
            </a:xfrm>
          </p:grpSpPr>
          <p:sp>
            <p:nvSpPr>
              <p:cNvPr id="39" name="任意多边形 38"/>
              <p:cNvSpPr/>
              <p:nvPr/>
            </p:nvSpPr>
            <p:spPr>
              <a:xfrm rot="5400000">
                <a:off x="4924452" y="4209470"/>
                <a:ext cx="289560" cy="313674"/>
              </a:xfrm>
              <a:custGeom>
                <a:avLst/>
                <a:gdLst>
                  <a:gd name="connsiteX0" fmla="*/ 458919 w 1482909"/>
                  <a:gd name="connsiteY0" fmla="*/ 806919 h 1606405"/>
                  <a:gd name="connsiteX1" fmla="*/ 716256 w 1482909"/>
                  <a:gd name="connsiteY1" fmla="*/ 1064256 h 1606405"/>
                  <a:gd name="connsiteX2" fmla="*/ 973593 w 1482909"/>
                  <a:gd name="connsiteY2" fmla="*/ 806919 h 1606405"/>
                  <a:gd name="connsiteX3" fmla="*/ 716256 w 1482909"/>
                  <a:gd name="connsiteY3" fmla="*/ 549582 h 1606405"/>
                  <a:gd name="connsiteX4" fmla="*/ 458919 w 1482909"/>
                  <a:gd name="connsiteY4" fmla="*/ 806919 h 1606405"/>
                  <a:gd name="connsiteX5" fmla="*/ 0 w 1482909"/>
                  <a:gd name="connsiteY5" fmla="*/ 880351 h 1606405"/>
                  <a:gd name="connsiteX6" fmla="*/ 0 w 1482909"/>
                  <a:gd name="connsiteY6" fmla="*/ 738145 h 1606405"/>
                  <a:gd name="connsiteX7" fmla="*/ 35553 w 1482909"/>
                  <a:gd name="connsiteY7" fmla="*/ 702592 h 1606405"/>
                  <a:gd name="connsiteX8" fmla="*/ 301266 w 1482909"/>
                  <a:gd name="connsiteY8" fmla="*/ 702592 h 1606405"/>
                  <a:gd name="connsiteX9" fmla="*/ 26979 w 1482909"/>
                  <a:gd name="connsiteY9" fmla="*/ 544233 h 1606405"/>
                  <a:gd name="connsiteX10" fmla="*/ 13966 w 1482909"/>
                  <a:gd name="connsiteY10" fmla="*/ 495666 h 1606405"/>
                  <a:gd name="connsiteX11" fmla="*/ 85069 w 1482909"/>
                  <a:gd name="connsiteY11" fmla="*/ 372512 h 1606405"/>
                  <a:gd name="connsiteX12" fmla="*/ 133635 w 1482909"/>
                  <a:gd name="connsiteY12" fmla="*/ 359498 h 1606405"/>
                  <a:gd name="connsiteX13" fmla="*/ 498941 w 1482909"/>
                  <a:gd name="connsiteY13" fmla="*/ 570407 h 1606405"/>
                  <a:gd name="connsiteX14" fmla="*/ 282265 w 1482909"/>
                  <a:gd name="connsiteY14" fmla="*/ 195112 h 1606405"/>
                  <a:gd name="connsiteX15" fmla="*/ 295277 w 1482909"/>
                  <a:gd name="connsiteY15" fmla="*/ 146546 h 1606405"/>
                  <a:gd name="connsiteX16" fmla="*/ 418431 w 1482909"/>
                  <a:gd name="connsiteY16" fmla="*/ 75444 h 1606405"/>
                  <a:gd name="connsiteX17" fmla="*/ 466997 w 1482909"/>
                  <a:gd name="connsiteY17" fmla="*/ 88456 h 1606405"/>
                  <a:gd name="connsiteX18" fmla="*/ 609600 w 1482909"/>
                  <a:gd name="connsiteY18" fmla="*/ 335450 h 1606405"/>
                  <a:gd name="connsiteX19" fmla="*/ 609600 w 1482909"/>
                  <a:gd name="connsiteY19" fmla="*/ 35552 h 1606405"/>
                  <a:gd name="connsiteX20" fmla="*/ 645153 w 1482909"/>
                  <a:gd name="connsiteY20" fmla="*/ 0 h 1606405"/>
                  <a:gd name="connsiteX21" fmla="*/ 787359 w 1482909"/>
                  <a:gd name="connsiteY21" fmla="*/ 0 h 1606405"/>
                  <a:gd name="connsiteX22" fmla="*/ 822912 w 1482909"/>
                  <a:gd name="connsiteY22" fmla="*/ 35552 h 1606405"/>
                  <a:gd name="connsiteX23" fmla="*/ 822912 w 1482909"/>
                  <a:gd name="connsiteY23" fmla="*/ 316841 h 1606405"/>
                  <a:gd name="connsiteX24" fmla="*/ 969156 w 1482909"/>
                  <a:gd name="connsiteY24" fmla="*/ 63540 h 1606405"/>
                  <a:gd name="connsiteX25" fmla="*/ 1017722 w 1482909"/>
                  <a:gd name="connsiteY25" fmla="*/ 50526 h 1606405"/>
                  <a:gd name="connsiteX26" fmla="*/ 1140876 w 1482909"/>
                  <a:gd name="connsiteY26" fmla="*/ 121630 h 1606405"/>
                  <a:gd name="connsiteX27" fmla="*/ 1153889 w 1482909"/>
                  <a:gd name="connsiteY27" fmla="*/ 170196 h 1606405"/>
                  <a:gd name="connsiteX28" fmla="*/ 942980 w 1482909"/>
                  <a:gd name="connsiteY28" fmla="*/ 535502 h 1606405"/>
                  <a:gd name="connsiteX29" fmla="*/ 1318275 w 1482909"/>
                  <a:gd name="connsiteY29" fmla="*/ 318825 h 1606405"/>
                  <a:gd name="connsiteX30" fmla="*/ 1366842 w 1482909"/>
                  <a:gd name="connsiteY30" fmla="*/ 331838 h 1606405"/>
                  <a:gd name="connsiteX31" fmla="*/ 1437945 w 1482909"/>
                  <a:gd name="connsiteY31" fmla="*/ 454992 h 1606405"/>
                  <a:gd name="connsiteX32" fmla="*/ 1424931 w 1482909"/>
                  <a:gd name="connsiteY32" fmla="*/ 503559 h 1606405"/>
                  <a:gd name="connsiteX33" fmla="*/ 1177936 w 1482909"/>
                  <a:gd name="connsiteY33" fmla="*/ 646161 h 1606405"/>
                  <a:gd name="connsiteX34" fmla="*/ 1447356 w 1482909"/>
                  <a:gd name="connsiteY34" fmla="*/ 646161 h 1606405"/>
                  <a:gd name="connsiteX35" fmla="*/ 1482909 w 1482909"/>
                  <a:gd name="connsiteY35" fmla="*/ 681714 h 1606405"/>
                  <a:gd name="connsiteX36" fmla="*/ 1482909 w 1482909"/>
                  <a:gd name="connsiteY36" fmla="*/ 823920 h 1606405"/>
                  <a:gd name="connsiteX37" fmla="*/ 1447356 w 1482909"/>
                  <a:gd name="connsiteY37" fmla="*/ 859473 h 1606405"/>
                  <a:gd name="connsiteX38" fmla="*/ 1092603 w 1482909"/>
                  <a:gd name="connsiteY38" fmla="*/ 859472 h 1606405"/>
                  <a:gd name="connsiteX39" fmla="*/ 1428832 w 1482909"/>
                  <a:gd name="connsiteY39" fmla="*/ 1053595 h 1606405"/>
                  <a:gd name="connsiteX40" fmla="*/ 1441846 w 1482909"/>
                  <a:gd name="connsiteY40" fmla="*/ 1102162 h 1606405"/>
                  <a:gd name="connsiteX41" fmla="*/ 1370743 w 1482909"/>
                  <a:gd name="connsiteY41" fmla="*/ 1225316 h 1606405"/>
                  <a:gd name="connsiteX42" fmla="*/ 1322176 w 1482909"/>
                  <a:gd name="connsiteY42" fmla="*/ 1238330 h 1606405"/>
                  <a:gd name="connsiteX43" fmla="*/ 956871 w 1482909"/>
                  <a:gd name="connsiteY43" fmla="*/ 1027420 h 1606405"/>
                  <a:gd name="connsiteX44" fmla="*/ 1173548 w 1482909"/>
                  <a:gd name="connsiteY44" fmla="*/ 1402716 h 1606405"/>
                  <a:gd name="connsiteX45" fmla="*/ 1160534 w 1482909"/>
                  <a:gd name="connsiteY45" fmla="*/ 1451282 h 1606405"/>
                  <a:gd name="connsiteX46" fmla="*/ 1037380 w 1482909"/>
                  <a:gd name="connsiteY46" fmla="*/ 1522385 h 1606405"/>
                  <a:gd name="connsiteX47" fmla="*/ 988814 w 1482909"/>
                  <a:gd name="connsiteY47" fmla="*/ 1509372 h 1606405"/>
                  <a:gd name="connsiteX48" fmla="*/ 854179 w 1482909"/>
                  <a:gd name="connsiteY48" fmla="*/ 1276176 h 1606405"/>
                  <a:gd name="connsiteX49" fmla="*/ 854179 w 1482909"/>
                  <a:gd name="connsiteY49" fmla="*/ 1570852 h 1606405"/>
                  <a:gd name="connsiteX50" fmla="*/ 818626 w 1482909"/>
                  <a:gd name="connsiteY50" fmla="*/ 1606405 h 1606405"/>
                  <a:gd name="connsiteX51" fmla="*/ 676420 w 1482909"/>
                  <a:gd name="connsiteY51" fmla="*/ 1606405 h 1606405"/>
                  <a:gd name="connsiteX52" fmla="*/ 640866 w 1482909"/>
                  <a:gd name="connsiteY52" fmla="*/ 1570852 h 1606405"/>
                  <a:gd name="connsiteX53" fmla="*/ 640866 w 1482909"/>
                  <a:gd name="connsiteY53" fmla="*/ 1244178 h 1606405"/>
                  <a:gd name="connsiteX54" fmla="*/ 482507 w 1482909"/>
                  <a:gd name="connsiteY54" fmla="*/ 1518466 h 1606405"/>
                  <a:gd name="connsiteX55" fmla="*/ 433940 w 1482909"/>
                  <a:gd name="connsiteY55" fmla="*/ 1531480 h 1606405"/>
                  <a:gd name="connsiteX56" fmla="*/ 310786 w 1482909"/>
                  <a:gd name="connsiteY56" fmla="*/ 1460377 h 1606405"/>
                  <a:gd name="connsiteX57" fmla="*/ 297773 w 1482909"/>
                  <a:gd name="connsiteY57" fmla="*/ 1411810 h 1606405"/>
                  <a:gd name="connsiteX58" fmla="*/ 508683 w 1482909"/>
                  <a:gd name="connsiteY58" fmla="*/ 1046504 h 1606405"/>
                  <a:gd name="connsiteX59" fmla="*/ 133386 w 1482909"/>
                  <a:gd name="connsiteY59" fmla="*/ 1263181 h 1606405"/>
                  <a:gd name="connsiteX60" fmla="*/ 84820 w 1482909"/>
                  <a:gd name="connsiteY60" fmla="*/ 1250168 h 1606405"/>
                  <a:gd name="connsiteX61" fmla="*/ 13717 w 1482909"/>
                  <a:gd name="connsiteY61" fmla="*/ 1127014 h 1606405"/>
                  <a:gd name="connsiteX62" fmla="*/ 26730 w 1482909"/>
                  <a:gd name="connsiteY62" fmla="*/ 1078448 h 1606405"/>
                  <a:gd name="connsiteX63" fmla="*/ 308264 w 1482909"/>
                  <a:gd name="connsiteY63" fmla="*/ 915904 h 1606405"/>
                  <a:gd name="connsiteX64" fmla="*/ 35554 w 1482909"/>
                  <a:gd name="connsiteY64" fmla="*/ 915904 h 1606405"/>
                  <a:gd name="connsiteX65" fmla="*/ 0 w 1482909"/>
                  <a:gd name="connsiteY65" fmla="*/ 880351 h 160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482909" h="1606405">
                    <a:moveTo>
                      <a:pt x="458919" y="806919"/>
                    </a:moveTo>
                    <a:cubicBezTo>
                      <a:pt x="458919" y="949042"/>
                      <a:pt x="574133" y="1064256"/>
                      <a:pt x="716256" y="1064256"/>
                    </a:cubicBezTo>
                    <a:cubicBezTo>
                      <a:pt x="858379" y="1064256"/>
                      <a:pt x="973593" y="949042"/>
                      <a:pt x="973593" y="806919"/>
                    </a:cubicBezTo>
                    <a:cubicBezTo>
                      <a:pt x="973593" y="664796"/>
                      <a:pt x="858379" y="549582"/>
                      <a:pt x="716256" y="549582"/>
                    </a:cubicBezTo>
                    <a:cubicBezTo>
                      <a:pt x="574133" y="549582"/>
                      <a:pt x="458919" y="664796"/>
                      <a:pt x="458919" y="806919"/>
                    </a:cubicBezTo>
                    <a:close/>
                    <a:moveTo>
                      <a:pt x="0" y="880351"/>
                    </a:moveTo>
                    <a:lnTo>
                      <a:pt x="0" y="738145"/>
                    </a:lnTo>
                    <a:cubicBezTo>
                      <a:pt x="0" y="718510"/>
                      <a:pt x="15918" y="702592"/>
                      <a:pt x="35553" y="702592"/>
                    </a:cubicBezTo>
                    <a:lnTo>
                      <a:pt x="301266" y="702592"/>
                    </a:lnTo>
                    <a:lnTo>
                      <a:pt x="26979" y="544233"/>
                    </a:lnTo>
                    <a:cubicBezTo>
                      <a:pt x="9975" y="534415"/>
                      <a:pt x="4148" y="512671"/>
                      <a:pt x="13966" y="495666"/>
                    </a:cubicBezTo>
                    <a:lnTo>
                      <a:pt x="85069" y="372512"/>
                    </a:lnTo>
                    <a:cubicBezTo>
                      <a:pt x="94887" y="355508"/>
                      <a:pt x="116631" y="349681"/>
                      <a:pt x="133635" y="359498"/>
                    </a:cubicBezTo>
                    <a:lnTo>
                      <a:pt x="498941" y="570407"/>
                    </a:lnTo>
                    <a:lnTo>
                      <a:pt x="282265" y="195112"/>
                    </a:lnTo>
                    <a:cubicBezTo>
                      <a:pt x="272446" y="178108"/>
                      <a:pt x="278273" y="156364"/>
                      <a:pt x="295277" y="146546"/>
                    </a:cubicBezTo>
                    <a:lnTo>
                      <a:pt x="418431" y="75444"/>
                    </a:lnTo>
                    <a:cubicBezTo>
                      <a:pt x="435436" y="65626"/>
                      <a:pt x="457180" y="71452"/>
                      <a:pt x="466997" y="88456"/>
                    </a:cubicBezTo>
                    <a:lnTo>
                      <a:pt x="609600" y="335450"/>
                    </a:lnTo>
                    <a:lnTo>
                      <a:pt x="609600" y="35552"/>
                    </a:lnTo>
                    <a:cubicBezTo>
                      <a:pt x="609600" y="15918"/>
                      <a:pt x="625518" y="0"/>
                      <a:pt x="645153" y="0"/>
                    </a:cubicBezTo>
                    <a:lnTo>
                      <a:pt x="787359" y="0"/>
                    </a:lnTo>
                    <a:cubicBezTo>
                      <a:pt x="806994" y="0"/>
                      <a:pt x="822912" y="15918"/>
                      <a:pt x="822912" y="35552"/>
                    </a:cubicBezTo>
                    <a:lnTo>
                      <a:pt x="822912" y="316841"/>
                    </a:lnTo>
                    <a:lnTo>
                      <a:pt x="969156" y="63540"/>
                    </a:lnTo>
                    <a:cubicBezTo>
                      <a:pt x="978973" y="46536"/>
                      <a:pt x="1000716" y="40710"/>
                      <a:pt x="1017722" y="50526"/>
                    </a:cubicBezTo>
                    <a:lnTo>
                      <a:pt x="1140876" y="121630"/>
                    </a:lnTo>
                    <a:cubicBezTo>
                      <a:pt x="1157879" y="131448"/>
                      <a:pt x="1163706" y="153192"/>
                      <a:pt x="1153889" y="170196"/>
                    </a:cubicBezTo>
                    <a:lnTo>
                      <a:pt x="942980" y="535502"/>
                    </a:lnTo>
                    <a:lnTo>
                      <a:pt x="1318275" y="318825"/>
                    </a:lnTo>
                    <a:cubicBezTo>
                      <a:pt x="1335279" y="309007"/>
                      <a:pt x="1357024" y="314834"/>
                      <a:pt x="1366842" y="331838"/>
                    </a:cubicBezTo>
                    <a:lnTo>
                      <a:pt x="1437945" y="454992"/>
                    </a:lnTo>
                    <a:cubicBezTo>
                      <a:pt x="1447762" y="471997"/>
                      <a:pt x="1441936" y="493741"/>
                      <a:pt x="1424931" y="503559"/>
                    </a:cubicBezTo>
                    <a:lnTo>
                      <a:pt x="1177936" y="646161"/>
                    </a:lnTo>
                    <a:lnTo>
                      <a:pt x="1447356" y="646161"/>
                    </a:lnTo>
                    <a:cubicBezTo>
                      <a:pt x="1466990" y="646161"/>
                      <a:pt x="1482908" y="662079"/>
                      <a:pt x="1482909" y="681714"/>
                    </a:cubicBezTo>
                    <a:lnTo>
                      <a:pt x="1482909" y="823920"/>
                    </a:lnTo>
                    <a:cubicBezTo>
                      <a:pt x="1482908" y="843555"/>
                      <a:pt x="1466990" y="859473"/>
                      <a:pt x="1447356" y="859473"/>
                    </a:cubicBezTo>
                    <a:lnTo>
                      <a:pt x="1092603" y="859472"/>
                    </a:lnTo>
                    <a:lnTo>
                      <a:pt x="1428832" y="1053595"/>
                    </a:lnTo>
                    <a:cubicBezTo>
                      <a:pt x="1445837" y="1063413"/>
                      <a:pt x="1451663" y="1085157"/>
                      <a:pt x="1441846" y="1102162"/>
                    </a:cubicBezTo>
                    <a:lnTo>
                      <a:pt x="1370743" y="1225316"/>
                    </a:lnTo>
                    <a:cubicBezTo>
                      <a:pt x="1360925" y="1242320"/>
                      <a:pt x="1339181" y="1248147"/>
                      <a:pt x="1322176" y="1238330"/>
                    </a:cubicBezTo>
                    <a:lnTo>
                      <a:pt x="956871" y="1027420"/>
                    </a:lnTo>
                    <a:lnTo>
                      <a:pt x="1173548" y="1402716"/>
                    </a:lnTo>
                    <a:cubicBezTo>
                      <a:pt x="1183365" y="1419720"/>
                      <a:pt x="1177539" y="1441464"/>
                      <a:pt x="1160534" y="1451282"/>
                    </a:cubicBezTo>
                    <a:lnTo>
                      <a:pt x="1037380" y="1522385"/>
                    </a:lnTo>
                    <a:cubicBezTo>
                      <a:pt x="1020376" y="1532202"/>
                      <a:pt x="998632" y="1526376"/>
                      <a:pt x="988814" y="1509372"/>
                    </a:cubicBezTo>
                    <a:lnTo>
                      <a:pt x="854179" y="1276176"/>
                    </a:lnTo>
                    <a:lnTo>
                      <a:pt x="854179" y="1570852"/>
                    </a:lnTo>
                    <a:cubicBezTo>
                      <a:pt x="854178" y="1590487"/>
                      <a:pt x="838260" y="1606404"/>
                      <a:pt x="818626" y="1606405"/>
                    </a:cubicBezTo>
                    <a:lnTo>
                      <a:pt x="676420" y="1606405"/>
                    </a:lnTo>
                    <a:cubicBezTo>
                      <a:pt x="656784" y="1606405"/>
                      <a:pt x="640867" y="1590487"/>
                      <a:pt x="640866" y="1570852"/>
                    </a:cubicBezTo>
                    <a:lnTo>
                      <a:pt x="640866" y="1244178"/>
                    </a:lnTo>
                    <a:lnTo>
                      <a:pt x="482507" y="1518466"/>
                    </a:lnTo>
                    <a:cubicBezTo>
                      <a:pt x="472689" y="1535471"/>
                      <a:pt x="450945" y="1541296"/>
                      <a:pt x="433940" y="1531480"/>
                    </a:cubicBezTo>
                    <a:lnTo>
                      <a:pt x="310786" y="1460377"/>
                    </a:lnTo>
                    <a:cubicBezTo>
                      <a:pt x="293782" y="1450559"/>
                      <a:pt x="287955" y="1428814"/>
                      <a:pt x="297773" y="1411810"/>
                    </a:cubicBezTo>
                    <a:lnTo>
                      <a:pt x="508683" y="1046504"/>
                    </a:lnTo>
                    <a:lnTo>
                      <a:pt x="133386" y="1263181"/>
                    </a:lnTo>
                    <a:cubicBezTo>
                      <a:pt x="116382" y="1272999"/>
                      <a:pt x="94637" y="1267172"/>
                      <a:pt x="84820" y="1250168"/>
                    </a:cubicBezTo>
                    <a:lnTo>
                      <a:pt x="13717" y="1127014"/>
                    </a:lnTo>
                    <a:cubicBezTo>
                      <a:pt x="3899" y="1110009"/>
                      <a:pt x="9726" y="1088265"/>
                      <a:pt x="26730" y="1078448"/>
                    </a:cubicBezTo>
                    <a:lnTo>
                      <a:pt x="308264" y="915904"/>
                    </a:lnTo>
                    <a:lnTo>
                      <a:pt x="35554" y="915904"/>
                    </a:lnTo>
                    <a:cubicBezTo>
                      <a:pt x="15918" y="915904"/>
                      <a:pt x="0" y="899986"/>
                      <a:pt x="0" y="880351"/>
                    </a:cubicBezTo>
                    <a:close/>
                  </a:path>
                </a:pathLst>
              </a:custGeom>
              <a:solidFill>
                <a:srgbClr val="FFFF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p:nvSpPr>
            <p:spPr>
              <a:xfrm rot="8286032">
                <a:off x="3129834" y="4873034"/>
                <a:ext cx="312138" cy="312138"/>
              </a:xfrm>
              <a:custGeom>
                <a:avLst/>
                <a:gdLst>
                  <a:gd name="connsiteX0" fmla="*/ 0 w 777240"/>
                  <a:gd name="connsiteY0" fmla="*/ 459723 h 777240"/>
                  <a:gd name="connsiteX1" fmla="*/ 0 w 777240"/>
                  <a:gd name="connsiteY1" fmla="*/ 317517 h 777240"/>
                  <a:gd name="connsiteX2" fmla="*/ 35553 w 777240"/>
                  <a:gd name="connsiteY2" fmla="*/ 281964 h 777240"/>
                  <a:gd name="connsiteX3" fmla="*/ 281964 w 777240"/>
                  <a:gd name="connsiteY3" fmla="*/ 281964 h 777240"/>
                  <a:gd name="connsiteX4" fmla="*/ 281964 w 777240"/>
                  <a:gd name="connsiteY4" fmla="*/ 35553 h 777240"/>
                  <a:gd name="connsiteX5" fmla="*/ 317517 w 777240"/>
                  <a:gd name="connsiteY5" fmla="*/ 0 h 777240"/>
                  <a:gd name="connsiteX6" fmla="*/ 459723 w 777240"/>
                  <a:gd name="connsiteY6" fmla="*/ 0 h 777240"/>
                  <a:gd name="connsiteX7" fmla="*/ 495276 w 777240"/>
                  <a:gd name="connsiteY7" fmla="*/ 35553 h 777240"/>
                  <a:gd name="connsiteX8" fmla="*/ 495276 w 777240"/>
                  <a:gd name="connsiteY8" fmla="*/ 281964 h 777240"/>
                  <a:gd name="connsiteX9" fmla="*/ 741687 w 777240"/>
                  <a:gd name="connsiteY9" fmla="*/ 281964 h 777240"/>
                  <a:gd name="connsiteX10" fmla="*/ 777240 w 777240"/>
                  <a:gd name="connsiteY10" fmla="*/ 317517 h 777240"/>
                  <a:gd name="connsiteX11" fmla="*/ 777240 w 777240"/>
                  <a:gd name="connsiteY11" fmla="*/ 459723 h 777240"/>
                  <a:gd name="connsiteX12" fmla="*/ 741687 w 777240"/>
                  <a:gd name="connsiteY12" fmla="*/ 495276 h 777240"/>
                  <a:gd name="connsiteX13" fmla="*/ 495276 w 777240"/>
                  <a:gd name="connsiteY13" fmla="*/ 495276 h 777240"/>
                  <a:gd name="connsiteX14" fmla="*/ 495276 w 777240"/>
                  <a:gd name="connsiteY14" fmla="*/ 741687 h 777240"/>
                  <a:gd name="connsiteX15" fmla="*/ 459723 w 777240"/>
                  <a:gd name="connsiteY15" fmla="*/ 777240 h 777240"/>
                  <a:gd name="connsiteX16" fmla="*/ 317517 w 777240"/>
                  <a:gd name="connsiteY16" fmla="*/ 777240 h 777240"/>
                  <a:gd name="connsiteX17" fmla="*/ 281964 w 777240"/>
                  <a:gd name="connsiteY17" fmla="*/ 741687 h 777240"/>
                  <a:gd name="connsiteX18" fmla="*/ 281964 w 777240"/>
                  <a:gd name="connsiteY18" fmla="*/ 495276 h 777240"/>
                  <a:gd name="connsiteX19" fmla="*/ 35553 w 777240"/>
                  <a:gd name="connsiteY19" fmla="*/ 495276 h 777240"/>
                  <a:gd name="connsiteX20" fmla="*/ 0 w 777240"/>
                  <a:gd name="connsiteY20" fmla="*/ 459723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7240" h="777240">
                    <a:moveTo>
                      <a:pt x="0" y="459723"/>
                    </a:moveTo>
                    <a:lnTo>
                      <a:pt x="0" y="317517"/>
                    </a:lnTo>
                    <a:cubicBezTo>
                      <a:pt x="0" y="297882"/>
                      <a:pt x="15918" y="281964"/>
                      <a:pt x="35553" y="281964"/>
                    </a:cubicBezTo>
                    <a:lnTo>
                      <a:pt x="281964" y="281964"/>
                    </a:lnTo>
                    <a:lnTo>
                      <a:pt x="281964" y="35553"/>
                    </a:lnTo>
                    <a:cubicBezTo>
                      <a:pt x="281964" y="15918"/>
                      <a:pt x="297882" y="0"/>
                      <a:pt x="317517" y="0"/>
                    </a:cubicBezTo>
                    <a:lnTo>
                      <a:pt x="459723" y="0"/>
                    </a:lnTo>
                    <a:cubicBezTo>
                      <a:pt x="479358" y="0"/>
                      <a:pt x="495276" y="15918"/>
                      <a:pt x="495276" y="35553"/>
                    </a:cubicBezTo>
                    <a:lnTo>
                      <a:pt x="495276" y="281964"/>
                    </a:lnTo>
                    <a:lnTo>
                      <a:pt x="741687" y="281964"/>
                    </a:lnTo>
                    <a:cubicBezTo>
                      <a:pt x="761322" y="281964"/>
                      <a:pt x="777240" y="297882"/>
                      <a:pt x="777240" y="317517"/>
                    </a:cubicBezTo>
                    <a:lnTo>
                      <a:pt x="777240" y="459723"/>
                    </a:lnTo>
                    <a:cubicBezTo>
                      <a:pt x="777240" y="479358"/>
                      <a:pt x="761322" y="495276"/>
                      <a:pt x="741687" y="495276"/>
                    </a:cubicBezTo>
                    <a:lnTo>
                      <a:pt x="495276" y="495276"/>
                    </a:lnTo>
                    <a:lnTo>
                      <a:pt x="495276" y="741687"/>
                    </a:lnTo>
                    <a:cubicBezTo>
                      <a:pt x="495276" y="761322"/>
                      <a:pt x="479358" y="777240"/>
                      <a:pt x="459723" y="777240"/>
                    </a:cubicBezTo>
                    <a:lnTo>
                      <a:pt x="317517" y="777240"/>
                    </a:lnTo>
                    <a:cubicBezTo>
                      <a:pt x="297882" y="777240"/>
                      <a:pt x="281964" y="761322"/>
                      <a:pt x="281964" y="741687"/>
                    </a:cubicBezTo>
                    <a:lnTo>
                      <a:pt x="281964" y="495276"/>
                    </a:lnTo>
                    <a:lnTo>
                      <a:pt x="35553" y="495276"/>
                    </a:lnTo>
                    <a:cubicBezTo>
                      <a:pt x="15918" y="495276"/>
                      <a:pt x="0" y="479358"/>
                      <a:pt x="0" y="459723"/>
                    </a:cubicBezTo>
                    <a:close/>
                  </a:path>
                </a:pathLst>
              </a:custGeom>
              <a:solidFill>
                <a:srgbClr val="55678F"/>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2078781" y="4451172"/>
                <a:ext cx="179383" cy="179383"/>
              </a:xfrm>
              <a:prstGeom prst="ellipse">
                <a:avLst/>
              </a:prstGeom>
              <a:noFill/>
              <a:ln w="57150">
                <a:solidFill>
                  <a:srgbClr val="FD88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4728249" y="4796798"/>
                <a:ext cx="95134" cy="95134"/>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十字星 21"/>
              <p:cNvSpPr/>
              <p:nvPr/>
            </p:nvSpPr>
            <p:spPr>
              <a:xfrm>
                <a:off x="3926077" y="4265519"/>
                <a:ext cx="185653" cy="185653"/>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7030A0"/>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5" name="组合 44"/>
            <p:cNvGrpSpPr/>
            <p:nvPr/>
          </p:nvGrpSpPr>
          <p:grpSpPr>
            <a:xfrm>
              <a:off x="2270279" y="2485244"/>
              <a:ext cx="3147288" cy="963645"/>
              <a:chOff x="2078781" y="4221527"/>
              <a:chExt cx="3147288" cy="963645"/>
            </a:xfrm>
          </p:grpSpPr>
          <p:sp>
            <p:nvSpPr>
              <p:cNvPr id="46" name="任意多边形 45"/>
              <p:cNvSpPr/>
              <p:nvPr/>
            </p:nvSpPr>
            <p:spPr>
              <a:xfrm rot="5400000">
                <a:off x="4924452" y="4209470"/>
                <a:ext cx="289560" cy="313674"/>
              </a:xfrm>
              <a:custGeom>
                <a:avLst/>
                <a:gdLst>
                  <a:gd name="connsiteX0" fmla="*/ 458919 w 1482909"/>
                  <a:gd name="connsiteY0" fmla="*/ 806919 h 1606405"/>
                  <a:gd name="connsiteX1" fmla="*/ 716256 w 1482909"/>
                  <a:gd name="connsiteY1" fmla="*/ 1064256 h 1606405"/>
                  <a:gd name="connsiteX2" fmla="*/ 973593 w 1482909"/>
                  <a:gd name="connsiteY2" fmla="*/ 806919 h 1606405"/>
                  <a:gd name="connsiteX3" fmla="*/ 716256 w 1482909"/>
                  <a:gd name="connsiteY3" fmla="*/ 549582 h 1606405"/>
                  <a:gd name="connsiteX4" fmla="*/ 458919 w 1482909"/>
                  <a:gd name="connsiteY4" fmla="*/ 806919 h 1606405"/>
                  <a:gd name="connsiteX5" fmla="*/ 0 w 1482909"/>
                  <a:gd name="connsiteY5" fmla="*/ 880351 h 1606405"/>
                  <a:gd name="connsiteX6" fmla="*/ 0 w 1482909"/>
                  <a:gd name="connsiteY6" fmla="*/ 738145 h 1606405"/>
                  <a:gd name="connsiteX7" fmla="*/ 35553 w 1482909"/>
                  <a:gd name="connsiteY7" fmla="*/ 702592 h 1606405"/>
                  <a:gd name="connsiteX8" fmla="*/ 301266 w 1482909"/>
                  <a:gd name="connsiteY8" fmla="*/ 702592 h 1606405"/>
                  <a:gd name="connsiteX9" fmla="*/ 26979 w 1482909"/>
                  <a:gd name="connsiteY9" fmla="*/ 544233 h 1606405"/>
                  <a:gd name="connsiteX10" fmla="*/ 13966 w 1482909"/>
                  <a:gd name="connsiteY10" fmla="*/ 495666 h 1606405"/>
                  <a:gd name="connsiteX11" fmla="*/ 85069 w 1482909"/>
                  <a:gd name="connsiteY11" fmla="*/ 372512 h 1606405"/>
                  <a:gd name="connsiteX12" fmla="*/ 133635 w 1482909"/>
                  <a:gd name="connsiteY12" fmla="*/ 359498 h 1606405"/>
                  <a:gd name="connsiteX13" fmla="*/ 498941 w 1482909"/>
                  <a:gd name="connsiteY13" fmla="*/ 570407 h 1606405"/>
                  <a:gd name="connsiteX14" fmla="*/ 282265 w 1482909"/>
                  <a:gd name="connsiteY14" fmla="*/ 195112 h 1606405"/>
                  <a:gd name="connsiteX15" fmla="*/ 295277 w 1482909"/>
                  <a:gd name="connsiteY15" fmla="*/ 146546 h 1606405"/>
                  <a:gd name="connsiteX16" fmla="*/ 418431 w 1482909"/>
                  <a:gd name="connsiteY16" fmla="*/ 75444 h 1606405"/>
                  <a:gd name="connsiteX17" fmla="*/ 466997 w 1482909"/>
                  <a:gd name="connsiteY17" fmla="*/ 88456 h 1606405"/>
                  <a:gd name="connsiteX18" fmla="*/ 609600 w 1482909"/>
                  <a:gd name="connsiteY18" fmla="*/ 335450 h 1606405"/>
                  <a:gd name="connsiteX19" fmla="*/ 609600 w 1482909"/>
                  <a:gd name="connsiteY19" fmla="*/ 35552 h 1606405"/>
                  <a:gd name="connsiteX20" fmla="*/ 645153 w 1482909"/>
                  <a:gd name="connsiteY20" fmla="*/ 0 h 1606405"/>
                  <a:gd name="connsiteX21" fmla="*/ 787359 w 1482909"/>
                  <a:gd name="connsiteY21" fmla="*/ 0 h 1606405"/>
                  <a:gd name="connsiteX22" fmla="*/ 822912 w 1482909"/>
                  <a:gd name="connsiteY22" fmla="*/ 35552 h 1606405"/>
                  <a:gd name="connsiteX23" fmla="*/ 822912 w 1482909"/>
                  <a:gd name="connsiteY23" fmla="*/ 316841 h 1606405"/>
                  <a:gd name="connsiteX24" fmla="*/ 969156 w 1482909"/>
                  <a:gd name="connsiteY24" fmla="*/ 63540 h 1606405"/>
                  <a:gd name="connsiteX25" fmla="*/ 1017722 w 1482909"/>
                  <a:gd name="connsiteY25" fmla="*/ 50526 h 1606405"/>
                  <a:gd name="connsiteX26" fmla="*/ 1140876 w 1482909"/>
                  <a:gd name="connsiteY26" fmla="*/ 121630 h 1606405"/>
                  <a:gd name="connsiteX27" fmla="*/ 1153889 w 1482909"/>
                  <a:gd name="connsiteY27" fmla="*/ 170196 h 1606405"/>
                  <a:gd name="connsiteX28" fmla="*/ 942980 w 1482909"/>
                  <a:gd name="connsiteY28" fmla="*/ 535502 h 1606405"/>
                  <a:gd name="connsiteX29" fmla="*/ 1318275 w 1482909"/>
                  <a:gd name="connsiteY29" fmla="*/ 318825 h 1606405"/>
                  <a:gd name="connsiteX30" fmla="*/ 1366842 w 1482909"/>
                  <a:gd name="connsiteY30" fmla="*/ 331838 h 1606405"/>
                  <a:gd name="connsiteX31" fmla="*/ 1437945 w 1482909"/>
                  <a:gd name="connsiteY31" fmla="*/ 454992 h 1606405"/>
                  <a:gd name="connsiteX32" fmla="*/ 1424931 w 1482909"/>
                  <a:gd name="connsiteY32" fmla="*/ 503559 h 1606405"/>
                  <a:gd name="connsiteX33" fmla="*/ 1177936 w 1482909"/>
                  <a:gd name="connsiteY33" fmla="*/ 646161 h 1606405"/>
                  <a:gd name="connsiteX34" fmla="*/ 1447356 w 1482909"/>
                  <a:gd name="connsiteY34" fmla="*/ 646161 h 1606405"/>
                  <a:gd name="connsiteX35" fmla="*/ 1482909 w 1482909"/>
                  <a:gd name="connsiteY35" fmla="*/ 681714 h 1606405"/>
                  <a:gd name="connsiteX36" fmla="*/ 1482909 w 1482909"/>
                  <a:gd name="connsiteY36" fmla="*/ 823920 h 1606405"/>
                  <a:gd name="connsiteX37" fmla="*/ 1447356 w 1482909"/>
                  <a:gd name="connsiteY37" fmla="*/ 859473 h 1606405"/>
                  <a:gd name="connsiteX38" fmla="*/ 1092603 w 1482909"/>
                  <a:gd name="connsiteY38" fmla="*/ 859472 h 1606405"/>
                  <a:gd name="connsiteX39" fmla="*/ 1428832 w 1482909"/>
                  <a:gd name="connsiteY39" fmla="*/ 1053595 h 1606405"/>
                  <a:gd name="connsiteX40" fmla="*/ 1441846 w 1482909"/>
                  <a:gd name="connsiteY40" fmla="*/ 1102162 h 1606405"/>
                  <a:gd name="connsiteX41" fmla="*/ 1370743 w 1482909"/>
                  <a:gd name="connsiteY41" fmla="*/ 1225316 h 1606405"/>
                  <a:gd name="connsiteX42" fmla="*/ 1322176 w 1482909"/>
                  <a:gd name="connsiteY42" fmla="*/ 1238330 h 1606405"/>
                  <a:gd name="connsiteX43" fmla="*/ 956871 w 1482909"/>
                  <a:gd name="connsiteY43" fmla="*/ 1027420 h 1606405"/>
                  <a:gd name="connsiteX44" fmla="*/ 1173548 w 1482909"/>
                  <a:gd name="connsiteY44" fmla="*/ 1402716 h 1606405"/>
                  <a:gd name="connsiteX45" fmla="*/ 1160534 w 1482909"/>
                  <a:gd name="connsiteY45" fmla="*/ 1451282 h 1606405"/>
                  <a:gd name="connsiteX46" fmla="*/ 1037380 w 1482909"/>
                  <a:gd name="connsiteY46" fmla="*/ 1522385 h 1606405"/>
                  <a:gd name="connsiteX47" fmla="*/ 988814 w 1482909"/>
                  <a:gd name="connsiteY47" fmla="*/ 1509372 h 1606405"/>
                  <a:gd name="connsiteX48" fmla="*/ 854179 w 1482909"/>
                  <a:gd name="connsiteY48" fmla="*/ 1276176 h 1606405"/>
                  <a:gd name="connsiteX49" fmla="*/ 854179 w 1482909"/>
                  <a:gd name="connsiteY49" fmla="*/ 1570852 h 1606405"/>
                  <a:gd name="connsiteX50" fmla="*/ 818626 w 1482909"/>
                  <a:gd name="connsiteY50" fmla="*/ 1606405 h 1606405"/>
                  <a:gd name="connsiteX51" fmla="*/ 676420 w 1482909"/>
                  <a:gd name="connsiteY51" fmla="*/ 1606405 h 1606405"/>
                  <a:gd name="connsiteX52" fmla="*/ 640866 w 1482909"/>
                  <a:gd name="connsiteY52" fmla="*/ 1570852 h 1606405"/>
                  <a:gd name="connsiteX53" fmla="*/ 640866 w 1482909"/>
                  <a:gd name="connsiteY53" fmla="*/ 1244178 h 1606405"/>
                  <a:gd name="connsiteX54" fmla="*/ 482507 w 1482909"/>
                  <a:gd name="connsiteY54" fmla="*/ 1518466 h 1606405"/>
                  <a:gd name="connsiteX55" fmla="*/ 433940 w 1482909"/>
                  <a:gd name="connsiteY55" fmla="*/ 1531480 h 1606405"/>
                  <a:gd name="connsiteX56" fmla="*/ 310786 w 1482909"/>
                  <a:gd name="connsiteY56" fmla="*/ 1460377 h 1606405"/>
                  <a:gd name="connsiteX57" fmla="*/ 297773 w 1482909"/>
                  <a:gd name="connsiteY57" fmla="*/ 1411810 h 1606405"/>
                  <a:gd name="connsiteX58" fmla="*/ 508683 w 1482909"/>
                  <a:gd name="connsiteY58" fmla="*/ 1046504 h 1606405"/>
                  <a:gd name="connsiteX59" fmla="*/ 133386 w 1482909"/>
                  <a:gd name="connsiteY59" fmla="*/ 1263181 h 1606405"/>
                  <a:gd name="connsiteX60" fmla="*/ 84820 w 1482909"/>
                  <a:gd name="connsiteY60" fmla="*/ 1250168 h 1606405"/>
                  <a:gd name="connsiteX61" fmla="*/ 13717 w 1482909"/>
                  <a:gd name="connsiteY61" fmla="*/ 1127014 h 1606405"/>
                  <a:gd name="connsiteX62" fmla="*/ 26730 w 1482909"/>
                  <a:gd name="connsiteY62" fmla="*/ 1078448 h 1606405"/>
                  <a:gd name="connsiteX63" fmla="*/ 308264 w 1482909"/>
                  <a:gd name="connsiteY63" fmla="*/ 915904 h 1606405"/>
                  <a:gd name="connsiteX64" fmla="*/ 35554 w 1482909"/>
                  <a:gd name="connsiteY64" fmla="*/ 915904 h 1606405"/>
                  <a:gd name="connsiteX65" fmla="*/ 0 w 1482909"/>
                  <a:gd name="connsiteY65" fmla="*/ 880351 h 160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482909" h="1606405">
                    <a:moveTo>
                      <a:pt x="458919" y="806919"/>
                    </a:moveTo>
                    <a:cubicBezTo>
                      <a:pt x="458919" y="949042"/>
                      <a:pt x="574133" y="1064256"/>
                      <a:pt x="716256" y="1064256"/>
                    </a:cubicBezTo>
                    <a:cubicBezTo>
                      <a:pt x="858379" y="1064256"/>
                      <a:pt x="973593" y="949042"/>
                      <a:pt x="973593" y="806919"/>
                    </a:cubicBezTo>
                    <a:cubicBezTo>
                      <a:pt x="973593" y="664796"/>
                      <a:pt x="858379" y="549582"/>
                      <a:pt x="716256" y="549582"/>
                    </a:cubicBezTo>
                    <a:cubicBezTo>
                      <a:pt x="574133" y="549582"/>
                      <a:pt x="458919" y="664796"/>
                      <a:pt x="458919" y="806919"/>
                    </a:cubicBezTo>
                    <a:close/>
                    <a:moveTo>
                      <a:pt x="0" y="880351"/>
                    </a:moveTo>
                    <a:lnTo>
                      <a:pt x="0" y="738145"/>
                    </a:lnTo>
                    <a:cubicBezTo>
                      <a:pt x="0" y="718510"/>
                      <a:pt x="15918" y="702592"/>
                      <a:pt x="35553" y="702592"/>
                    </a:cubicBezTo>
                    <a:lnTo>
                      <a:pt x="301266" y="702592"/>
                    </a:lnTo>
                    <a:lnTo>
                      <a:pt x="26979" y="544233"/>
                    </a:lnTo>
                    <a:cubicBezTo>
                      <a:pt x="9975" y="534415"/>
                      <a:pt x="4148" y="512671"/>
                      <a:pt x="13966" y="495666"/>
                    </a:cubicBezTo>
                    <a:lnTo>
                      <a:pt x="85069" y="372512"/>
                    </a:lnTo>
                    <a:cubicBezTo>
                      <a:pt x="94887" y="355508"/>
                      <a:pt x="116631" y="349681"/>
                      <a:pt x="133635" y="359498"/>
                    </a:cubicBezTo>
                    <a:lnTo>
                      <a:pt x="498941" y="570407"/>
                    </a:lnTo>
                    <a:lnTo>
                      <a:pt x="282265" y="195112"/>
                    </a:lnTo>
                    <a:cubicBezTo>
                      <a:pt x="272446" y="178108"/>
                      <a:pt x="278273" y="156364"/>
                      <a:pt x="295277" y="146546"/>
                    </a:cubicBezTo>
                    <a:lnTo>
                      <a:pt x="418431" y="75444"/>
                    </a:lnTo>
                    <a:cubicBezTo>
                      <a:pt x="435436" y="65626"/>
                      <a:pt x="457180" y="71452"/>
                      <a:pt x="466997" y="88456"/>
                    </a:cubicBezTo>
                    <a:lnTo>
                      <a:pt x="609600" y="335450"/>
                    </a:lnTo>
                    <a:lnTo>
                      <a:pt x="609600" y="35552"/>
                    </a:lnTo>
                    <a:cubicBezTo>
                      <a:pt x="609600" y="15918"/>
                      <a:pt x="625518" y="0"/>
                      <a:pt x="645153" y="0"/>
                    </a:cubicBezTo>
                    <a:lnTo>
                      <a:pt x="787359" y="0"/>
                    </a:lnTo>
                    <a:cubicBezTo>
                      <a:pt x="806994" y="0"/>
                      <a:pt x="822912" y="15918"/>
                      <a:pt x="822912" y="35552"/>
                    </a:cubicBezTo>
                    <a:lnTo>
                      <a:pt x="822912" y="316841"/>
                    </a:lnTo>
                    <a:lnTo>
                      <a:pt x="969156" y="63540"/>
                    </a:lnTo>
                    <a:cubicBezTo>
                      <a:pt x="978973" y="46536"/>
                      <a:pt x="1000716" y="40710"/>
                      <a:pt x="1017722" y="50526"/>
                    </a:cubicBezTo>
                    <a:lnTo>
                      <a:pt x="1140876" y="121630"/>
                    </a:lnTo>
                    <a:cubicBezTo>
                      <a:pt x="1157879" y="131448"/>
                      <a:pt x="1163706" y="153192"/>
                      <a:pt x="1153889" y="170196"/>
                    </a:cubicBezTo>
                    <a:lnTo>
                      <a:pt x="942980" y="535502"/>
                    </a:lnTo>
                    <a:lnTo>
                      <a:pt x="1318275" y="318825"/>
                    </a:lnTo>
                    <a:cubicBezTo>
                      <a:pt x="1335279" y="309007"/>
                      <a:pt x="1357024" y="314834"/>
                      <a:pt x="1366842" y="331838"/>
                    </a:cubicBezTo>
                    <a:lnTo>
                      <a:pt x="1437945" y="454992"/>
                    </a:lnTo>
                    <a:cubicBezTo>
                      <a:pt x="1447762" y="471997"/>
                      <a:pt x="1441936" y="493741"/>
                      <a:pt x="1424931" y="503559"/>
                    </a:cubicBezTo>
                    <a:lnTo>
                      <a:pt x="1177936" y="646161"/>
                    </a:lnTo>
                    <a:lnTo>
                      <a:pt x="1447356" y="646161"/>
                    </a:lnTo>
                    <a:cubicBezTo>
                      <a:pt x="1466990" y="646161"/>
                      <a:pt x="1482908" y="662079"/>
                      <a:pt x="1482909" y="681714"/>
                    </a:cubicBezTo>
                    <a:lnTo>
                      <a:pt x="1482909" y="823920"/>
                    </a:lnTo>
                    <a:cubicBezTo>
                      <a:pt x="1482908" y="843555"/>
                      <a:pt x="1466990" y="859473"/>
                      <a:pt x="1447356" y="859473"/>
                    </a:cubicBezTo>
                    <a:lnTo>
                      <a:pt x="1092603" y="859472"/>
                    </a:lnTo>
                    <a:lnTo>
                      <a:pt x="1428832" y="1053595"/>
                    </a:lnTo>
                    <a:cubicBezTo>
                      <a:pt x="1445837" y="1063413"/>
                      <a:pt x="1451663" y="1085157"/>
                      <a:pt x="1441846" y="1102162"/>
                    </a:cubicBezTo>
                    <a:lnTo>
                      <a:pt x="1370743" y="1225316"/>
                    </a:lnTo>
                    <a:cubicBezTo>
                      <a:pt x="1360925" y="1242320"/>
                      <a:pt x="1339181" y="1248147"/>
                      <a:pt x="1322176" y="1238330"/>
                    </a:cubicBezTo>
                    <a:lnTo>
                      <a:pt x="956871" y="1027420"/>
                    </a:lnTo>
                    <a:lnTo>
                      <a:pt x="1173548" y="1402716"/>
                    </a:lnTo>
                    <a:cubicBezTo>
                      <a:pt x="1183365" y="1419720"/>
                      <a:pt x="1177539" y="1441464"/>
                      <a:pt x="1160534" y="1451282"/>
                    </a:cubicBezTo>
                    <a:lnTo>
                      <a:pt x="1037380" y="1522385"/>
                    </a:lnTo>
                    <a:cubicBezTo>
                      <a:pt x="1020376" y="1532202"/>
                      <a:pt x="998632" y="1526376"/>
                      <a:pt x="988814" y="1509372"/>
                    </a:cubicBezTo>
                    <a:lnTo>
                      <a:pt x="854179" y="1276176"/>
                    </a:lnTo>
                    <a:lnTo>
                      <a:pt x="854179" y="1570852"/>
                    </a:lnTo>
                    <a:cubicBezTo>
                      <a:pt x="854178" y="1590487"/>
                      <a:pt x="838260" y="1606404"/>
                      <a:pt x="818626" y="1606405"/>
                    </a:cubicBezTo>
                    <a:lnTo>
                      <a:pt x="676420" y="1606405"/>
                    </a:lnTo>
                    <a:cubicBezTo>
                      <a:pt x="656784" y="1606405"/>
                      <a:pt x="640867" y="1590487"/>
                      <a:pt x="640866" y="1570852"/>
                    </a:cubicBezTo>
                    <a:lnTo>
                      <a:pt x="640866" y="1244178"/>
                    </a:lnTo>
                    <a:lnTo>
                      <a:pt x="482507" y="1518466"/>
                    </a:lnTo>
                    <a:cubicBezTo>
                      <a:pt x="472689" y="1535471"/>
                      <a:pt x="450945" y="1541296"/>
                      <a:pt x="433940" y="1531480"/>
                    </a:cubicBezTo>
                    <a:lnTo>
                      <a:pt x="310786" y="1460377"/>
                    </a:lnTo>
                    <a:cubicBezTo>
                      <a:pt x="293782" y="1450559"/>
                      <a:pt x="287955" y="1428814"/>
                      <a:pt x="297773" y="1411810"/>
                    </a:cubicBezTo>
                    <a:lnTo>
                      <a:pt x="508683" y="1046504"/>
                    </a:lnTo>
                    <a:lnTo>
                      <a:pt x="133386" y="1263181"/>
                    </a:lnTo>
                    <a:cubicBezTo>
                      <a:pt x="116382" y="1272999"/>
                      <a:pt x="94637" y="1267172"/>
                      <a:pt x="84820" y="1250168"/>
                    </a:cubicBezTo>
                    <a:lnTo>
                      <a:pt x="13717" y="1127014"/>
                    </a:lnTo>
                    <a:cubicBezTo>
                      <a:pt x="3899" y="1110009"/>
                      <a:pt x="9726" y="1088265"/>
                      <a:pt x="26730" y="1078448"/>
                    </a:cubicBezTo>
                    <a:lnTo>
                      <a:pt x="308264" y="915904"/>
                    </a:lnTo>
                    <a:lnTo>
                      <a:pt x="35554" y="915904"/>
                    </a:lnTo>
                    <a:cubicBezTo>
                      <a:pt x="15918" y="915904"/>
                      <a:pt x="0" y="899986"/>
                      <a:pt x="0" y="880351"/>
                    </a:cubicBezTo>
                    <a:close/>
                  </a:path>
                </a:pathLst>
              </a:custGeom>
              <a:solidFill>
                <a:srgbClr val="FFFF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任意多边形 46"/>
              <p:cNvSpPr/>
              <p:nvPr/>
            </p:nvSpPr>
            <p:spPr>
              <a:xfrm rot="8286032">
                <a:off x="3129834" y="4873034"/>
                <a:ext cx="312138" cy="312138"/>
              </a:xfrm>
              <a:custGeom>
                <a:avLst/>
                <a:gdLst>
                  <a:gd name="connsiteX0" fmla="*/ 0 w 777240"/>
                  <a:gd name="connsiteY0" fmla="*/ 459723 h 777240"/>
                  <a:gd name="connsiteX1" fmla="*/ 0 w 777240"/>
                  <a:gd name="connsiteY1" fmla="*/ 317517 h 777240"/>
                  <a:gd name="connsiteX2" fmla="*/ 35553 w 777240"/>
                  <a:gd name="connsiteY2" fmla="*/ 281964 h 777240"/>
                  <a:gd name="connsiteX3" fmla="*/ 281964 w 777240"/>
                  <a:gd name="connsiteY3" fmla="*/ 281964 h 777240"/>
                  <a:gd name="connsiteX4" fmla="*/ 281964 w 777240"/>
                  <a:gd name="connsiteY4" fmla="*/ 35553 h 777240"/>
                  <a:gd name="connsiteX5" fmla="*/ 317517 w 777240"/>
                  <a:gd name="connsiteY5" fmla="*/ 0 h 777240"/>
                  <a:gd name="connsiteX6" fmla="*/ 459723 w 777240"/>
                  <a:gd name="connsiteY6" fmla="*/ 0 h 777240"/>
                  <a:gd name="connsiteX7" fmla="*/ 495276 w 777240"/>
                  <a:gd name="connsiteY7" fmla="*/ 35553 h 777240"/>
                  <a:gd name="connsiteX8" fmla="*/ 495276 w 777240"/>
                  <a:gd name="connsiteY8" fmla="*/ 281964 h 777240"/>
                  <a:gd name="connsiteX9" fmla="*/ 741687 w 777240"/>
                  <a:gd name="connsiteY9" fmla="*/ 281964 h 777240"/>
                  <a:gd name="connsiteX10" fmla="*/ 777240 w 777240"/>
                  <a:gd name="connsiteY10" fmla="*/ 317517 h 777240"/>
                  <a:gd name="connsiteX11" fmla="*/ 777240 w 777240"/>
                  <a:gd name="connsiteY11" fmla="*/ 459723 h 777240"/>
                  <a:gd name="connsiteX12" fmla="*/ 741687 w 777240"/>
                  <a:gd name="connsiteY12" fmla="*/ 495276 h 777240"/>
                  <a:gd name="connsiteX13" fmla="*/ 495276 w 777240"/>
                  <a:gd name="connsiteY13" fmla="*/ 495276 h 777240"/>
                  <a:gd name="connsiteX14" fmla="*/ 495276 w 777240"/>
                  <a:gd name="connsiteY14" fmla="*/ 741687 h 777240"/>
                  <a:gd name="connsiteX15" fmla="*/ 459723 w 777240"/>
                  <a:gd name="connsiteY15" fmla="*/ 777240 h 777240"/>
                  <a:gd name="connsiteX16" fmla="*/ 317517 w 777240"/>
                  <a:gd name="connsiteY16" fmla="*/ 777240 h 777240"/>
                  <a:gd name="connsiteX17" fmla="*/ 281964 w 777240"/>
                  <a:gd name="connsiteY17" fmla="*/ 741687 h 777240"/>
                  <a:gd name="connsiteX18" fmla="*/ 281964 w 777240"/>
                  <a:gd name="connsiteY18" fmla="*/ 495276 h 777240"/>
                  <a:gd name="connsiteX19" fmla="*/ 35553 w 777240"/>
                  <a:gd name="connsiteY19" fmla="*/ 495276 h 777240"/>
                  <a:gd name="connsiteX20" fmla="*/ 0 w 777240"/>
                  <a:gd name="connsiteY20" fmla="*/ 459723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7240" h="777240">
                    <a:moveTo>
                      <a:pt x="0" y="459723"/>
                    </a:moveTo>
                    <a:lnTo>
                      <a:pt x="0" y="317517"/>
                    </a:lnTo>
                    <a:cubicBezTo>
                      <a:pt x="0" y="297882"/>
                      <a:pt x="15918" y="281964"/>
                      <a:pt x="35553" y="281964"/>
                    </a:cubicBezTo>
                    <a:lnTo>
                      <a:pt x="281964" y="281964"/>
                    </a:lnTo>
                    <a:lnTo>
                      <a:pt x="281964" y="35553"/>
                    </a:lnTo>
                    <a:cubicBezTo>
                      <a:pt x="281964" y="15918"/>
                      <a:pt x="297882" y="0"/>
                      <a:pt x="317517" y="0"/>
                    </a:cubicBezTo>
                    <a:lnTo>
                      <a:pt x="459723" y="0"/>
                    </a:lnTo>
                    <a:cubicBezTo>
                      <a:pt x="479358" y="0"/>
                      <a:pt x="495276" y="15918"/>
                      <a:pt x="495276" y="35553"/>
                    </a:cubicBezTo>
                    <a:lnTo>
                      <a:pt x="495276" y="281964"/>
                    </a:lnTo>
                    <a:lnTo>
                      <a:pt x="741687" y="281964"/>
                    </a:lnTo>
                    <a:cubicBezTo>
                      <a:pt x="761322" y="281964"/>
                      <a:pt x="777240" y="297882"/>
                      <a:pt x="777240" y="317517"/>
                    </a:cubicBezTo>
                    <a:lnTo>
                      <a:pt x="777240" y="459723"/>
                    </a:lnTo>
                    <a:cubicBezTo>
                      <a:pt x="777240" y="479358"/>
                      <a:pt x="761322" y="495276"/>
                      <a:pt x="741687" y="495276"/>
                    </a:cubicBezTo>
                    <a:lnTo>
                      <a:pt x="495276" y="495276"/>
                    </a:lnTo>
                    <a:lnTo>
                      <a:pt x="495276" y="741687"/>
                    </a:lnTo>
                    <a:cubicBezTo>
                      <a:pt x="495276" y="761322"/>
                      <a:pt x="479358" y="777240"/>
                      <a:pt x="459723" y="777240"/>
                    </a:cubicBezTo>
                    <a:lnTo>
                      <a:pt x="317517" y="777240"/>
                    </a:lnTo>
                    <a:cubicBezTo>
                      <a:pt x="297882" y="777240"/>
                      <a:pt x="281964" y="761322"/>
                      <a:pt x="281964" y="741687"/>
                    </a:cubicBezTo>
                    <a:lnTo>
                      <a:pt x="281964" y="495276"/>
                    </a:lnTo>
                    <a:lnTo>
                      <a:pt x="35553" y="495276"/>
                    </a:lnTo>
                    <a:cubicBezTo>
                      <a:pt x="15918" y="495276"/>
                      <a:pt x="0" y="479358"/>
                      <a:pt x="0" y="459723"/>
                    </a:cubicBezTo>
                    <a:close/>
                  </a:path>
                </a:pathLst>
              </a:custGeom>
              <a:solidFill>
                <a:srgbClr val="FFC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2078781" y="4451172"/>
                <a:ext cx="179383" cy="179383"/>
              </a:xfrm>
              <a:prstGeom prst="ellipse">
                <a:avLst/>
              </a:prstGeom>
              <a:noFill/>
              <a:ln w="57150">
                <a:solidFill>
                  <a:srgbClr val="FD88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4728249" y="4796798"/>
                <a:ext cx="95134" cy="95134"/>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十字星 21"/>
              <p:cNvSpPr/>
              <p:nvPr/>
            </p:nvSpPr>
            <p:spPr>
              <a:xfrm>
                <a:off x="3926077" y="4265519"/>
                <a:ext cx="185653" cy="185653"/>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7030A0"/>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1" name="组合 50"/>
            <p:cNvGrpSpPr/>
            <p:nvPr/>
          </p:nvGrpSpPr>
          <p:grpSpPr>
            <a:xfrm flipV="1">
              <a:off x="5747746" y="2247358"/>
              <a:ext cx="3147288" cy="963645"/>
              <a:chOff x="2078781" y="4221527"/>
              <a:chExt cx="3147288" cy="963645"/>
            </a:xfrm>
          </p:grpSpPr>
          <p:sp>
            <p:nvSpPr>
              <p:cNvPr id="52" name="任意多边形 51"/>
              <p:cNvSpPr/>
              <p:nvPr/>
            </p:nvSpPr>
            <p:spPr>
              <a:xfrm rot="5400000">
                <a:off x="4924452" y="4209470"/>
                <a:ext cx="289560" cy="313674"/>
              </a:xfrm>
              <a:custGeom>
                <a:avLst/>
                <a:gdLst>
                  <a:gd name="connsiteX0" fmla="*/ 458919 w 1482909"/>
                  <a:gd name="connsiteY0" fmla="*/ 806919 h 1606405"/>
                  <a:gd name="connsiteX1" fmla="*/ 716256 w 1482909"/>
                  <a:gd name="connsiteY1" fmla="*/ 1064256 h 1606405"/>
                  <a:gd name="connsiteX2" fmla="*/ 973593 w 1482909"/>
                  <a:gd name="connsiteY2" fmla="*/ 806919 h 1606405"/>
                  <a:gd name="connsiteX3" fmla="*/ 716256 w 1482909"/>
                  <a:gd name="connsiteY3" fmla="*/ 549582 h 1606405"/>
                  <a:gd name="connsiteX4" fmla="*/ 458919 w 1482909"/>
                  <a:gd name="connsiteY4" fmla="*/ 806919 h 1606405"/>
                  <a:gd name="connsiteX5" fmla="*/ 0 w 1482909"/>
                  <a:gd name="connsiteY5" fmla="*/ 880351 h 1606405"/>
                  <a:gd name="connsiteX6" fmla="*/ 0 w 1482909"/>
                  <a:gd name="connsiteY6" fmla="*/ 738145 h 1606405"/>
                  <a:gd name="connsiteX7" fmla="*/ 35553 w 1482909"/>
                  <a:gd name="connsiteY7" fmla="*/ 702592 h 1606405"/>
                  <a:gd name="connsiteX8" fmla="*/ 301266 w 1482909"/>
                  <a:gd name="connsiteY8" fmla="*/ 702592 h 1606405"/>
                  <a:gd name="connsiteX9" fmla="*/ 26979 w 1482909"/>
                  <a:gd name="connsiteY9" fmla="*/ 544233 h 1606405"/>
                  <a:gd name="connsiteX10" fmla="*/ 13966 w 1482909"/>
                  <a:gd name="connsiteY10" fmla="*/ 495666 h 1606405"/>
                  <a:gd name="connsiteX11" fmla="*/ 85069 w 1482909"/>
                  <a:gd name="connsiteY11" fmla="*/ 372512 h 1606405"/>
                  <a:gd name="connsiteX12" fmla="*/ 133635 w 1482909"/>
                  <a:gd name="connsiteY12" fmla="*/ 359498 h 1606405"/>
                  <a:gd name="connsiteX13" fmla="*/ 498941 w 1482909"/>
                  <a:gd name="connsiteY13" fmla="*/ 570407 h 1606405"/>
                  <a:gd name="connsiteX14" fmla="*/ 282265 w 1482909"/>
                  <a:gd name="connsiteY14" fmla="*/ 195112 h 1606405"/>
                  <a:gd name="connsiteX15" fmla="*/ 295277 w 1482909"/>
                  <a:gd name="connsiteY15" fmla="*/ 146546 h 1606405"/>
                  <a:gd name="connsiteX16" fmla="*/ 418431 w 1482909"/>
                  <a:gd name="connsiteY16" fmla="*/ 75444 h 1606405"/>
                  <a:gd name="connsiteX17" fmla="*/ 466997 w 1482909"/>
                  <a:gd name="connsiteY17" fmla="*/ 88456 h 1606405"/>
                  <a:gd name="connsiteX18" fmla="*/ 609600 w 1482909"/>
                  <a:gd name="connsiteY18" fmla="*/ 335450 h 1606405"/>
                  <a:gd name="connsiteX19" fmla="*/ 609600 w 1482909"/>
                  <a:gd name="connsiteY19" fmla="*/ 35552 h 1606405"/>
                  <a:gd name="connsiteX20" fmla="*/ 645153 w 1482909"/>
                  <a:gd name="connsiteY20" fmla="*/ 0 h 1606405"/>
                  <a:gd name="connsiteX21" fmla="*/ 787359 w 1482909"/>
                  <a:gd name="connsiteY21" fmla="*/ 0 h 1606405"/>
                  <a:gd name="connsiteX22" fmla="*/ 822912 w 1482909"/>
                  <a:gd name="connsiteY22" fmla="*/ 35552 h 1606405"/>
                  <a:gd name="connsiteX23" fmla="*/ 822912 w 1482909"/>
                  <a:gd name="connsiteY23" fmla="*/ 316841 h 1606405"/>
                  <a:gd name="connsiteX24" fmla="*/ 969156 w 1482909"/>
                  <a:gd name="connsiteY24" fmla="*/ 63540 h 1606405"/>
                  <a:gd name="connsiteX25" fmla="*/ 1017722 w 1482909"/>
                  <a:gd name="connsiteY25" fmla="*/ 50526 h 1606405"/>
                  <a:gd name="connsiteX26" fmla="*/ 1140876 w 1482909"/>
                  <a:gd name="connsiteY26" fmla="*/ 121630 h 1606405"/>
                  <a:gd name="connsiteX27" fmla="*/ 1153889 w 1482909"/>
                  <a:gd name="connsiteY27" fmla="*/ 170196 h 1606405"/>
                  <a:gd name="connsiteX28" fmla="*/ 942980 w 1482909"/>
                  <a:gd name="connsiteY28" fmla="*/ 535502 h 1606405"/>
                  <a:gd name="connsiteX29" fmla="*/ 1318275 w 1482909"/>
                  <a:gd name="connsiteY29" fmla="*/ 318825 h 1606405"/>
                  <a:gd name="connsiteX30" fmla="*/ 1366842 w 1482909"/>
                  <a:gd name="connsiteY30" fmla="*/ 331838 h 1606405"/>
                  <a:gd name="connsiteX31" fmla="*/ 1437945 w 1482909"/>
                  <a:gd name="connsiteY31" fmla="*/ 454992 h 1606405"/>
                  <a:gd name="connsiteX32" fmla="*/ 1424931 w 1482909"/>
                  <a:gd name="connsiteY32" fmla="*/ 503559 h 1606405"/>
                  <a:gd name="connsiteX33" fmla="*/ 1177936 w 1482909"/>
                  <a:gd name="connsiteY33" fmla="*/ 646161 h 1606405"/>
                  <a:gd name="connsiteX34" fmla="*/ 1447356 w 1482909"/>
                  <a:gd name="connsiteY34" fmla="*/ 646161 h 1606405"/>
                  <a:gd name="connsiteX35" fmla="*/ 1482909 w 1482909"/>
                  <a:gd name="connsiteY35" fmla="*/ 681714 h 1606405"/>
                  <a:gd name="connsiteX36" fmla="*/ 1482909 w 1482909"/>
                  <a:gd name="connsiteY36" fmla="*/ 823920 h 1606405"/>
                  <a:gd name="connsiteX37" fmla="*/ 1447356 w 1482909"/>
                  <a:gd name="connsiteY37" fmla="*/ 859473 h 1606405"/>
                  <a:gd name="connsiteX38" fmla="*/ 1092603 w 1482909"/>
                  <a:gd name="connsiteY38" fmla="*/ 859472 h 1606405"/>
                  <a:gd name="connsiteX39" fmla="*/ 1428832 w 1482909"/>
                  <a:gd name="connsiteY39" fmla="*/ 1053595 h 1606405"/>
                  <a:gd name="connsiteX40" fmla="*/ 1441846 w 1482909"/>
                  <a:gd name="connsiteY40" fmla="*/ 1102162 h 1606405"/>
                  <a:gd name="connsiteX41" fmla="*/ 1370743 w 1482909"/>
                  <a:gd name="connsiteY41" fmla="*/ 1225316 h 1606405"/>
                  <a:gd name="connsiteX42" fmla="*/ 1322176 w 1482909"/>
                  <a:gd name="connsiteY42" fmla="*/ 1238330 h 1606405"/>
                  <a:gd name="connsiteX43" fmla="*/ 956871 w 1482909"/>
                  <a:gd name="connsiteY43" fmla="*/ 1027420 h 1606405"/>
                  <a:gd name="connsiteX44" fmla="*/ 1173548 w 1482909"/>
                  <a:gd name="connsiteY44" fmla="*/ 1402716 h 1606405"/>
                  <a:gd name="connsiteX45" fmla="*/ 1160534 w 1482909"/>
                  <a:gd name="connsiteY45" fmla="*/ 1451282 h 1606405"/>
                  <a:gd name="connsiteX46" fmla="*/ 1037380 w 1482909"/>
                  <a:gd name="connsiteY46" fmla="*/ 1522385 h 1606405"/>
                  <a:gd name="connsiteX47" fmla="*/ 988814 w 1482909"/>
                  <a:gd name="connsiteY47" fmla="*/ 1509372 h 1606405"/>
                  <a:gd name="connsiteX48" fmla="*/ 854179 w 1482909"/>
                  <a:gd name="connsiteY48" fmla="*/ 1276176 h 1606405"/>
                  <a:gd name="connsiteX49" fmla="*/ 854179 w 1482909"/>
                  <a:gd name="connsiteY49" fmla="*/ 1570852 h 1606405"/>
                  <a:gd name="connsiteX50" fmla="*/ 818626 w 1482909"/>
                  <a:gd name="connsiteY50" fmla="*/ 1606405 h 1606405"/>
                  <a:gd name="connsiteX51" fmla="*/ 676420 w 1482909"/>
                  <a:gd name="connsiteY51" fmla="*/ 1606405 h 1606405"/>
                  <a:gd name="connsiteX52" fmla="*/ 640866 w 1482909"/>
                  <a:gd name="connsiteY52" fmla="*/ 1570852 h 1606405"/>
                  <a:gd name="connsiteX53" fmla="*/ 640866 w 1482909"/>
                  <a:gd name="connsiteY53" fmla="*/ 1244178 h 1606405"/>
                  <a:gd name="connsiteX54" fmla="*/ 482507 w 1482909"/>
                  <a:gd name="connsiteY54" fmla="*/ 1518466 h 1606405"/>
                  <a:gd name="connsiteX55" fmla="*/ 433940 w 1482909"/>
                  <a:gd name="connsiteY55" fmla="*/ 1531480 h 1606405"/>
                  <a:gd name="connsiteX56" fmla="*/ 310786 w 1482909"/>
                  <a:gd name="connsiteY56" fmla="*/ 1460377 h 1606405"/>
                  <a:gd name="connsiteX57" fmla="*/ 297773 w 1482909"/>
                  <a:gd name="connsiteY57" fmla="*/ 1411810 h 1606405"/>
                  <a:gd name="connsiteX58" fmla="*/ 508683 w 1482909"/>
                  <a:gd name="connsiteY58" fmla="*/ 1046504 h 1606405"/>
                  <a:gd name="connsiteX59" fmla="*/ 133386 w 1482909"/>
                  <a:gd name="connsiteY59" fmla="*/ 1263181 h 1606405"/>
                  <a:gd name="connsiteX60" fmla="*/ 84820 w 1482909"/>
                  <a:gd name="connsiteY60" fmla="*/ 1250168 h 1606405"/>
                  <a:gd name="connsiteX61" fmla="*/ 13717 w 1482909"/>
                  <a:gd name="connsiteY61" fmla="*/ 1127014 h 1606405"/>
                  <a:gd name="connsiteX62" fmla="*/ 26730 w 1482909"/>
                  <a:gd name="connsiteY62" fmla="*/ 1078448 h 1606405"/>
                  <a:gd name="connsiteX63" fmla="*/ 308264 w 1482909"/>
                  <a:gd name="connsiteY63" fmla="*/ 915904 h 1606405"/>
                  <a:gd name="connsiteX64" fmla="*/ 35554 w 1482909"/>
                  <a:gd name="connsiteY64" fmla="*/ 915904 h 1606405"/>
                  <a:gd name="connsiteX65" fmla="*/ 0 w 1482909"/>
                  <a:gd name="connsiteY65" fmla="*/ 880351 h 160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482909" h="1606405">
                    <a:moveTo>
                      <a:pt x="458919" y="806919"/>
                    </a:moveTo>
                    <a:cubicBezTo>
                      <a:pt x="458919" y="949042"/>
                      <a:pt x="574133" y="1064256"/>
                      <a:pt x="716256" y="1064256"/>
                    </a:cubicBezTo>
                    <a:cubicBezTo>
                      <a:pt x="858379" y="1064256"/>
                      <a:pt x="973593" y="949042"/>
                      <a:pt x="973593" y="806919"/>
                    </a:cubicBezTo>
                    <a:cubicBezTo>
                      <a:pt x="973593" y="664796"/>
                      <a:pt x="858379" y="549582"/>
                      <a:pt x="716256" y="549582"/>
                    </a:cubicBezTo>
                    <a:cubicBezTo>
                      <a:pt x="574133" y="549582"/>
                      <a:pt x="458919" y="664796"/>
                      <a:pt x="458919" y="806919"/>
                    </a:cubicBezTo>
                    <a:close/>
                    <a:moveTo>
                      <a:pt x="0" y="880351"/>
                    </a:moveTo>
                    <a:lnTo>
                      <a:pt x="0" y="738145"/>
                    </a:lnTo>
                    <a:cubicBezTo>
                      <a:pt x="0" y="718510"/>
                      <a:pt x="15918" y="702592"/>
                      <a:pt x="35553" y="702592"/>
                    </a:cubicBezTo>
                    <a:lnTo>
                      <a:pt x="301266" y="702592"/>
                    </a:lnTo>
                    <a:lnTo>
                      <a:pt x="26979" y="544233"/>
                    </a:lnTo>
                    <a:cubicBezTo>
                      <a:pt x="9975" y="534415"/>
                      <a:pt x="4148" y="512671"/>
                      <a:pt x="13966" y="495666"/>
                    </a:cubicBezTo>
                    <a:lnTo>
                      <a:pt x="85069" y="372512"/>
                    </a:lnTo>
                    <a:cubicBezTo>
                      <a:pt x="94887" y="355508"/>
                      <a:pt x="116631" y="349681"/>
                      <a:pt x="133635" y="359498"/>
                    </a:cubicBezTo>
                    <a:lnTo>
                      <a:pt x="498941" y="570407"/>
                    </a:lnTo>
                    <a:lnTo>
                      <a:pt x="282265" y="195112"/>
                    </a:lnTo>
                    <a:cubicBezTo>
                      <a:pt x="272446" y="178108"/>
                      <a:pt x="278273" y="156364"/>
                      <a:pt x="295277" y="146546"/>
                    </a:cubicBezTo>
                    <a:lnTo>
                      <a:pt x="418431" y="75444"/>
                    </a:lnTo>
                    <a:cubicBezTo>
                      <a:pt x="435436" y="65626"/>
                      <a:pt x="457180" y="71452"/>
                      <a:pt x="466997" y="88456"/>
                    </a:cubicBezTo>
                    <a:lnTo>
                      <a:pt x="609600" y="335450"/>
                    </a:lnTo>
                    <a:lnTo>
                      <a:pt x="609600" y="35552"/>
                    </a:lnTo>
                    <a:cubicBezTo>
                      <a:pt x="609600" y="15918"/>
                      <a:pt x="625518" y="0"/>
                      <a:pt x="645153" y="0"/>
                    </a:cubicBezTo>
                    <a:lnTo>
                      <a:pt x="787359" y="0"/>
                    </a:lnTo>
                    <a:cubicBezTo>
                      <a:pt x="806994" y="0"/>
                      <a:pt x="822912" y="15918"/>
                      <a:pt x="822912" y="35552"/>
                    </a:cubicBezTo>
                    <a:lnTo>
                      <a:pt x="822912" y="316841"/>
                    </a:lnTo>
                    <a:lnTo>
                      <a:pt x="969156" y="63540"/>
                    </a:lnTo>
                    <a:cubicBezTo>
                      <a:pt x="978973" y="46536"/>
                      <a:pt x="1000716" y="40710"/>
                      <a:pt x="1017722" y="50526"/>
                    </a:cubicBezTo>
                    <a:lnTo>
                      <a:pt x="1140876" y="121630"/>
                    </a:lnTo>
                    <a:cubicBezTo>
                      <a:pt x="1157879" y="131448"/>
                      <a:pt x="1163706" y="153192"/>
                      <a:pt x="1153889" y="170196"/>
                    </a:cubicBezTo>
                    <a:lnTo>
                      <a:pt x="942980" y="535502"/>
                    </a:lnTo>
                    <a:lnTo>
                      <a:pt x="1318275" y="318825"/>
                    </a:lnTo>
                    <a:cubicBezTo>
                      <a:pt x="1335279" y="309007"/>
                      <a:pt x="1357024" y="314834"/>
                      <a:pt x="1366842" y="331838"/>
                    </a:cubicBezTo>
                    <a:lnTo>
                      <a:pt x="1437945" y="454992"/>
                    </a:lnTo>
                    <a:cubicBezTo>
                      <a:pt x="1447762" y="471997"/>
                      <a:pt x="1441936" y="493741"/>
                      <a:pt x="1424931" y="503559"/>
                    </a:cubicBezTo>
                    <a:lnTo>
                      <a:pt x="1177936" y="646161"/>
                    </a:lnTo>
                    <a:lnTo>
                      <a:pt x="1447356" y="646161"/>
                    </a:lnTo>
                    <a:cubicBezTo>
                      <a:pt x="1466990" y="646161"/>
                      <a:pt x="1482908" y="662079"/>
                      <a:pt x="1482909" y="681714"/>
                    </a:cubicBezTo>
                    <a:lnTo>
                      <a:pt x="1482909" y="823920"/>
                    </a:lnTo>
                    <a:cubicBezTo>
                      <a:pt x="1482908" y="843555"/>
                      <a:pt x="1466990" y="859473"/>
                      <a:pt x="1447356" y="859473"/>
                    </a:cubicBezTo>
                    <a:lnTo>
                      <a:pt x="1092603" y="859472"/>
                    </a:lnTo>
                    <a:lnTo>
                      <a:pt x="1428832" y="1053595"/>
                    </a:lnTo>
                    <a:cubicBezTo>
                      <a:pt x="1445837" y="1063413"/>
                      <a:pt x="1451663" y="1085157"/>
                      <a:pt x="1441846" y="1102162"/>
                    </a:cubicBezTo>
                    <a:lnTo>
                      <a:pt x="1370743" y="1225316"/>
                    </a:lnTo>
                    <a:cubicBezTo>
                      <a:pt x="1360925" y="1242320"/>
                      <a:pt x="1339181" y="1248147"/>
                      <a:pt x="1322176" y="1238330"/>
                    </a:cubicBezTo>
                    <a:lnTo>
                      <a:pt x="956871" y="1027420"/>
                    </a:lnTo>
                    <a:lnTo>
                      <a:pt x="1173548" y="1402716"/>
                    </a:lnTo>
                    <a:cubicBezTo>
                      <a:pt x="1183365" y="1419720"/>
                      <a:pt x="1177539" y="1441464"/>
                      <a:pt x="1160534" y="1451282"/>
                    </a:cubicBezTo>
                    <a:lnTo>
                      <a:pt x="1037380" y="1522385"/>
                    </a:lnTo>
                    <a:cubicBezTo>
                      <a:pt x="1020376" y="1532202"/>
                      <a:pt x="998632" y="1526376"/>
                      <a:pt x="988814" y="1509372"/>
                    </a:cubicBezTo>
                    <a:lnTo>
                      <a:pt x="854179" y="1276176"/>
                    </a:lnTo>
                    <a:lnTo>
                      <a:pt x="854179" y="1570852"/>
                    </a:lnTo>
                    <a:cubicBezTo>
                      <a:pt x="854178" y="1590487"/>
                      <a:pt x="838260" y="1606404"/>
                      <a:pt x="818626" y="1606405"/>
                    </a:cubicBezTo>
                    <a:lnTo>
                      <a:pt x="676420" y="1606405"/>
                    </a:lnTo>
                    <a:cubicBezTo>
                      <a:pt x="656784" y="1606405"/>
                      <a:pt x="640867" y="1590487"/>
                      <a:pt x="640866" y="1570852"/>
                    </a:cubicBezTo>
                    <a:lnTo>
                      <a:pt x="640866" y="1244178"/>
                    </a:lnTo>
                    <a:lnTo>
                      <a:pt x="482507" y="1518466"/>
                    </a:lnTo>
                    <a:cubicBezTo>
                      <a:pt x="472689" y="1535471"/>
                      <a:pt x="450945" y="1541296"/>
                      <a:pt x="433940" y="1531480"/>
                    </a:cubicBezTo>
                    <a:lnTo>
                      <a:pt x="310786" y="1460377"/>
                    </a:lnTo>
                    <a:cubicBezTo>
                      <a:pt x="293782" y="1450559"/>
                      <a:pt x="287955" y="1428814"/>
                      <a:pt x="297773" y="1411810"/>
                    </a:cubicBezTo>
                    <a:lnTo>
                      <a:pt x="508683" y="1046504"/>
                    </a:lnTo>
                    <a:lnTo>
                      <a:pt x="133386" y="1263181"/>
                    </a:lnTo>
                    <a:cubicBezTo>
                      <a:pt x="116382" y="1272999"/>
                      <a:pt x="94637" y="1267172"/>
                      <a:pt x="84820" y="1250168"/>
                    </a:cubicBezTo>
                    <a:lnTo>
                      <a:pt x="13717" y="1127014"/>
                    </a:lnTo>
                    <a:cubicBezTo>
                      <a:pt x="3899" y="1110009"/>
                      <a:pt x="9726" y="1088265"/>
                      <a:pt x="26730" y="1078448"/>
                    </a:cubicBezTo>
                    <a:lnTo>
                      <a:pt x="308264" y="915904"/>
                    </a:lnTo>
                    <a:lnTo>
                      <a:pt x="35554" y="915904"/>
                    </a:lnTo>
                    <a:cubicBezTo>
                      <a:pt x="15918" y="915904"/>
                      <a:pt x="0" y="899986"/>
                      <a:pt x="0" y="880351"/>
                    </a:cubicBezTo>
                    <a:close/>
                  </a:path>
                </a:pathLst>
              </a:custGeom>
              <a:solidFill>
                <a:srgbClr val="FFFF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52"/>
              <p:cNvSpPr/>
              <p:nvPr/>
            </p:nvSpPr>
            <p:spPr>
              <a:xfrm rot="8286032">
                <a:off x="3129834" y="4873034"/>
                <a:ext cx="312138" cy="312138"/>
              </a:xfrm>
              <a:custGeom>
                <a:avLst/>
                <a:gdLst>
                  <a:gd name="connsiteX0" fmla="*/ 0 w 777240"/>
                  <a:gd name="connsiteY0" fmla="*/ 459723 h 777240"/>
                  <a:gd name="connsiteX1" fmla="*/ 0 w 777240"/>
                  <a:gd name="connsiteY1" fmla="*/ 317517 h 777240"/>
                  <a:gd name="connsiteX2" fmla="*/ 35553 w 777240"/>
                  <a:gd name="connsiteY2" fmla="*/ 281964 h 777240"/>
                  <a:gd name="connsiteX3" fmla="*/ 281964 w 777240"/>
                  <a:gd name="connsiteY3" fmla="*/ 281964 h 777240"/>
                  <a:gd name="connsiteX4" fmla="*/ 281964 w 777240"/>
                  <a:gd name="connsiteY4" fmla="*/ 35553 h 777240"/>
                  <a:gd name="connsiteX5" fmla="*/ 317517 w 777240"/>
                  <a:gd name="connsiteY5" fmla="*/ 0 h 777240"/>
                  <a:gd name="connsiteX6" fmla="*/ 459723 w 777240"/>
                  <a:gd name="connsiteY6" fmla="*/ 0 h 777240"/>
                  <a:gd name="connsiteX7" fmla="*/ 495276 w 777240"/>
                  <a:gd name="connsiteY7" fmla="*/ 35553 h 777240"/>
                  <a:gd name="connsiteX8" fmla="*/ 495276 w 777240"/>
                  <a:gd name="connsiteY8" fmla="*/ 281964 h 777240"/>
                  <a:gd name="connsiteX9" fmla="*/ 741687 w 777240"/>
                  <a:gd name="connsiteY9" fmla="*/ 281964 h 777240"/>
                  <a:gd name="connsiteX10" fmla="*/ 777240 w 777240"/>
                  <a:gd name="connsiteY10" fmla="*/ 317517 h 777240"/>
                  <a:gd name="connsiteX11" fmla="*/ 777240 w 777240"/>
                  <a:gd name="connsiteY11" fmla="*/ 459723 h 777240"/>
                  <a:gd name="connsiteX12" fmla="*/ 741687 w 777240"/>
                  <a:gd name="connsiteY12" fmla="*/ 495276 h 777240"/>
                  <a:gd name="connsiteX13" fmla="*/ 495276 w 777240"/>
                  <a:gd name="connsiteY13" fmla="*/ 495276 h 777240"/>
                  <a:gd name="connsiteX14" fmla="*/ 495276 w 777240"/>
                  <a:gd name="connsiteY14" fmla="*/ 741687 h 777240"/>
                  <a:gd name="connsiteX15" fmla="*/ 459723 w 777240"/>
                  <a:gd name="connsiteY15" fmla="*/ 777240 h 777240"/>
                  <a:gd name="connsiteX16" fmla="*/ 317517 w 777240"/>
                  <a:gd name="connsiteY16" fmla="*/ 777240 h 777240"/>
                  <a:gd name="connsiteX17" fmla="*/ 281964 w 777240"/>
                  <a:gd name="connsiteY17" fmla="*/ 741687 h 777240"/>
                  <a:gd name="connsiteX18" fmla="*/ 281964 w 777240"/>
                  <a:gd name="connsiteY18" fmla="*/ 495276 h 777240"/>
                  <a:gd name="connsiteX19" fmla="*/ 35553 w 777240"/>
                  <a:gd name="connsiteY19" fmla="*/ 495276 h 777240"/>
                  <a:gd name="connsiteX20" fmla="*/ 0 w 777240"/>
                  <a:gd name="connsiteY20" fmla="*/ 459723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7240" h="777240">
                    <a:moveTo>
                      <a:pt x="0" y="459723"/>
                    </a:moveTo>
                    <a:lnTo>
                      <a:pt x="0" y="317517"/>
                    </a:lnTo>
                    <a:cubicBezTo>
                      <a:pt x="0" y="297882"/>
                      <a:pt x="15918" y="281964"/>
                      <a:pt x="35553" y="281964"/>
                    </a:cubicBezTo>
                    <a:lnTo>
                      <a:pt x="281964" y="281964"/>
                    </a:lnTo>
                    <a:lnTo>
                      <a:pt x="281964" y="35553"/>
                    </a:lnTo>
                    <a:cubicBezTo>
                      <a:pt x="281964" y="15918"/>
                      <a:pt x="297882" y="0"/>
                      <a:pt x="317517" y="0"/>
                    </a:cubicBezTo>
                    <a:lnTo>
                      <a:pt x="459723" y="0"/>
                    </a:lnTo>
                    <a:cubicBezTo>
                      <a:pt x="479358" y="0"/>
                      <a:pt x="495276" y="15918"/>
                      <a:pt x="495276" y="35553"/>
                    </a:cubicBezTo>
                    <a:lnTo>
                      <a:pt x="495276" y="281964"/>
                    </a:lnTo>
                    <a:lnTo>
                      <a:pt x="741687" y="281964"/>
                    </a:lnTo>
                    <a:cubicBezTo>
                      <a:pt x="761322" y="281964"/>
                      <a:pt x="777240" y="297882"/>
                      <a:pt x="777240" y="317517"/>
                    </a:cubicBezTo>
                    <a:lnTo>
                      <a:pt x="777240" y="459723"/>
                    </a:lnTo>
                    <a:cubicBezTo>
                      <a:pt x="777240" y="479358"/>
                      <a:pt x="761322" y="495276"/>
                      <a:pt x="741687" y="495276"/>
                    </a:cubicBezTo>
                    <a:lnTo>
                      <a:pt x="495276" y="495276"/>
                    </a:lnTo>
                    <a:lnTo>
                      <a:pt x="495276" y="741687"/>
                    </a:lnTo>
                    <a:cubicBezTo>
                      <a:pt x="495276" y="761322"/>
                      <a:pt x="479358" y="777240"/>
                      <a:pt x="459723" y="777240"/>
                    </a:cubicBezTo>
                    <a:lnTo>
                      <a:pt x="317517" y="777240"/>
                    </a:lnTo>
                    <a:cubicBezTo>
                      <a:pt x="297882" y="777240"/>
                      <a:pt x="281964" y="761322"/>
                      <a:pt x="281964" y="741687"/>
                    </a:cubicBezTo>
                    <a:lnTo>
                      <a:pt x="281964" y="495276"/>
                    </a:lnTo>
                    <a:lnTo>
                      <a:pt x="35553" y="495276"/>
                    </a:lnTo>
                    <a:cubicBezTo>
                      <a:pt x="15918" y="495276"/>
                      <a:pt x="0" y="479358"/>
                      <a:pt x="0" y="459723"/>
                    </a:cubicBezTo>
                    <a:close/>
                  </a:path>
                </a:pathLst>
              </a:custGeom>
              <a:solidFill>
                <a:schemeClr val="bg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a:off x="2078781" y="4451172"/>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4728249" y="4796798"/>
                <a:ext cx="95134" cy="95134"/>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十字星 21"/>
              <p:cNvSpPr/>
              <p:nvPr/>
            </p:nvSpPr>
            <p:spPr>
              <a:xfrm>
                <a:off x="3926077" y="4265519"/>
                <a:ext cx="185653" cy="185653"/>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7030A0"/>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7" name="任意多边形 56"/>
            <p:cNvSpPr/>
            <p:nvPr/>
          </p:nvSpPr>
          <p:spPr>
            <a:xfrm>
              <a:off x="3406615" y="3535679"/>
              <a:ext cx="6316505" cy="1090019"/>
            </a:xfrm>
            <a:custGeom>
              <a:avLst/>
              <a:gdLst>
                <a:gd name="connsiteX0" fmla="*/ 0 w 5257800"/>
                <a:gd name="connsiteY0" fmla="*/ 868680 h 868680"/>
                <a:gd name="connsiteX1" fmla="*/ 1066800 w 5257800"/>
                <a:gd name="connsiteY1" fmla="*/ 533400 h 868680"/>
                <a:gd name="connsiteX2" fmla="*/ 3307080 w 5257800"/>
                <a:gd name="connsiteY2" fmla="*/ 685800 h 868680"/>
                <a:gd name="connsiteX3" fmla="*/ 5257800 w 5257800"/>
                <a:gd name="connsiteY3" fmla="*/ 0 h 868680"/>
              </a:gdLst>
              <a:ahLst/>
              <a:cxnLst>
                <a:cxn ang="0">
                  <a:pos x="connsiteX0" y="connsiteY0"/>
                </a:cxn>
                <a:cxn ang="0">
                  <a:pos x="connsiteX1" y="connsiteY1"/>
                </a:cxn>
                <a:cxn ang="0">
                  <a:pos x="connsiteX2" y="connsiteY2"/>
                </a:cxn>
                <a:cxn ang="0">
                  <a:pos x="connsiteX3" y="connsiteY3"/>
                </a:cxn>
              </a:cxnLst>
              <a:rect l="l" t="t" r="r" b="b"/>
              <a:pathLst>
                <a:path w="5257800" h="868680">
                  <a:moveTo>
                    <a:pt x="0" y="868680"/>
                  </a:moveTo>
                  <a:cubicBezTo>
                    <a:pt x="257810" y="716280"/>
                    <a:pt x="515620" y="563880"/>
                    <a:pt x="1066800" y="533400"/>
                  </a:cubicBezTo>
                  <a:cubicBezTo>
                    <a:pt x="1617980" y="502920"/>
                    <a:pt x="2608580" y="774700"/>
                    <a:pt x="3307080" y="685800"/>
                  </a:cubicBezTo>
                  <a:cubicBezTo>
                    <a:pt x="4005580" y="596900"/>
                    <a:pt x="4631690" y="298450"/>
                    <a:pt x="5257800" y="0"/>
                  </a:cubicBezTo>
                </a:path>
              </a:pathLst>
            </a:custGeom>
            <a:noFill/>
            <a:ln w="38100">
              <a:solidFill>
                <a:srgbClr val="2E37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2" name="组合 61"/>
            <p:cNvGrpSpPr/>
            <p:nvPr/>
          </p:nvGrpSpPr>
          <p:grpSpPr>
            <a:xfrm>
              <a:off x="9664769" y="1029052"/>
              <a:ext cx="1919787" cy="2423165"/>
              <a:chOff x="6690716" y="708698"/>
              <a:chExt cx="1919787" cy="2423165"/>
            </a:xfrm>
          </p:grpSpPr>
          <p:sp>
            <p:nvSpPr>
              <p:cNvPr id="58" name="十字星 21"/>
              <p:cNvSpPr/>
              <p:nvPr/>
            </p:nvSpPr>
            <p:spPr>
              <a:xfrm>
                <a:off x="8183880" y="1950817"/>
                <a:ext cx="426623" cy="426623"/>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22B4B9"/>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十字星 21"/>
              <p:cNvSpPr/>
              <p:nvPr/>
            </p:nvSpPr>
            <p:spPr>
              <a:xfrm>
                <a:off x="7453257" y="2705240"/>
                <a:ext cx="426623" cy="426623"/>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chemeClr val="bg1"/>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任意多边形 59"/>
              <p:cNvSpPr/>
              <p:nvPr/>
            </p:nvSpPr>
            <p:spPr>
              <a:xfrm rot="5400000">
                <a:off x="7558783" y="1135384"/>
                <a:ext cx="373283" cy="404369"/>
              </a:xfrm>
              <a:custGeom>
                <a:avLst/>
                <a:gdLst>
                  <a:gd name="connsiteX0" fmla="*/ 458919 w 1482909"/>
                  <a:gd name="connsiteY0" fmla="*/ 806919 h 1606405"/>
                  <a:gd name="connsiteX1" fmla="*/ 716256 w 1482909"/>
                  <a:gd name="connsiteY1" fmla="*/ 1064256 h 1606405"/>
                  <a:gd name="connsiteX2" fmla="*/ 973593 w 1482909"/>
                  <a:gd name="connsiteY2" fmla="*/ 806919 h 1606405"/>
                  <a:gd name="connsiteX3" fmla="*/ 716256 w 1482909"/>
                  <a:gd name="connsiteY3" fmla="*/ 549582 h 1606405"/>
                  <a:gd name="connsiteX4" fmla="*/ 458919 w 1482909"/>
                  <a:gd name="connsiteY4" fmla="*/ 806919 h 1606405"/>
                  <a:gd name="connsiteX5" fmla="*/ 0 w 1482909"/>
                  <a:gd name="connsiteY5" fmla="*/ 880351 h 1606405"/>
                  <a:gd name="connsiteX6" fmla="*/ 0 w 1482909"/>
                  <a:gd name="connsiteY6" fmla="*/ 738145 h 1606405"/>
                  <a:gd name="connsiteX7" fmla="*/ 35553 w 1482909"/>
                  <a:gd name="connsiteY7" fmla="*/ 702592 h 1606405"/>
                  <a:gd name="connsiteX8" fmla="*/ 301266 w 1482909"/>
                  <a:gd name="connsiteY8" fmla="*/ 702592 h 1606405"/>
                  <a:gd name="connsiteX9" fmla="*/ 26979 w 1482909"/>
                  <a:gd name="connsiteY9" fmla="*/ 544233 h 1606405"/>
                  <a:gd name="connsiteX10" fmla="*/ 13966 w 1482909"/>
                  <a:gd name="connsiteY10" fmla="*/ 495666 h 1606405"/>
                  <a:gd name="connsiteX11" fmla="*/ 85069 w 1482909"/>
                  <a:gd name="connsiteY11" fmla="*/ 372512 h 1606405"/>
                  <a:gd name="connsiteX12" fmla="*/ 133635 w 1482909"/>
                  <a:gd name="connsiteY12" fmla="*/ 359498 h 1606405"/>
                  <a:gd name="connsiteX13" fmla="*/ 498941 w 1482909"/>
                  <a:gd name="connsiteY13" fmla="*/ 570407 h 1606405"/>
                  <a:gd name="connsiteX14" fmla="*/ 282265 w 1482909"/>
                  <a:gd name="connsiteY14" fmla="*/ 195112 h 1606405"/>
                  <a:gd name="connsiteX15" fmla="*/ 295277 w 1482909"/>
                  <a:gd name="connsiteY15" fmla="*/ 146546 h 1606405"/>
                  <a:gd name="connsiteX16" fmla="*/ 418431 w 1482909"/>
                  <a:gd name="connsiteY16" fmla="*/ 75444 h 1606405"/>
                  <a:gd name="connsiteX17" fmla="*/ 466997 w 1482909"/>
                  <a:gd name="connsiteY17" fmla="*/ 88456 h 1606405"/>
                  <a:gd name="connsiteX18" fmla="*/ 609600 w 1482909"/>
                  <a:gd name="connsiteY18" fmla="*/ 335450 h 1606405"/>
                  <a:gd name="connsiteX19" fmla="*/ 609600 w 1482909"/>
                  <a:gd name="connsiteY19" fmla="*/ 35552 h 1606405"/>
                  <a:gd name="connsiteX20" fmla="*/ 645153 w 1482909"/>
                  <a:gd name="connsiteY20" fmla="*/ 0 h 1606405"/>
                  <a:gd name="connsiteX21" fmla="*/ 787359 w 1482909"/>
                  <a:gd name="connsiteY21" fmla="*/ 0 h 1606405"/>
                  <a:gd name="connsiteX22" fmla="*/ 822912 w 1482909"/>
                  <a:gd name="connsiteY22" fmla="*/ 35552 h 1606405"/>
                  <a:gd name="connsiteX23" fmla="*/ 822912 w 1482909"/>
                  <a:gd name="connsiteY23" fmla="*/ 316841 h 1606405"/>
                  <a:gd name="connsiteX24" fmla="*/ 969156 w 1482909"/>
                  <a:gd name="connsiteY24" fmla="*/ 63540 h 1606405"/>
                  <a:gd name="connsiteX25" fmla="*/ 1017722 w 1482909"/>
                  <a:gd name="connsiteY25" fmla="*/ 50526 h 1606405"/>
                  <a:gd name="connsiteX26" fmla="*/ 1140876 w 1482909"/>
                  <a:gd name="connsiteY26" fmla="*/ 121630 h 1606405"/>
                  <a:gd name="connsiteX27" fmla="*/ 1153889 w 1482909"/>
                  <a:gd name="connsiteY27" fmla="*/ 170196 h 1606405"/>
                  <a:gd name="connsiteX28" fmla="*/ 942980 w 1482909"/>
                  <a:gd name="connsiteY28" fmla="*/ 535502 h 1606405"/>
                  <a:gd name="connsiteX29" fmla="*/ 1318275 w 1482909"/>
                  <a:gd name="connsiteY29" fmla="*/ 318825 h 1606405"/>
                  <a:gd name="connsiteX30" fmla="*/ 1366842 w 1482909"/>
                  <a:gd name="connsiteY30" fmla="*/ 331838 h 1606405"/>
                  <a:gd name="connsiteX31" fmla="*/ 1437945 w 1482909"/>
                  <a:gd name="connsiteY31" fmla="*/ 454992 h 1606405"/>
                  <a:gd name="connsiteX32" fmla="*/ 1424931 w 1482909"/>
                  <a:gd name="connsiteY32" fmla="*/ 503559 h 1606405"/>
                  <a:gd name="connsiteX33" fmla="*/ 1177936 w 1482909"/>
                  <a:gd name="connsiteY33" fmla="*/ 646161 h 1606405"/>
                  <a:gd name="connsiteX34" fmla="*/ 1447356 w 1482909"/>
                  <a:gd name="connsiteY34" fmla="*/ 646161 h 1606405"/>
                  <a:gd name="connsiteX35" fmla="*/ 1482909 w 1482909"/>
                  <a:gd name="connsiteY35" fmla="*/ 681714 h 1606405"/>
                  <a:gd name="connsiteX36" fmla="*/ 1482909 w 1482909"/>
                  <a:gd name="connsiteY36" fmla="*/ 823920 h 1606405"/>
                  <a:gd name="connsiteX37" fmla="*/ 1447356 w 1482909"/>
                  <a:gd name="connsiteY37" fmla="*/ 859473 h 1606405"/>
                  <a:gd name="connsiteX38" fmla="*/ 1092603 w 1482909"/>
                  <a:gd name="connsiteY38" fmla="*/ 859472 h 1606405"/>
                  <a:gd name="connsiteX39" fmla="*/ 1428832 w 1482909"/>
                  <a:gd name="connsiteY39" fmla="*/ 1053595 h 1606405"/>
                  <a:gd name="connsiteX40" fmla="*/ 1441846 w 1482909"/>
                  <a:gd name="connsiteY40" fmla="*/ 1102162 h 1606405"/>
                  <a:gd name="connsiteX41" fmla="*/ 1370743 w 1482909"/>
                  <a:gd name="connsiteY41" fmla="*/ 1225316 h 1606405"/>
                  <a:gd name="connsiteX42" fmla="*/ 1322176 w 1482909"/>
                  <a:gd name="connsiteY42" fmla="*/ 1238330 h 1606405"/>
                  <a:gd name="connsiteX43" fmla="*/ 956871 w 1482909"/>
                  <a:gd name="connsiteY43" fmla="*/ 1027420 h 1606405"/>
                  <a:gd name="connsiteX44" fmla="*/ 1173548 w 1482909"/>
                  <a:gd name="connsiteY44" fmla="*/ 1402716 h 1606405"/>
                  <a:gd name="connsiteX45" fmla="*/ 1160534 w 1482909"/>
                  <a:gd name="connsiteY45" fmla="*/ 1451282 h 1606405"/>
                  <a:gd name="connsiteX46" fmla="*/ 1037380 w 1482909"/>
                  <a:gd name="connsiteY46" fmla="*/ 1522385 h 1606405"/>
                  <a:gd name="connsiteX47" fmla="*/ 988814 w 1482909"/>
                  <a:gd name="connsiteY47" fmla="*/ 1509372 h 1606405"/>
                  <a:gd name="connsiteX48" fmla="*/ 854179 w 1482909"/>
                  <a:gd name="connsiteY48" fmla="*/ 1276176 h 1606405"/>
                  <a:gd name="connsiteX49" fmla="*/ 854179 w 1482909"/>
                  <a:gd name="connsiteY49" fmla="*/ 1570852 h 1606405"/>
                  <a:gd name="connsiteX50" fmla="*/ 818626 w 1482909"/>
                  <a:gd name="connsiteY50" fmla="*/ 1606405 h 1606405"/>
                  <a:gd name="connsiteX51" fmla="*/ 676420 w 1482909"/>
                  <a:gd name="connsiteY51" fmla="*/ 1606405 h 1606405"/>
                  <a:gd name="connsiteX52" fmla="*/ 640866 w 1482909"/>
                  <a:gd name="connsiteY52" fmla="*/ 1570852 h 1606405"/>
                  <a:gd name="connsiteX53" fmla="*/ 640866 w 1482909"/>
                  <a:gd name="connsiteY53" fmla="*/ 1244178 h 1606405"/>
                  <a:gd name="connsiteX54" fmla="*/ 482507 w 1482909"/>
                  <a:gd name="connsiteY54" fmla="*/ 1518466 h 1606405"/>
                  <a:gd name="connsiteX55" fmla="*/ 433940 w 1482909"/>
                  <a:gd name="connsiteY55" fmla="*/ 1531480 h 1606405"/>
                  <a:gd name="connsiteX56" fmla="*/ 310786 w 1482909"/>
                  <a:gd name="connsiteY56" fmla="*/ 1460377 h 1606405"/>
                  <a:gd name="connsiteX57" fmla="*/ 297773 w 1482909"/>
                  <a:gd name="connsiteY57" fmla="*/ 1411810 h 1606405"/>
                  <a:gd name="connsiteX58" fmla="*/ 508683 w 1482909"/>
                  <a:gd name="connsiteY58" fmla="*/ 1046504 h 1606405"/>
                  <a:gd name="connsiteX59" fmla="*/ 133386 w 1482909"/>
                  <a:gd name="connsiteY59" fmla="*/ 1263181 h 1606405"/>
                  <a:gd name="connsiteX60" fmla="*/ 84820 w 1482909"/>
                  <a:gd name="connsiteY60" fmla="*/ 1250168 h 1606405"/>
                  <a:gd name="connsiteX61" fmla="*/ 13717 w 1482909"/>
                  <a:gd name="connsiteY61" fmla="*/ 1127014 h 1606405"/>
                  <a:gd name="connsiteX62" fmla="*/ 26730 w 1482909"/>
                  <a:gd name="connsiteY62" fmla="*/ 1078448 h 1606405"/>
                  <a:gd name="connsiteX63" fmla="*/ 308264 w 1482909"/>
                  <a:gd name="connsiteY63" fmla="*/ 915904 h 1606405"/>
                  <a:gd name="connsiteX64" fmla="*/ 35554 w 1482909"/>
                  <a:gd name="connsiteY64" fmla="*/ 915904 h 1606405"/>
                  <a:gd name="connsiteX65" fmla="*/ 0 w 1482909"/>
                  <a:gd name="connsiteY65" fmla="*/ 880351 h 160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482909" h="1606405">
                    <a:moveTo>
                      <a:pt x="458919" y="806919"/>
                    </a:moveTo>
                    <a:cubicBezTo>
                      <a:pt x="458919" y="949042"/>
                      <a:pt x="574133" y="1064256"/>
                      <a:pt x="716256" y="1064256"/>
                    </a:cubicBezTo>
                    <a:cubicBezTo>
                      <a:pt x="858379" y="1064256"/>
                      <a:pt x="973593" y="949042"/>
                      <a:pt x="973593" y="806919"/>
                    </a:cubicBezTo>
                    <a:cubicBezTo>
                      <a:pt x="973593" y="664796"/>
                      <a:pt x="858379" y="549582"/>
                      <a:pt x="716256" y="549582"/>
                    </a:cubicBezTo>
                    <a:cubicBezTo>
                      <a:pt x="574133" y="549582"/>
                      <a:pt x="458919" y="664796"/>
                      <a:pt x="458919" y="806919"/>
                    </a:cubicBezTo>
                    <a:close/>
                    <a:moveTo>
                      <a:pt x="0" y="880351"/>
                    </a:moveTo>
                    <a:lnTo>
                      <a:pt x="0" y="738145"/>
                    </a:lnTo>
                    <a:cubicBezTo>
                      <a:pt x="0" y="718510"/>
                      <a:pt x="15918" y="702592"/>
                      <a:pt x="35553" y="702592"/>
                    </a:cubicBezTo>
                    <a:lnTo>
                      <a:pt x="301266" y="702592"/>
                    </a:lnTo>
                    <a:lnTo>
                      <a:pt x="26979" y="544233"/>
                    </a:lnTo>
                    <a:cubicBezTo>
                      <a:pt x="9975" y="534415"/>
                      <a:pt x="4148" y="512671"/>
                      <a:pt x="13966" y="495666"/>
                    </a:cubicBezTo>
                    <a:lnTo>
                      <a:pt x="85069" y="372512"/>
                    </a:lnTo>
                    <a:cubicBezTo>
                      <a:pt x="94887" y="355508"/>
                      <a:pt x="116631" y="349681"/>
                      <a:pt x="133635" y="359498"/>
                    </a:cubicBezTo>
                    <a:lnTo>
                      <a:pt x="498941" y="570407"/>
                    </a:lnTo>
                    <a:lnTo>
                      <a:pt x="282265" y="195112"/>
                    </a:lnTo>
                    <a:cubicBezTo>
                      <a:pt x="272446" y="178108"/>
                      <a:pt x="278273" y="156364"/>
                      <a:pt x="295277" y="146546"/>
                    </a:cubicBezTo>
                    <a:lnTo>
                      <a:pt x="418431" y="75444"/>
                    </a:lnTo>
                    <a:cubicBezTo>
                      <a:pt x="435436" y="65626"/>
                      <a:pt x="457180" y="71452"/>
                      <a:pt x="466997" y="88456"/>
                    </a:cubicBezTo>
                    <a:lnTo>
                      <a:pt x="609600" y="335450"/>
                    </a:lnTo>
                    <a:lnTo>
                      <a:pt x="609600" y="35552"/>
                    </a:lnTo>
                    <a:cubicBezTo>
                      <a:pt x="609600" y="15918"/>
                      <a:pt x="625518" y="0"/>
                      <a:pt x="645153" y="0"/>
                    </a:cubicBezTo>
                    <a:lnTo>
                      <a:pt x="787359" y="0"/>
                    </a:lnTo>
                    <a:cubicBezTo>
                      <a:pt x="806994" y="0"/>
                      <a:pt x="822912" y="15918"/>
                      <a:pt x="822912" y="35552"/>
                    </a:cubicBezTo>
                    <a:lnTo>
                      <a:pt x="822912" y="316841"/>
                    </a:lnTo>
                    <a:lnTo>
                      <a:pt x="969156" y="63540"/>
                    </a:lnTo>
                    <a:cubicBezTo>
                      <a:pt x="978973" y="46536"/>
                      <a:pt x="1000716" y="40710"/>
                      <a:pt x="1017722" y="50526"/>
                    </a:cubicBezTo>
                    <a:lnTo>
                      <a:pt x="1140876" y="121630"/>
                    </a:lnTo>
                    <a:cubicBezTo>
                      <a:pt x="1157879" y="131448"/>
                      <a:pt x="1163706" y="153192"/>
                      <a:pt x="1153889" y="170196"/>
                    </a:cubicBezTo>
                    <a:lnTo>
                      <a:pt x="942980" y="535502"/>
                    </a:lnTo>
                    <a:lnTo>
                      <a:pt x="1318275" y="318825"/>
                    </a:lnTo>
                    <a:cubicBezTo>
                      <a:pt x="1335279" y="309007"/>
                      <a:pt x="1357024" y="314834"/>
                      <a:pt x="1366842" y="331838"/>
                    </a:cubicBezTo>
                    <a:lnTo>
                      <a:pt x="1437945" y="454992"/>
                    </a:lnTo>
                    <a:cubicBezTo>
                      <a:pt x="1447762" y="471997"/>
                      <a:pt x="1441936" y="493741"/>
                      <a:pt x="1424931" y="503559"/>
                    </a:cubicBezTo>
                    <a:lnTo>
                      <a:pt x="1177936" y="646161"/>
                    </a:lnTo>
                    <a:lnTo>
                      <a:pt x="1447356" y="646161"/>
                    </a:lnTo>
                    <a:cubicBezTo>
                      <a:pt x="1466990" y="646161"/>
                      <a:pt x="1482908" y="662079"/>
                      <a:pt x="1482909" y="681714"/>
                    </a:cubicBezTo>
                    <a:lnTo>
                      <a:pt x="1482909" y="823920"/>
                    </a:lnTo>
                    <a:cubicBezTo>
                      <a:pt x="1482908" y="843555"/>
                      <a:pt x="1466990" y="859473"/>
                      <a:pt x="1447356" y="859473"/>
                    </a:cubicBezTo>
                    <a:lnTo>
                      <a:pt x="1092603" y="859472"/>
                    </a:lnTo>
                    <a:lnTo>
                      <a:pt x="1428832" y="1053595"/>
                    </a:lnTo>
                    <a:cubicBezTo>
                      <a:pt x="1445837" y="1063413"/>
                      <a:pt x="1451663" y="1085157"/>
                      <a:pt x="1441846" y="1102162"/>
                    </a:cubicBezTo>
                    <a:lnTo>
                      <a:pt x="1370743" y="1225316"/>
                    </a:lnTo>
                    <a:cubicBezTo>
                      <a:pt x="1360925" y="1242320"/>
                      <a:pt x="1339181" y="1248147"/>
                      <a:pt x="1322176" y="1238330"/>
                    </a:cubicBezTo>
                    <a:lnTo>
                      <a:pt x="956871" y="1027420"/>
                    </a:lnTo>
                    <a:lnTo>
                      <a:pt x="1173548" y="1402716"/>
                    </a:lnTo>
                    <a:cubicBezTo>
                      <a:pt x="1183365" y="1419720"/>
                      <a:pt x="1177539" y="1441464"/>
                      <a:pt x="1160534" y="1451282"/>
                    </a:cubicBezTo>
                    <a:lnTo>
                      <a:pt x="1037380" y="1522385"/>
                    </a:lnTo>
                    <a:cubicBezTo>
                      <a:pt x="1020376" y="1532202"/>
                      <a:pt x="998632" y="1526376"/>
                      <a:pt x="988814" y="1509372"/>
                    </a:cubicBezTo>
                    <a:lnTo>
                      <a:pt x="854179" y="1276176"/>
                    </a:lnTo>
                    <a:lnTo>
                      <a:pt x="854179" y="1570852"/>
                    </a:lnTo>
                    <a:cubicBezTo>
                      <a:pt x="854178" y="1590487"/>
                      <a:pt x="838260" y="1606404"/>
                      <a:pt x="818626" y="1606405"/>
                    </a:cubicBezTo>
                    <a:lnTo>
                      <a:pt x="676420" y="1606405"/>
                    </a:lnTo>
                    <a:cubicBezTo>
                      <a:pt x="656784" y="1606405"/>
                      <a:pt x="640867" y="1590487"/>
                      <a:pt x="640866" y="1570852"/>
                    </a:cubicBezTo>
                    <a:lnTo>
                      <a:pt x="640866" y="1244178"/>
                    </a:lnTo>
                    <a:lnTo>
                      <a:pt x="482507" y="1518466"/>
                    </a:lnTo>
                    <a:cubicBezTo>
                      <a:pt x="472689" y="1535471"/>
                      <a:pt x="450945" y="1541296"/>
                      <a:pt x="433940" y="1531480"/>
                    </a:cubicBezTo>
                    <a:lnTo>
                      <a:pt x="310786" y="1460377"/>
                    </a:lnTo>
                    <a:cubicBezTo>
                      <a:pt x="293782" y="1450559"/>
                      <a:pt x="287955" y="1428814"/>
                      <a:pt x="297773" y="1411810"/>
                    </a:cubicBezTo>
                    <a:lnTo>
                      <a:pt x="508683" y="1046504"/>
                    </a:lnTo>
                    <a:lnTo>
                      <a:pt x="133386" y="1263181"/>
                    </a:lnTo>
                    <a:cubicBezTo>
                      <a:pt x="116382" y="1272999"/>
                      <a:pt x="94637" y="1267172"/>
                      <a:pt x="84820" y="1250168"/>
                    </a:cubicBezTo>
                    <a:lnTo>
                      <a:pt x="13717" y="1127014"/>
                    </a:lnTo>
                    <a:cubicBezTo>
                      <a:pt x="3899" y="1110009"/>
                      <a:pt x="9726" y="1088265"/>
                      <a:pt x="26730" y="1078448"/>
                    </a:cubicBezTo>
                    <a:lnTo>
                      <a:pt x="308264" y="915904"/>
                    </a:lnTo>
                    <a:lnTo>
                      <a:pt x="35554" y="915904"/>
                    </a:lnTo>
                    <a:cubicBezTo>
                      <a:pt x="15918" y="915904"/>
                      <a:pt x="0" y="899986"/>
                      <a:pt x="0" y="880351"/>
                    </a:cubicBezTo>
                    <a:close/>
                  </a:path>
                </a:pathLst>
              </a:custGeom>
              <a:solidFill>
                <a:srgbClr val="7030A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任意多边形 60"/>
              <p:cNvSpPr/>
              <p:nvPr/>
            </p:nvSpPr>
            <p:spPr>
              <a:xfrm rot="8286032">
                <a:off x="6690716" y="708698"/>
                <a:ext cx="170999" cy="170999"/>
              </a:xfrm>
              <a:custGeom>
                <a:avLst/>
                <a:gdLst>
                  <a:gd name="connsiteX0" fmla="*/ 0 w 777240"/>
                  <a:gd name="connsiteY0" fmla="*/ 459723 h 777240"/>
                  <a:gd name="connsiteX1" fmla="*/ 0 w 777240"/>
                  <a:gd name="connsiteY1" fmla="*/ 317517 h 777240"/>
                  <a:gd name="connsiteX2" fmla="*/ 35553 w 777240"/>
                  <a:gd name="connsiteY2" fmla="*/ 281964 h 777240"/>
                  <a:gd name="connsiteX3" fmla="*/ 281964 w 777240"/>
                  <a:gd name="connsiteY3" fmla="*/ 281964 h 777240"/>
                  <a:gd name="connsiteX4" fmla="*/ 281964 w 777240"/>
                  <a:gd name="connsiteY4" fmla="*/ 35553 h 777240"/>
                  <a:gd name="connsiteX5" fmla="*/ 317517 w 777240"/>
                  <a:gd name="connsiteY5" fmla="*/ 0 h 777240"/>
                  <a:gd name="connsiteX6" fmla="*/ 459723 w 777240"/>
                  <a:gd name="connsiteY6" fmla="*/ 0 h 777240"/>
                  <a:gd name="connsiteX7" fmla="*/ 495276 w 777240"/>
                  <a:gd name="connsiteY7" fmla="*/ 35553 h 777240"/>
                  <a:gd name="connsiteX8" fmla="*/ 495276 w 777240"/>
                  <a:gd name="connsiteY8" fmla="*/ 281964 h 777240"/>
                  <a:gd name="connsiteX9" fmla="*/ 741687 w 777240"/>
                  <a:gd name="connsiteY9" fmla="*/ 281964 h 777240"/>
                  <a:gd name="connsiteX10" fmla="*/ 777240 w 777240"/>
                  <a:gd name="connsiteY10" fmla="*/ 317517 h 777240"/>
                  <a:gd name="connsiteX11" fmla="*/ 777240 w 777240"/>
                  <a:gd name="connsiteY11" fmla="*/ 459723 h 777240"/>
                  <a:gd name="connsiteX12" fmla="*/ 741687 w 777240"/>
                  <a:gd name="connsiteY12" fmla="*/ 495276 h 777240"/>
                  <a:gd name="connsiteX13" fmla="*/ 495276 w 777240"/>
                  <a:gd name="connsiteY13" fmla="*/ 495276 h 777240"/>
                  <a:gd name="connsiteX14" fmla="*/ 495276 w 777240"/>
                  <a:gd name="connsiteY14" fmla="*/ 741687 h 777240"/>
                  <a:gd name="connsiteX15" fmla="*/ 459723 w 777240"/>
                  <a:gd name="connsiteY15" fmla="*/ 777240 h 777240"/>
                  <a:gd name="connsiteX16" fmla="*/ 317517 w 777240"/>
                  <a:gd name="connsiteY16" fmla="*/ 777240 h 777240"/>
                  <a:gd name="connsiteX17" fmla="*/ 281964 w 777240"/>
                  <a:gd name="connsiteY17" fmla="*/ 741687 h 777240"/>
                  <a:gd name="connsiteX18" fmla="*/ 281964 w 777240"/>
                  <a:gd name="connsiteY18" fmla="*/ 495276 h 777240"/>
                  <a:gd name="connsiteX19" fmla="*/ 35553 w 777240"/>
                  <a:gd name="connsiteY19" fmla="*/ 495276 h 777240"/>
                  <a:gd name="connsiteX20" fmla="*/ 0 w 777240"/>
                  <a:gd name="connsiteY20" fmla="*/ 459723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7240" h="777240">
                    <a:moveTo>
                      <a:pt x="0" y="459723"/>
                    </a:moveTo>
                    <a:lnTo>
                      <a:pt x="0" y="317517"/>
                    </a:lnTo>
                    <a:cubicBezTo>
                      <a:pt x="0" y="297882"/>
                      <a:pt x="15918" y="281964"/>
                      <a:pt x="35553" y="281964"/>
                    </a:cubicBezTo>
                    <a:lnTo>
                      <a:pt x="281964" y="281964"/>
                    </a:lnTo>
                    <a:lnTo>
                      <a:pt x="281964" y="35553"/>
                    </a:lnTo>
                    <a:cubicBezTo>
                      <a:pt x="281964" y="15918"/>
                      <a:pt x="297882" y="0"/>
                      <a:pt x="317517" y="0"/>
                    </a:cubicBezTo>
                    <a:lnTo>
                      <a:pt x="459723" y="0"/>
                    </a:lnTo>
                    <a:cubicBezTo>
                      <a:pt x="479358" y="0"/>
                      <a:pt x="495276" y="15918"/>
                      <a:pt x="495276" y="35553"/>
                    </a:cubicBezTo>
                    <a:lnTo>
                      <a:pt x="495276" y="281964"/>
                    </a:lnTo>
                    <a:lnTo>
                      <a:pt x="741687" y="281964"/>
                    </a:lnTo>
                    <a:cubicBezTo>
                      <a:pt x="761322" y="281964"/>
                      <a:pt x="777240" y="297882"/>
                      <a:pt x="777240" y="317517"/>
                    </a:cubicBezTo>
                    <a:lnTo>
                      <a:pt x="777240" y="459723"/>
                    </a:lnTo>
                    <a:cubicBezTo>
                      <a:pt x="777240" y="479358"/>
                      <a:pt x="761322" y="495276"/>
                      <a:pt x="741687" y="495276"/>
                    </a:cubicBezTo>
                    <a:lnTo>
                      <a:pt x="495276" y="495276"/>
                    </a:lnTo>
                    <a:lnTo>
                      <a:pt x="495276" y="741687"/>
                    </a:lnTo>
                    <a:cubicBezTo>
                      <a:pt x="495276" y="761322"/>
                      <a:pt x="479358" y="777240"/>
                      <a:pt x="459723" y="777240"/>
                    </a:cubicBezTo>
                    <a:lnTo>
                      <a:pt x="317517" y="777240"/>
                    </a:lnTo>
                    <a:cubicBezTo>
                      <a:pt x="297882" y="777240"/>
                      <a:pt x="281964" y="761322"/>
                      <a:pt x="281964" y="741687"/>
                    </a:cubicBezTo>
                    <a:lnTo>
                      <a:pt x="281964" y="495276"/>
                    </a:lnTo>
                    <a:lnTo>
                      <a:pt x="35553" y="495276"/>
                    </a:lnTo>
                    <a:cubicBezTo>
                      <a:pt x="15918" y="495276"/>
                      <a:pt x="0" y="479358"/>
                      <a:pt x="0" y="459723"/>
                    </a:cubicBezTo>
                    <a:close/>
                  </a:path>
                </a:pathLst>
              </a:custGeom>
              <a:solidFill>
                <a:schemeClr val="accent2">
                  <a:lumMod val="60000"/>
                  <a:lumOff val="40000"/>
                </a:scheme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8" name="组合 67"/>
            <p:cNvGrpSpPr/>
            <p:nvPr/>
          </p:nvGrpSpPr>
          <p:grpSpPr>
            <a:xfrm>
              <a:off x="1114870" y="3420663"/>
              <a:ext cx="2494958" cy="2423165"/>
              <a:chOff x="1114870" y="3420663"/>
              <a:chExt cx="2494958" cy="2423165"/>
            </a:xfrm>
          </p:grpSpPr>
          <p:sp>
            <p:nvSpPr>
              <p:cNvPr id="35" name="任意多边形 34"/>
              <p:cNvSpPr/>
              <p:nvPr/>
            </p:nvSpPr>
            <p:spPr>
              <a:xfrm rot="8286032">
                <a:off x="3297690" y="5208235"/>
                <a:ext cx="312138" cy="312138"/>
              </a:xfrm>
              <a:custGeom>
                <a:avLst/>
                <a:gdLst>
                  <a:gd name="connsiteX0" fmla="*/ 0 w 777240"/>
                  <a:gd name="connsiteY0" fmla="*/ 459723 h 777240"/>
                  <a:gd name="connsiteX1" fmla="*/ 0 w 777240"/>
                  <a:gd name="connsiteY1" fmla="*/ 317517 h 777240"/>
                  <a:gd name="connsiteX2" fmla="*/ 35553 w 777240"/>
                  <a:gd name="connsiteY2" fmla="*/ 281964 h 777240"/>
                  <a:gd name="connsiteX3" fmla="*/ 281964 w 777240"/>
                  <a:gd name="connsiteY3" fmla="*/ 281964 h 777240"/>
                  <a:gd name="connsiteX4" fmla="*/ 281964 w 777240"/>
                  <a:gd name="connsiteY4" fmla="*/ 35553 h 777240"/>
                  <a:gd name="connsiteX5" fmla="*/ 317517 w 777240"/>
                  <a:gd name="connsiteY5" fmla="*/ 0 h 777240"/>
                  <a:gd name="connsiteX6" fmla="*/ 459723 w 777240"/>
                  <a:gd name="connsiteY6" fmla="*/ 0 h 777240"/>
                  <a:gd name="connsiteX7" fmla="*/ 495276 w 777240"/>
                  <a:gd name="connsiteY7" fmla="*/ 35553 h 777240"/>
                  <a:gd name="connsiteX8" fmla="*/ 495276 w 777240"/>
                  <a:gd name="connsiteY8" fmla="*/ 281964 h 777240"/>
                  <a:gd name="connsiteX9" fmla="*/ 741687 w 777240"/>
                  <a:gd name="connsiteY9" fmla="*/ 281964 h 777240"/>
                  <a:gd name="connsiteX10" fmla="*/ 777240 w 777240"/>
                  <a:gd name="connsiteY10" fmla="*/ 317517 h 777240"/>
                  <a:gd name="connsiteX11" fmla="*/ 777240 w 777240"/>
                  <a:gd name="connsiteY11" fmla="*/ 459723 h 777240"/>
                  <a:gd name="connsiteX12" fmla="*/ 741687 w 777240"/>
                  <a:gd name="connsiteY12" fmla="*/ 495276 h 777240"/>
                  <a:gd name="connsiteX13" fmla="*/ 495276 w 777240"/>
                  <a:gd name="connsiteY13" fmla="*/ 495276 h 777240"/>
                  <a:gd name="connsiteX14" fmla="*/ 495276 w 777240"/>
                  <a:gd name="connsiteY14" fmla="*/ 741687 h 777240"/>
                  <a:gd name="connsiteX15" fmla="*/ 459723 w 777240"/>
                  <a:gd name="connsiteY15" fmla="*/ 777240 h 777240"/>
                  <a:gd name="connsiteX16" fmla="*/ 317517 w 777240"/>
                  <a:gd name="connsiteY16" fmla="*/ 777240 h 777240"/>
                  <a:gd name="connsiteX17" fmla="*/ 281964 w 777240"/>
                  <a:gd name="connsiteY17" fmla="*/ 741687 h 777240"/>
                  <a:gd name="connsiteX18" fmla="*/ 281964 w 777240"/>
                  <a:gd name="connsiteY18" fmla="*/ 495276 h 777240"/>
                  <a:gd name="connsiteX19" fmla="*/ 35553 w 777240"/>
                  <a:gd name="connsiteY19" fmla="*/ 495276 h 777240"/>
                  <a:gd name="connsiteX20" fmla="*/ 0 w 777240"/>
                  <a:gd name="connsiteY20" fmla="*/ 459723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7240" h="777240">
                    <a:moveTo>
                      <a:pt x="0" y="459723"/>
                    </a:moveTo>
                    <a:lnTo>
                      <a:pt x="0" y="317517"/>
                    </a:lnTo>
                    <a:cubicBezTo>
                      <a:pt x="0" y="297882"/>
                      <a:pt x="15918" y="281964"/>
                      <a:pt x="35553" y="281964"/>
                    </a:cubicBezTo>
                    <a:lnTo>
                      <a:pt x="281964" y="281964"/>
                    </a:lnTo>
                    <a:lnTo>
                      <a:pt x="281964" y="35553"/>
                    </a:lnTo>
                    <a:cubicBezTo>
                      <a:pt x="281964" y="15918"/>
                      <a:pt x="297882" y="0"/>
                      <a:pt x="317517" y="0"/>
                    </a:cubicBezTo>
                    <a:lnTo>
                      <a:pt x="459723" y="0"/>
                    </a:lnTo>
                    <a:cubicBezTo>
                      <a:pt x="479358" y="0"/>
                      <a:pt x="495276" y="15918"/>
                      <a:pt x="495276" y="35553"/>
                    </a:cubicBezTo>
                    <a:lnTo>
                      <a:pt x="495276" y="281964"/>
                    </a:lnTo>
                    <a:lnTo>
                      <a:pt x="741687" y="281964"/>
                    </a:lnTo>
                    <a:cubicBezTo>
                      <a:pt x="761322" y="281964"/>
                      <a:pt x="777240" y="297882"/>
                      <a:pt x="777240" y="317517"/>
                    </a:cubicBezTo>
                    <a:lnTo>
                      <a:pt x="777240" y="459723"/>
                    </a:lnTo>
                    <a:cubicBezTo>
                      <a:pt x="777240" y="479358"/>
                      <a:pt x="761322" y="495276"/>
                      <a:pt x="741687" y="495276"/>
                    </a:cubicBezTo>
                    <a:lnTo>
                      <a:pt x="495276" y="495276"/>
                    </a:lnTo>
                    <a:lnTo>
                      <a:pt x="495276" y="741687"/>
                    </a:lnTo>
                    <a:cubicBezTo>
                      <a:pt x="495276" y="761322"/>
                      <a:pt x="479358" y="777240"/>
                      <a:pt x="459723" y="777240"/>
                    </a:cubicBezTo>
                    <a:lnTo>
                      <a:pt x="317517" y="777240"/>
                    </a:lnTo>
                    <a:cubicBezTo>
                      <a:pt x="297882" y="777240"/>
                      <a:pt x="281964" y="761322"/>
                      <a:pt x="281964" y="741687"/>
                    </a:cubicBezTo>
                    <a:lnTo>
                      <a:pt x="281964" y="495276"/>
                    </a:lnTo>
                    <a:lnTo>
                      <a:pt x="35553" y="495276"/>
                    </a:lnTo>
                    <a:cubicBezTo>
                      <a:pt x="15918" y="495276"/>
                      <a:pt x="0" y="479358"/>
                      <a:pt x="0" y="459723"/>
                    </a:cubicBezTo>
                    <a:close/>
                  </a:path>
                </a:pathLst>
              </a:custGeom>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3" name="组合 62"/>
              <p:cNvGrpSpPr/>
              <p:nvPr/>
            </p:nvGrpSpPr>
            <p:grpSpPr>
              <a:xfrm rot="10800000">
                <a:off x="1114870" y="3420663"/>
                <a:ext cx="1919787" cy="2423165"/>
                <a:chOff x="6690716" y="708698"/>
                <a:chExt cx="1919787" cy="2423165"/>
              </a:xfrm>
            </p:grpSpPr>
            <p:sp>
              <p:nvSpPr>
                <p:cNvPr id="64" name="十字星 21"/>
                <p:cNvSpPr/>
                <p:nvPr/>
              </p:nvSpPr>
              <p:spPr>
                <a:xfrm>
                  <a:off x="8183880" y="1950817"/>
                  <a:ext cx="426623" cy="426623"/>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22B4B9"/>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十字星 21"/>
                <p:cNvSpPr/>
                <p:nvPr/>
              </p:nvSpPr>
              <p:spPr>
                <a:xfrm>
                  <a:off x="7453257" y="2705240"/>
                  <a:ext cx="426623" cy="426623"/>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934BC9"/>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任意多边形 65"/>
                <p:cNvSpPr/>
                <p:nvPr/>
              </p:nvSpPr>
              <p:spPr>
                <a:xfrm rot="5400000">
                  <a:off x="7558783" y="1135384"/>
                  <a:ext cx="373283" cy="404369"/>
                </a:xfrm>
                <a:custGeom>
                  <a:avLst/>
                  <a:gdLst>
                    <a:gd name="connsiteX0" fmla="*/ 458919 w 1482909"/>
                    <a:gd name="connsiteY0" fmla="*/ 806919 h 1606405"/>
                    <a:gd name="connsiteX1" fmla="*/ 716256 w 1482909"/>
                    <a:gd name="connsiteY1" fmla="*/ 1064256 h 1606405"/>
                    <a:gd name="connsiteX2" fmla="*/ 973593 w 1482909"/>
                    <a:gd name="connsiteY2" fmla="*/ 806919 h 1606405"/>
                    <a:gd name="connsiteX3" fmla="*/ 716256 w 1482909"/>
                    <a:gd name="connsiteY3" fmla="*/ 549582 h 1606405"/>
                    <a:gd name="connsiteX4" fmla="*/ 458919 w 1482909"/>
                    <a:gd name="connsiteY4" fmla="*/ 806919 h 1606405"/>
                    <a:gd name="connsiteX5" fmla="*/ 0 w 1482909"/>
                    <a:gd name="connsiteY5" fmla="*/ 880351 h 1606405"/>
                    <a:gd name="connsiteX6" fmla="*/ 0 w 1482909"/>
                    <a:gd name="connsiteY6" fmla="*/ 738145 h 1606405"/>
                    <a:gd name="connsiteX7" fmla="*/ 35553 w 1482909"/>
                    <a:gd name="connsiteY7" fmla="*/ 702592 h 1606405"/>
                    <a:gd name="connsiteX8" fmla="*/ 301266 w 1482909"/>
                    <a:gd name="connsiteY8" fmla="*/ 702592 h 1606405"/>
                    <a:gd name="connsiteX9" fmla="*/ 26979 w 1482909"/>
                    <a:gd name="connsiteY9" fmla="*/ 544233 h 1606405"/>
                    <a:gd name="connsiteX10" fmla="*/ 13966 w 1482909"/>
                    <a:gd name="connsiteY10" fmla="*/ 495666 h 1606405"/>
                    <a:gd name="connsiteX11" fmla="*/ 85069 w 1482909"/>
                    <a:gd name="connsiteY11" fmla="*/ 372512 h 1606405"/>
                    <a:gd name="connsiteX12" fmla="*/ 133635 w 1482909"/>
                    <a:gd name="connsiteY12" fmla="*/ 359498 h 1606405"/>
                    <a:gd name="connsiteX13" fmla="*/ 498941 w 1482909"/>
                    <a:gd name="connsiteY13" fmla="*/ 570407 h 1606405"/>
                    <a:gd name="connsiteX14" fmla="*/ 282265 w 1482909"/>
                    <a:gd name="connsiteY14" fmla="*/ 195112 h 1606405"/>
                    <a:gd name="connsiteX15" fmla="*/ 295277 w 1482909"/>
                    <a:gd name="connsiteY15" fmla="*/ 146546 h 1606405"/>
                    <a:gd name="connsiteX16" fmla="*/ 418431 w 1482909"/>
                    <a:gd name="connsiteY16" fmla="*/ 75444 h 1606405"/>
                    <a:gd name="connsiteX17" fmla="*/ 466997 w 1482909"/>
                    <a:gd name="connsiteY17" fmla="*/ 88456 h 1606405"/>
                    <a:gd name="connsiteX18" fmla="*/ 609600 w 1482909"/>
                    <a:gd name="connsiteY18" fmla="*/ 335450 h 1606405"/>
                    <a:gd name="connsiteX19" fmla="*/ 609600 w 1482909"/>
                    <a:gd name="connsiteY19" fmla="*/ 35552 h 1606405"/>
                    <a:gd name="connsiteX20" fmla="*/ 645153 w 1482909"/>
                    <a:gd name="connsiteY20" fmla="*/ 0 h 1606405"/>
                    <a:gd name="connsiteX21" fmla="*/ 787359 w 1482909"/>
                    <a:gd name="connsiteY21" fmla="*/ 0 h 1606405"/>
                    <a:gd name="connsiteX22" fmla="*/ 822912 w 1482909"/>
                    <a:gd name="connsiteY22" fmla="*/ 35552 h 1606405"/>
                    <a:gd name="connsiteX23" fmla="*/ 822912 w 1482909"/>
                    <a:gd name="connsiteY23" fmla="*/ 316841 h 1606405"/>
                    <a:gd name="connsiteX24" fmla="*/ 969156 w 1482909"/>
                    <a:gd name="connsiteY24" fmla="*/ 63540 h 1606405"/>
                    <a:gd name="connsiteX25" fmla="*/ 1017722 w 1482909"/>
                    <a:gd name="connsiteY25" fmla="*/ 50526 h 1606405"/>
                    <a:gd name="connsiteX26" fmla="*/ 1140876 w 1482909"/>
                    <a:gd name="connsiteY26" fmla="*/ 121630 h 1606405"/>
                    <a:gd name="connsiteX27" fmla="*/ 1153889 w 1482909"/>
                    <a:gd name="connsiteY27" fmla="*/ 170196 h 1606405"/>
                    <a:gd name="connsiteX28" fmla="*/ 942980 w 1482909"/>
                    <a:gd name="connsiteY28" fmla="*/ 535502 h 1606405"/>
                    <a:gd name="connsiteX29" fmla="*/ 1318275 w 1482909"/>
                    <a:gd name="connsiteY29" fmla="*/ 318825 h 1606405"/>
                    <a:gd name="connsiteX30" fmla="*/ 1366842 w 1482909"/>
                    <a:gd name="connsiteY30" fmla="*/ 331838 h 1606405"/>
                    <a:gd name="connsiteX31" fmla="*/ 1437945 w 1482909"/>
                    <a:gd name="connsiteY31" fmla="*/ 454992 h 1606405"/>
                    <a:gd name="connsiteX32" fmla="*/ 1424931 w 1482909"/>
                    <a:gd name="connsiteY32" fmla="*/ 503559 h 1606405"/>
                    <a:gd name="connsiteX33" fmla="*/ 1177936 w 1482909"/>
                    <a:gd name="connsiteY33" fmla="*/ 646161 h 1606405"/>
                    <a:gd name="connsiteX34" fmla="*/ 1447356 w 1482909"/>
                    <a:gd name="connsiteY34" fmla="*/ 646161 h 1606405"/>
                    <a:gd name="connsiteX35" fmla="*/ 1482909 w 1482909"/>
                    <a:gd name="connsiteY35" fmla="*/ 681714 h 1606405"/>
                    <a:gd name="connsiteX36" fmla="*/ 1482909 w 1482909"/>
                    <a:gd name="connsiteY36" fmla="*/ 823920 h 1606405"/>
                    <a:gd name="connsiteX37" fmla="*/ 1447356 w 1482909"/>
                    <a:gd name="connsiteY37" fmla="*/ 859473 h 1606405"/>
                    <a:gd name="connsiteX38" fmla="*/ 1092603 w 1482909"/>
                    <a:gd name="connsiteY38" fmla="*/ 859472 h 1606405"/>
                    <a:gd name="connsiteX39" fmla="*/ 1428832 w 1482909"/>
                    <a:gd name="connsiteY39" fmla="*/ 1053595 h 1606405"/>
                    <a:gd name="connsiteX40" fmla="*/ 1441846 w 1482909"/>
                    <a:gd name="connsiteY40" fmla="*/ 1102162 h 1606405"/>
                    <a:gd name="connsiteX41" fmla="*/ 1370743 w 1482909"/>
                    <a:gd name="connsiteY41" fmla="*/ 1225316 h 1606405"/>
                    <a:gd name="connsiteX42" fmla="*/ 1322176 w 1482909"/>
                    <a:gd name="connsiteY42" fmla="*/ 1238330 h 1606405"/>
                    <a:gd name="connsiteX43" fmla="*/ 956871 w 1482909"/>
                    <a:gd name="connsiteY43" fmla="*/ 1027420 h 1606405"/>
                    <a:gd name="connsiteX44" fmla="*/ 1173548 w 1482909"/>
                    <a:gd name="connsiteY44" fmla="*/ 1402716 h 1606405"/>
                    <a:gd name="connsiteX45" fmla="*/ 1160534 w 1482909"/>
                    <a:gd name="connsiteY45" fmla="*/ 1451282 h 1606405"/>
                    <a:gd name="connsiteX46" fmla="*/ 1037380 w 1482909"/>
                    <a:gd name="connsiteY46" fmla="*/ 1522385 h 1606405"/>
                    <a:gd name="connsiteX47" fmla="*/ 988814 w 1482909"/>
                    <a:gd name="connsiteY47" fmla="*/ 1509372 h 1606405"/>
                    <a:gd name="connsiteX48" fmla="*/ 854179 w 1482909"/>
                    <a:gd name="connsiteY48" fmla="*/ 1276176 h 1606405"/>
                    <a:gd name="connsiteX49" fmla="*/ 854179 w 1482909"/>
                    <a:gd name="connsiteY49" fmla="*/ 1570852 h 1606405"/>
                    <a:gd name="connsiteX50" fmla="*/ 818626 w 1482909"/>
                    <a:gd name="connsiteY50" fmla="*/ 1606405 h 1606405"/>
                    <a:gd name="connsiteX51" fmla="*/ 676420 w 1482909"/>
                    <a:gd name="connsiteY51" fmla="*/ 1606405 h 1606405"/>
                    <a:gd name="connsiteX52" fmla="*/ 640866 w 1482909"/>
                    <a:gd name="connsiteY52" fmla="*/ 1570852 h 1606405"/>
                    <a:gd name="connsiteX53" fmla="*/ 640866 w 1482909"/>
                    <a:gd name="connsiteY53" fmla="*/ 1244178 h 1606405"/>
                    <a:gd name="connsiteX54" fmla="*/ 482507 w 1482909"/>
                    <a:gd name="connsiteY54" fmla="*/ 1518466 h 1606405"/>
                    <a:gd name="connsiteX55" fmla="*/ 433940 w 1482909"/>
                    <a:gd name="connsiteY55" fmla="*/ 1531480 h 1606405"/>
                    <a:gd name="connsiteX56" fmla="*/ 310786 w 1482909"/>
                    <a:gd name="connsiteY56" fmla="*/ 1460377 h 1606405"/>
                    <a:gd name="connsiteX57" fmla="*/ 297773 w 1482909"/>
                    <a:gd name="connsiteY57" fmla="*/ 1411810 h 1606405"/>
                    <a:gd name="connsiteX58" fmla="*/ 508683 w 1482909"/>
                    <a:gd name="connsiteY58" fmla="*/ 1046504 h 1606405"/>
                    <a:gd name="connsiteX59" fmla="*/ 133386 w 1482909"/>
                    <a:gd name="connsiteY59" fmla="*/ 1263181 h 1606405"/>
                    <a:gd name="connsiteX60" fmla="*/ 84820 w 1482909"/>
                    <a:gd name="connsiteY60" fmla="*/ 1250168 h 1606405"/>
                    <a:gd name="connsiteX61" fmla="*/ 13717 w 1482909"/>
                    <a:gd name="connsiteY61" fmla="*/ 1127014 h 1606405"/>
                    <a:gd name="connsiteX62" fmla="*/ 26730 w 1482909"/>
                    <a:gd name="connsiteY62" fmla="*/ 1078448 h 1606405"/>
                    <a:gd name="connsiteX63" fmla="*/ 308264 w 1482909"/>
                    <a:gd name="connsiteY63" fmla="*/ 915904 h 1606405"/>
                    <a:gd name="connsiteX64" fmla="*/ 35554 w 1482909"/>
                    <a:gd name="connsiteY64" fmla="*/ 915904 h 1606405"/>
                    <a:gd name="connsiteX65" fmla="*/ 0 w 1482909"/>
                    <a:gd name="connsiteY65" fmla="*/ 880351 h 160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482909" h="1606405">
                      <a:moveTo>
                        <a:pt x="458919" y="806919"/>
                      </a:moveTo>
                      <a:cubicBezTo>
                        <a:pt x="458919" y="949042"/>
                        <a:pt x="574133" y="1064256"/>
                        <a:pt x="716256" y="1064256"/>
                      </a:cubicBezTo>
                      <a:cubicBezTo>
                        <a:pt x="858379" y="1064256"/>
                        <a:pt x="973593" y="949042"/>
                        <a:pt x="973593" y="806919"/>
                      </a:cubicBezTo>
                      <a:cubicBezTo>
                        <a:pt x="973593" y="664796"/>
                        <a:pt x="858379" y="549582"/>
                        <a:pt x="716256" y="549582"/>
                      </a:cubicBezTo>
                      <a:cubicBezTo>
                        <a:pt x="574133" y="549582"/>
                        <a:pt x="458919" y="664796"/>
                        <a:pt x="458919" y="806919"/>
                      </a:cubicBezTo>
                      <a:close/>
                      <a:moveTo>
                        <a:pt x="0" y="880351"/>
                      </a:moveTo>
                      <a:lnTo>
                        <a:pt x="0" y="738145"/>
                      </a:lnTo>
                      <a:cubicBezTo>
                        <a:pt x="0" y="718510"/>
                        <a:pt x="15918" y="702592"/>
                        <a:pt x="35553" y="702592"/>
                      </a:cubicBezTo>
                      <a:lnTo>
                        <a:pt x="301266" y="702592"/>
                      </a:lnTo>
                      <a:lnTo>
                        <a:pt x="26979" y="544233"/>
                      </a:lnTo>
                      <a:cubicBezTo>
                        <a:pt x="9975" y="534415"/>
                        <a:pt x="4148" y="512671"/>
                        <a:pt x="13966" y="495666"/>
                      </a:cubicBezTo>
                      <a:lnTo>
                        <a:pt x="85069" y="372512"/>
                      </a:lnTo>
                      <a:cubicBezTo>
                        <a:pt x="94887" y="355508"/>
                        <a:pt x="116631" y="349681"/>
                        <a:pt x="133635" y="359498"/>
                      </a:cubicBezTo>
                      <a:lnTo>
                        <a:pt x="498941" y="570407"/>
                      </a:lnTo>
                      <a:lnTo>
                        <a:pt x="282265" y="195112"/>
                      </a:lnTo>
                      <a:cubicBezTo>
                        <a:pt x="272446" y="178108"/>
                        <a:pt x="278273" y="156364"/>
                        <a:pt x="295277" y="146546"/>
                      </a:cubicBezTo>
                      <a:lnTo>
                        <a:pt x="418431" y="75444"/>
                      </a:lnTo>
                      <a:cubicBezTo>
                        <a:pt x="435436" y="65626"/>
                        <a:pt x="457180" y="71452"/>
                        <a:pt x="466997" y="88456"/>
                      </a:cubicBezTo>
                      <a:lnTo>
                        <a:pt x="609600" y="335450"/>
                      </a:lnTo>
                      <a:lnTo>
                        <a:pt x="609600" y="35552"/>
                      </a:lnTo>
                      <a:cubicBezTo>
                        <a:pt x="609600" y="15918"/>
                        <a:pt x="625518" y="0"/>
                        <a:pt x="645153" y="0"/>
                      </a:cubicBezTo>
                      <a:lnTo>
                        <a:pt x="787359" y="0"/>
                      </a:lnTo>
                      <a:cubicBezTo>
                        <a:pt x="806994" y="0"/>
                        <a:pt x="822912" y="15918"/>
                        <a:pt x="822912" y="35552"/>
                      </a:cubicBezTo>
                      <a:lnTo>
                        <a:pt x="822912" y="316841"/>
                      </a:lnTo>
                      <a:lnTo>
                        <a:pt x="969156" y="63540"/>
                      </a:lnTo>
                      <a:cubicBezTo>
                        <a:pt x="978973" y="46536"/>
                        <a:pt x="1000716" y="40710"/>
                        <a:pt x="1017722" y="50526"/>
                      </a:cubicBezTo>
                      <a:lnTo>
                        <a:pt x="1140876" y="121630"/>
                      </a:lnTo>
                      <a:cubicBezTo>
                        <a:pt x="1157879" y="131448"/>
                        <a:pt x="1163706" y="153192"/>
                        <a:pt x="1153889" y="170196"/>
                      </a:cubicBezTo>
                      <a:lnTo>
                        <a:pt x="942980" y="535502"/>
                      </a:lnTo>
                      <a:lnTo>
                        <a:pt x="1318275" y="318825"/>
                      </a:lnTo>
                      <a:cubicBezTo>
                        <a:pt x="1335279" y="309007"/>
                        <a:pt x="1357024" y="314834"/>
                        <a:pt x="1366842" y="331838"/>
                      </a:cubicBezTo>
                      <a:lnTo>
                        <a:pt x="1437945" y="454992"/>
                      </a:lnTo>
                      <a:cubicBezTo>
                        <a:pt x="1447762" y="471997"/>
                        <a:pt x="1441936" y="493741"/>
                        <a:pt x="1424931" y="503559"/>
                      </a:cubicBezTo>
                      <a:lnTo>
                        <a:pt x="1177936" y="646161"/>
                      </a:lnTo>
                      <a:lnTo>
                        <a:pt x="1447356" y="646161"/>
                      </a:lnTo>
                      <a:cubicBezTo>
                        <a:pt x="1466990" y="646161"/>
                        <a:pt x="1482908" y="662079"/>
                        <a:pt x="1482909" y="681714"/>
                      </a:cubicBezTo>
                      <a:lnTo>
                        <a:pt x="1482909" y="823920"/>
                      </a:lnTo>
                      <a:cubicBezTo>
                        <a:pt x="1482908" y="843555"/>
                        <a:pt x="1466990" y="859473"/>
                        <a:pt x="1447356" y="859473"/>
                      </a:cubicBezTo>
                      <a:lnTo>
                        <a:pt x="1092603" y="859472"/>
                      </a:lnTo>
                      <a:lnTo>
                        <a:pt x="1428832" y="1053595"/>
                      </a:lnTo>
                      <a:cubicBezTo>
                        <a:pt x="1445837" y="1063413"/>
                        <a:pt x="1451663" y="1085157"/>
                        <a:pt x="1441846" y="1102162"/>
                      </a:cubicBezTo>
                      <a:lnTo>
                        <a:pt x="1370743" y="1225316"/>
                      </a:lnTo>
                      <a:cubicBezTo>
                        <a:pt x="1360925" y="1242320"/>
                        <a:pt x="1339181" y="1248147"/>
                        <a:pt x="1322176" y="1238330"/>
                      </a:cubicBezTo>
                      <a:lnTo>
                        <a:pt x="956871" y="1027420"/>
                      </a:lnTo>
                      <a:lnTo>
                        <a:pt x="1173548" y="1402716"/>
                      </a:lnTo>
                      <a:cubicBezTo>
                        <a:pt x="1183365" y="1419720"/>
                        <a:pt x="1177539" y="1441464"/>
                        <a:pt x="1160534" y="1451282"/>
                      </a:cubicBezTo>
                      <a:lnTo>
                        <a:pt x="1037380" y="1522385"/>
                      </a:lnTo>
                      <a:cubicBezTo>
                        <a:pt x="1020376" y="1532202"/>
                        <a:pt x="998632" y="1526376"/>
                        <a:pt x="988814" y="1509372"/>
                      </a:cubicBezTo>
                      <a:lnTo>
                        <a:pt x="854179" y="1276176"/>
                      </a:lnTo>
                      <a:lnTo>
                        <a:pt x="854179" y="1570852"/>
                      </a:lnTo>
                      <a:cubicBezTo>
                        <a:pt x="854178" y="1590487"/>
                        <a:pt x="838260" y="1606404"/>
                        <a:pt x="818626" y="1606405"/>
                      </a:cubicBezTo>
                      <a:lnTo>
                        <a:pt x="676420" y="1606405"/>
                      </a:lnTo>
                      <a:cubicBezTo>
                        <a:pt x="656784" y="1606405"/>
                        <a:pt x="640867" y="1590487"/>
                        <a:pt x="640866" y="1570852"/>
                      </a:cubicBezTo>
                      <a:lnTo>
                        <a:pt x="640866" y="1244178"/>
                      </a:lnTo>
                      <a:lnTo>
                        <a:pt x="482507" y="1518466"/>
                      </a:lnTo>
                      <a:cubicBezTo>
                        <a:pt x="472689" y="1535471"/>
                        <a:pt x="450945" y="1541296"/>
                        <a:pt x="433940" y="1531480"/>
                      </a:cubicBezTo>
                      <a:lnTo>
                        <a:pt x="310786" y="1460377"/>
                      </a:lnTo>
                      <a:cubicBezTo>
                        <a:pt x="293782" y="1450559"/>
                        <a:pt x="287955" y="1428814"/>
                        <a:pt x="297773" y="1411810"/>
                      </a:cubicBezTo>
                      <a:lnTo>
                        <a:pt x="508683" y="1046504"/>
                      </a:lnTo>
                      <a:lnTo>
                        <a:pt x="133386" y="1263181"/>
                      </a:lnTo>
                      <a:cubicBezTo>
                        <a:pt x="116382" y="1272999"/>
                        <a:pt x="94637" y="1267172"/>
                        <a:pt x="84820" y="1250168"/>
                      </a:cubicBezTo>
                      <a:lnTo>
                        <a:pt x="13717" y="1127014"/>
                      </a:lnTo>
                      <a:cubicBezTo>
                        <a:pt x="3899" y="1110009"/>
                        <a:pt x="9726" y="1088265"/>
                        <a:pt x="26730" y="1078448"/>
                      </a:cubicBezTo>
                      <a:lnTo>
                        <a:pt x="308264" y="915904"/>
                      </a:lnTo>
                      <a:lnTo>
                        <a:pt x="35554" y="915904"/>
                      </a:lnTo>
                      <a:cubicBezTo>
                        <a:pt x="15918" y="915904"/>
                        <a:pt x="0" y="899986"/>
                        <a:pt x="0" y="880351"/>
                      </a:cubicBezTo>
                      <a:close/>
                    </a:path>
                  </a:pathLst>
                </a:custGeom>
                <a:solidFill>
                  <a:srgbClr val="7030A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66"/>
                <p:cNvSpPr/>
                <p:nvPr/>
              </p:nvSpPr>
              <p:spPr>
                <a:xfrm rot="8286032">
                  <a:off x="6690716" y="708698"/>
                  <a:ext cx="170999" cy="170999"/>
                </a:xfrm>
                <a:custGeom>
                  <a:avLst/>
                  <a:gdLst>
                    <a:gd name="connsiteX0" fmla="*/ 0 w 777240"/>
                    <a:gd name="connsiteY0" fmla="*/ 459723 h 777240"/>
                    <a:gd name="connsiteX1" fmla="*/ 0 w 777240"/>
                    <a:gd name="connsiteY1" fmla="*/ 317517 h 777240"/>
                    <a:gd name="connsiteX2" fmla="*/ 35553 w 777240"/>
                    <a:gd name="connsiteY2" fmla="*/ 281964 h 777240"/>
                    <a:gd name="connsiteX3" fmla="*/ 281964 w 777240"/>
                    <a:gd name="connsiteY3" fmla="*/ 281964 h 777240"/>
                    <a:gd name="connsiteX4" fmla="*/ 281964 w 777240"/>
                    <a:gd name="connsiteY4" fmla="*/ 35553 h 777240"/>
                    <a:gd name="connsiteX5" fmla="*/ 317517 w 777240"/>
                    <a:gd name="connsiteY5" fmla="*/ 0 h 777240"/>
                    <a:gd name="connsiteX6" fmla="*/ 459723 w 777240"/>
                    <a:gd name="connsiteY6" fmla="*/ 0 h 777240"/>
                    <a:gd name="connsiteX7" fmla="*/ 495276 w 777240"/>
                    <a:gd name="connsiteY7" fmla="*/ 35553 h 777240"/>
                    <a:gd name="connsiteX8" fmla="*/ 495276 w 777240"/>
                    <a:gd name="connsiteY8" fmla="*/ 281964 h 777240"/>
                    <a:gd name="connsiteX9" fmla="*/ 741687 w 777240"/>
                    <a:gd name="connsiteY9" fmla="*/ 281964 h 777240"/>
                    <a:gd name="connsiteX10" fmla="*/ 777240 w 777240"/>
                    <a:gd name="connsiteY10" fmla="*/ 317517 h 777240"/>
                    <a:gd name="connsiteX11" fmla="*/ 777240 w 777240"/>
                    <a:gd name="connsiteY11" fmla="*/ 459723 h 777240"/>
                    <a:gd name="connsiteX12" fmla="*/ 741687 w 777240"/>
                    <a:gd name="connsiteY12" fmla="*/ 495276 h 777240"/>
                    <a:gd name="connsiteX13" fmla="*/ 495276 w 777240"/>
                    <a:gd name="connsiteY13" fmla="*/ 495276 h 777240"/>
                    <a:gd name="connsiteX14" fmla="*/ 495276 w 777240"/>
                    <a:gd name="connsiteY14" fmla="*/ 741687 h 777240"/>
                    <a:gd name="connsiteX15" fmla="*/ 459723 w 777240"/>
                    <a:gd name="connsiteY15" fmla="*/ 777240 h 777240"/>
                    <a:gd name="connsiteX16" fmla="*/ 317517 w 777240"/>
                    <a:gd name="connsiteY16" fmla="*/ 777240 h 777240"/>
                    <a:gd name="connsiteX17" fmla="*/ 281964 w 777240"/>
                    <a:gd name="connsiteY17" fmla="*/ 741687 h 777240"/>
                    <a:gd name="connsiteX18" fmla="*/ 281964 w 777240"/>
                    <a:gd name="connsiteY18" fmla="*/ 495276 h 777240"/>
                    <a:gd name="connsiteX19" fmla="*/ 35553 w 777240"/>
                    <a:gd name="connsiteY19" fmla="*/ 495276 h 777240"/>
                    <a:gd name="connsiteX20" fmla="*/ 0 w 777240"/>
                    <a:gd name="connsiteY20" fmla="*/ 459723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7240" h="777240">
                      <a:moveTo>
                        <a:pt x="0" y="459723"/>
                      </a:moveTo>
                      <a:lnTo>
                        <a:pt x="0" y="317517"/>
                      </a:lnTo>
                      <a:cubicBezTo>
                        <a:pt x="0" y="297882"/>
                        <a:pt x="15918" y="281964"/>
                        <a:pt x="35553" y="281964"/>
                      </a:cubicBezTo>
                      <a:lnTo>
                        <a:pt x="281964" y="281964"/>
                      </a:lnTo>
                      <a:lnTo>
                        <a:pt x="281964" y="35553"/>
                      </a:lnTo>
                      <a:cubicBezTo>
                        <a:pt x="281964" y="15918"/>
                        <a:pt x="297882" y="0"/>
                        <a:pt x="317517" y="0"/>
                      </a:cubicBezTo>
                      <a:lnTo>
                        <a:pt x="459723" y="0"/>
                      </a:lnTo>
                      <a:cubicBezTo>
                        <a:pt x="479358" y="0"/>
                        <a:pt x="495276" y="15918"/>
                        <a:pt x="495276" y="35553"/>
                      </a:cubicBezTo>
                      <a:lnTo>
                        <a:pt x="495276" y="281964"/>
                      </a:lnTo>
                      <a:lnTo>
                        <a:pt x="741687" y="281964"/>
                      </a:lnTo>
                      <a:cubicBezTo>
                        <a:pt x="761322" y="281964"/>
                        <a:pt x="777240" y="297882"/>
                        <a:pt x="777240" y="317517"/>
                      </a:cubicBezTo>
                      <a:lnTo>
                        <a:pt x="777240" y="459723"/>
                      </a:lnTo>
                      <a:cubicBezTo>
                        <a:pt x="777240" y="479358"/>
                        <a:pt x="761322" y="495276"/>
                        <a:pt x="741687" y="495276"/>
                      </a:cubicBezTo>
                      <a:lnTo>
                        <a:pt x="495276" y="495276"/>
                      </a:lnTo>
                      <a:lnTo>
                        <a:pt x="495276" y="741687"/>
                      </a:lnTo>
                      <a:cubicBezTo>
                        <a:pt x="495276" y="761322"/>
                        <a:pt x="479358" y="777240"/>
                        <a:pt x="459723" y="777240"/>
                      </a:cubicBezTo>
                      <a:lnTo>
                        <a:pt x="317517" y="777240"/>
                      </a:lnTo>
                      <a:cubicBezTo>
                        <a:pt x="297882" y="777240"/>
                        <a:pt x="281964" y="761322"/>
                        <a:pt x="281964" y="741687"/>
                      </a:cubicBezTo>
                      <a:lnTo>
                        <a:pt x="281964" y="495276"/>
                      </a:lnTo>
                      <a:lnTo>
                        <a:pt x="35553" y="495276"/>
                      </a:lnTo>
                      <a:cubicBezTo>
                        <a:pt x="15918" y="495276"/>
                        <a:pt x="0" y="479358"/>
                        <a:pt x="0" y="459723"/>
                      </a:cubicBezTo>
                      <a:close/>
                    </a:path>
                  </a:pathLst>
                </a:custGeom>
                <a:solidFill>
                  <a:schemeClr val="accent2">
                    <a:lumMod val="60000"/>
                    <a:lumOff val="40000"/>
                  </a:scheme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pic>
        <p:nvPicPr>
          <p:cNvPr id="83" name="图片 82"/>
          <p:cNvPicPr>
            <a:picLocks noChangeAspect="1"/>
          </p:cNvPicPr>
          <p:nvPr/>
        </p:nvPicPr>
        <p:blipFill>
          <a:blip r:embed="rId5"/>
          <a:stretch>
            <a:fillRect/>
          </a:stretch>
        </p:blipFill>
        <p:spPr>
          <a:xfrm>
            <a:off x="-529" y="5013875"/>
            <a:ext cx="12193057" cy="1950889"/>
          </a:xfrm>
          <a:prstGeom prst="rect">
            <a:avLst/>
          </a:prstGeom>
        </p:spPr>
      </p:pic>
      <p:pic>
        <p:nvPicPr>
          <p:cNvPr id="85" name="图片 84"/>
          <p:cNvPicPr>
            <a:picLocks noChangeAspect="1"/>
          </p:cNvPicPr>
          <p:nvPr/>
        </p:nvPicPr>
        <p:blipFill>
          <a:blip r:embed="rId6"/>
          <a:stretch>
            <a:fillRect/>
          </a:stretch>
        </p:blipFill>
        <p:spPr>
          <a:xfrm>
            <a:off x="11052978" y="-72"/>
            <a:ext cx="1139022" cy="1292507"/>
          </a:xfrm>
          <a:prstGeom prst="rect">
            <a:avLst/>
          </a:prstGeom>
        </p:spPr>
      </p:pic>
      <p:pic>
        <p:nvPicPr>
          <p:cNvPr id="86" name="图片 85"/>
          <p:cNvPicPr>
            <a:picLocks noChangeAspect="1"/>
          </p:cNvPicPr>
          <p:nvPr/>
        </p:nvPicPr>
        <p:blipFill>
          <a:blip r:embed="rId7"/>
          <a:stretch>
            <a:fillRect/>
          </a:stretch>
        </p:blipFill>
        <p:spPr>
          <a:xfrm>
            <a:off x="535012" y="-72"/>
            <a:ext cx="1719221" cy="1676545"/>
          </a:xfrm>
          <a:prstGeom prst="rect">
            <a:avLst/>
          </a:prstGeom>
        </p:spPr>
      </p:pic>
      <p:sp>
        <p:nvSpPr>
          <p:cNvPr id="2" name="日期版面配置區 1">
            <a:extLst>
              <a:ext uri="{FF2B5EF4-FFF2-40B4-BE49-F238E27FC236}">
                <a16:creationId xmlns:a16="http://schemas.microsoft.com/office/drawing/2014/main" id="{9C5C98BC-0CF3-4A32-95C8-378996535C67}"/>
              </a:ext>
            </a:extLst>
          </p:cNvPr>
          <p:cNvSpPr>
            <a:spLocks noGrp="1"/>
          </p:cNvSpPr>
          <p:nvPr>
            <p:ph type="dt" sz="half" idx="10"/>
          </p:nvPr>
        </p:nvSpPr>
        <p:spPr/>
        <p:txBody>
          <a:bodyPr/>
          <a:lstStyle/>
          <a:p>
            <a:fld id="{7E8058E3-4FBC-41E2-A012-C9E93F4D6F14}" type="datetime3">
              <a:rPr lang="zh-CN" altLang="en-US" smtClean="0"/>
              <a:t>2024年5月25日星期六</a:t>
            </a:fld>
            <a:endParaRPr lang="zh-CN" altLang="en-US"/>
          </a:p>
        </p:txBody>
      </p:sp>
      <p:sp>
        <p:nvSpPr>
          <p:cNvPr id="3" name="投影片編號版面配置區 2">
            <a:extLst>
              <a:ext uri="{FF2B5EF4-FFF2-40B4-BE49-F238E27FC236}">
                <a16:creationId xmlns:a16="http://schemas.microsoft.com/office/drawing/2014/main" id="{B397DF53-27FE-4D10-8FA7-5497018915BF}"/>
              </a:ext>
            </a:extLst>
          </p:cNvPr>
          <p:cNvSpPr>
            <a:spLocks noGrp="1"/>
          </p:cNvSpPr>
          <p:nvPr>
            <p:ph type="sldNum" sz="quarter" idx="12"/>
          </p:nvPr>
        </p:nvSpPr>
        <p:spPr/>
        <p:txBody>
          <a:bodyPr/>
          <a:lstStyle/>
          <a:p>
            <a:fld id="{4F2C8810-9F3D-4F9A-81B8-042C148954C9}" type="slidenum">
              <a:rPr lang="zh-CN" altLang="en-US" smtClean="0"/>
              <a:t>23</a:t>
            </a:fld>
            <a:endParaRPr lang="zh-CN" altLang="en-US"/>
          </a:p>
        </p:txBody>
      </p:sp>
    </p:spTree>
    <p:extLst>
      <p:ext uri="{BB962C8B-B14F-4D97-AF65-F5344CB8AC3E}">
        <p14:creationId xmlns:p14="http://schemas.microsoft.com/office/powerpoint/2010/main" val="299236416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additive="base">
                                        <p:cTn id="7" dur="500" fill="hold"/>
                                        <p:tgtEl>
                                          <p:spTgt spid="85"/>
                                        </p:tgtEl>
                                        <p:attrNameLst>
                                          <p:attrName>ppt_x</p:attrName>
                                        </p:attrNameLst>
                                      </p:cBhvr>
                                      <p:tavLst>
                                        <p:tav tm="0">
                                          <p:val>
                                            <p:strVal val="1+#ppt_w/2"/>
                                          </p:val>
                                        </p:tav>
                                        <p:tav tm="100000">
                                          <p:val>
                                            <p:strVal val="#ppt_x"/>
                                          </p:val>
                                        </p:tav>
                                      </p:tavLst>
                                    </p:anim>
                                    <p:anim calcmode="lin" valueType="num">
                                      <p:cBhvr additive="base">
                                        <p:cTn id="8" dur="500" fill="hold"/>
                                        <p:tgtEl>
                                          <p:spTgt spid="85"/>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86"/>
                                        </p:tgtEl>
                                        <p:attrNameLst>
                                          <p:attrName>style.visibility</p:attrName>
                                        </p:attrNameLst>
                                      </p:cBhvr>
                                      <p:to>
                                        <p:strVal val="visible"/>
                                      </p:to>
                                    </p:set>
                                    <p:anim calcmode="lin" valueType="num">
                                      <p:cBhvr additive="base">
                                        <p:cTn id="11" dur="500" fill="hold"/>
                                        <p:tgtEl>
                                          <p:spTgt spid="86"/>
                                        </p:tgtEl>
                                        <p:attrNameLst>
                                          <p:attrName>ppt_x</p:attrName>
                                        </p:attrNameLst>
                                      </p:cBhvr>
                                      <p:tavLst>
                                        <p:tav tm="0">
                                          <p:val>
                                            <p:strVal val="0-#ppt_w/2"/>
                                          </p:val>
                                        </p:tav>
                                        <p:tav tm="100000">
                                          <p:val>
                                            <p:strVal val="#ppt_x"/>
                                          </p:val>
                                        </p:tav>
                                      </p:tavLst>
                                    </p:anim>
                                    <p:anim calcmode="lin" valueType="num">
                                      <p:cBhvr additive="base">
                                        <p:cTn id="12" dur="500" fill="hold"/>
                                        <p:tgtEl>
                                          <p:spTgt spid="86"/>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83"/>
                                        </p:tgtEl>
                                        <p:attrNameLst>
                                          <p:attrName>style.visibility</p:attrName>
                                        </p:attrNameLst>
                                      </p:cBhvr>
                                      <p:to>
                                        <p:strVal val="visible"/>
                                      </p:to>
                                    </p:set>
                                    <p:anim calcmode="lin" valueType="num">
                                      <p:cBhvr>
                                        <p:cTn id="16" dur="500" fill="hold"/>
                                        <p:tgtEl>
                                          <p:spTgt spid="83"/>
                                        </p:tgtEl>
                                        <p:attrNameLst>
                                          <p:attrName>ppt_w</p:attrName>
                                        </p:attrNameLst>
                                      </p:cBhvr>
                                      <p:tavLst>
                                        <p:tav tm="0">
                                          <p:val>
                                            <p:fltVal val="0"/>
                                          </p:val>
                                        </p:tav>
                                        <p:tav tm="100000">
                                          <p:val>
                                            <p:strVal val="#ppt_w"/>
                                          </p:val>
                                        </p:tav>
                                      </p:tavLst>
                                    </p:anim>
                                    <p:anim calcmode="lin" valueType="num">
                                      <p:cBhvr>
                                        <p:cTn id="17" dur="500" fill="hold"/>
                                        <p:tgtEl>
                                          <p:spTgt spid="83"/>
                                        </p:tgtEl>
                                        <p:attrNameLst>
                                          <p:attrName>ppt_h</p:attrName>
                                        </p:attrNameLst>
                                      </p:cBhvr>
                                      <p:tavLst>
                                        <p:tav tm="0">
                                          <p:val>
                                            <p:fltVal val="0"/>
                                          </p:val>
                                        </p:tav>
                                        <p:tav tm="100000">
                                          <p:val>
                                            <p:strVal val="#ppt_h"/>
                                          </p:val>
                                        </p:tav>
                                      </p:tavLst>
                                    </p:anim>
                                    <p:animEffect transition="in" filter="fade">
                                      <p:cBhvr>
                                        <p:cTn id="18" dur="500"/>
                                        <p:tgtEl>
                                          <p:spTgt spid="83"/>
                                        </p:tgtEl>
                                      </p:cBhvr>
                                    </p:animEffect>
                                  </p:childTnLst>
                                </p:cTn>
                              </p:par>
                            </p:childTnLst>
                          </p:cTn>
                        </p:par>
                        <p:par>
                          <p:cTn id="19" fill="hold">
                            <p:stCondLst>
                              <p:cond delay="1000"/>
                            </p:stCondLst>
                            <p:childTnLst>
                              <p:par>
                                <p:cTn id="20" presetID="42"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3000"/>
                                        <p:tgtEl>
                                          <p:spTgt spid="84"/>
                                        </p:tgtEl>
                                      </p:cBhvr>
                                    </p:animEffect>
                                    <p:anim calcmode="lin" valueType="num">
                                      <p:cBhvr>
                                        <p:cTn id="23" dur="3000" fill="hold"/>
                                        <p:tgtEl>
                                          <p:spTgt spid="84"/>
                                        </p:tgtEl>
                                        <p:attrNameLst>
                                          <p:attrName>ppt_x</p:attrName>
                                        </p:attrNameLst>
                                      </p:cBhvr>
                                      <p:tavLst>
                                        <p:tav tm="0">
                                          <p:val>
                                            <p:strVal val="#ppt_x"/>
                                          </p:val>
                                        </p:tav>
                                        <p:tav tm="100000">
                                          <p:val>
                                            <p:strVal val="#ppt_x"/>
                                          </p:val>
                                        </p:tav>
                                      </p:tavLst>
                                    </p:anim>
                                    <p:anim calcmode="lin" valueType="num">
                                      <p:cBhvr>
                                        <p:cTn id="24" dur="3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组合 49"/>
          <p:cNvGrpSpPr/>
          <p:nvPr/>
        </p:nvGrpSpPr>
        <p:grpSpPr>
          <a:xfrm>
            <a:off x="3580848" y="-125764"/>
            <a:ext cx="5413609" cy="1573320"/>
            <a:chOff x="3580848" y="-78139"/>
            <a:chExt cx="5413609" cy="1573320"/>
          </a:xfrm>
        </p:grpSpPr>
        <p:grpSp>
          <p:nvGrpSpPr>
            <p:cNvPr id="31" name="组合 30"/>
            <p:cNvGrpSpPr/>
            <p:nvPr/>
          </p:nvGrpSpPr>
          <p:grpSpPr>
            <a:xfrm>
              <a:off x="3580848" y="-78139"/>
              <a:ext cx="5413609" cy="1573320"/>
              <a:chOff x="3580848" y="-78139"/>
              <a:chExt cx="5413609" cy="1573320"/>
            </a:xfrm>
          </p:grpSpPr>
          <p:pic>
            <p:nvPicPr>
              <p:cNvPr id="6" name="图片 5"/>
              <p:cNvPicPr>
                <a:picLocks noChangeAspect="1"/>
              </p:cNvPicPr>
              <p:nvPr/>
            </p:nvPicPr>
            <p:blipFill>
              <a:blip r:embed="rId3"/>
              <a:stretch>
                <a:fillRect/>
              </a:stretch>
            </p:blipFill>
            <p:spPr>
              <a:xfrm>
                <a:off x="3580848" y="70030"/>
                <a:ext cx="1461428" cy="1425151"/>
              </a:xfrm>
              <a:prstGeom prst="rect">
                <a:avLst/>
              </a:prstGeom>
            </p:spPr>
          </p:pic>
          <p:pic>
            <p:nvPicPr>
              <p:cNvPr id="20" name="图片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96112" y="-78139"/>
                <a:ext cx="1998345" cy="1408939"/>
              </a:xfrm>
              <a:prstGeom prst="rect">
                <a:avLst/>
              </a:prstGeom>
            </p:spPr>
          </p:pic>
        </p:grpSp>
        <p:grpSp>
          <p:nvGrpSpPr>
            <p:cNvPr id="49" name="组合 48"/>
            <p:cNvGrpSpPr/>
            <p:nvPr/>
          </p:nvGrpSpPr>
          <p:grpSpPr>
            <a:xfrm>
              <a:off x="4800928" y="309946"/>
              <a:ext cx="2835887" cy="789045"/>
              <a:chOff x="4618048" y="1578948"/>
              <a:chExt cx="2835887" cy="789045"/>
            </a:xfrm>
          </p:grpSpPr>
          <p:grpSp>
            <p:nvGrpSpPr>
              <p:cNvPr id="48" name="组合 47"/>
              <p:cNvGrpSpPr/>
              <p:nvPr/>
            </p:nvGrpSpPr>
            <p:grpSpPr>
              <a:xfrm>
                <a:off x="4691062" y="1578948"/>
                <a:ext cx="2579370" cy="789045"/>
                <a:chOff x="5055870" y="2121795"/>
                <a:chExt cx="2579370" cy="789045"/>
              </a:xfrm>
            </p:grpSpPr>
            <p:sp>
              <p:nvSpPr>
                <p:cNvPr id="32" name="流程图: 终止 31"/>
                <p:cNvSpPr/>
                <p:nvPr/>
              </p:nvSpPr>
              <p:spPr>
                <a:xfrm>
                  <a:off x="5204460" y="2278070"/>
                  <a:ext cx="2430780" cy="632770"/>
                </a:xfrm>
                <a:prstGeom prst="flowChartTerminator">
                  <a:avLst/>
                </a:prstGeom>
                <a:solidFill>
                  <a:srgbClr val="FEC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7" name="组合 46"/>
                <p:cNvGrpSpPr/>
                <p:nvPr/>
              </p:nvGrpSpPr>
              <p:grpSpPr>
                <a:xfrm>
                  <a:off x="5055870" y="2121795"/>
                  <a:ext cx="2430780" cy="632770"/>
                  <a:chOff x="5055870" y="2121795"/>
                  <a:chExt cx="2430780" cy="632770"/>
                </a:xfrm>
              </p:grpSpPr>
              <p:grpSp>
                <p:nvGrpSpPr>
                  <p:cNvPr id="42" name="组合 41"/>
                  <p:cNvGrpSpPr/>
                  <p:nvPr/>
                </p:nvGrpSpPr>
                <p:grpSpPr>
                  <a:xfrm>
                    <a:off x="5055870" y="2121795"/>
                    <a:ext cx="2430780" cy="632770"/>
                    <a:chOff x="5055870" y="2121795"/>
                    <a:chExt cx="2430780" cy="632770"/>
                  </a:xfrm>
                </p:grpSpPr>
                <p:sp>
                  <p:nvSpPr>
                    <p:cNvPr id="39" name="任意多边形 38"/>
                    <p:cNvSpPr/>
                    <p:nvPr/>
                  </p:nvSpPr>
                  <p:spPr>
                    <a:xfrm>
                      <a:off x="5055870" y="2121795"/>
                      <a:ext cx="1344930" cy="632770"/>
                    </a:xfrm>
                    <a:custGeom>
                      <a:avLst/>
                      <a:gdLst>
                        <a:gd name="connsiteX0" fmla="*/ 391063 w 1344930"/>
                        <a:gd name="connsiteY0" fmla="*/ 0 h 632770"/>
                        <a:gd name="connsiteX1" fmla="*/ 1344930 w 1344930"/>
                        <a:gd name="connsiteY1" fmla="*/ 0 h 632770"/>
                        <a:gd name="connsiteX2" fmla="*/ 1344930 w 1344930"/>
                        <a:gd name="connsiteY2" fmla="*/ 632770 h 632770"/>
                        <a:gd name="connsiteX3" fmla="*/ 391063 w 1344930"/>
                        <a:gd name="connsiteY3" fmla="*/ 632770 h 632770"/>
                        <a:gd name="connsiteX4" fmla="*/ 0 w 1344930"/>
                        <a:gd name="connsiteY4" fmla="*/ 316385 h 632770"/>
                        <a:gd name="connsiteX5" fmla="*/ 391063 w 1344930"/>
                        <a:gd name="connsiteY5" fmla="*/ 0 h 632770"/>
                        <a:gd name="connsiteX0" fmla="*/ 1344930 w 1436370"/>
                        <a:gd name="connsiteY0" fmla="*/ 632770 h 724210"/>
                        <a:gd name="connsiteX1" fmla="*/ 391063 w 1436370"/>
                        <a:gd name="connsiteY1" fmla="*/ 632770 h 724210"/>
                        <a:gd name="connsiteX2" fmla="*/ 0 w 1436370"/>
                        <a:gd name="connsiteY2" fmla="*/ 316385 h 724210"/>
                        <a:gd name="connsiteX3" fmla="*/ 391063 w 1436370"/>
                        <a:gd name="connsiteY3" fmla="*/ 0 h 724210"/>
                        <a:gd name="connsiteX4" fmla="*/ 1344930 w 1436370"/>
                        <a:gd name="connsiteY4" fmla="*/ 0 h 724210"/>
                        <a:gd name="connsiteX5" fmla="*/ 1436370 w 1436370"/>
                        <a:gd name="connsiteY5" fmla="*/ 724210 h 724210"/>
                        <a:gd name="connsiteX0" fmla="*/ 1344930 w 1344930"/>
                        <a:gd name="connsiteY0" fmla="*/ 632770 h 632770"/>
                        <a:gd name="connsiteX1" fmla="*/ 391063 w 1344930"/>
                        <a:gd name="connsiteY1" fmla="*/ 632770 h 632770"/>
                        <a:gd name="connsiteX2" fmla="*/ 0 w 1344930"/>
                        <a:gd name="connsiteY2" fmla="*/ 316385 h 632770"/>
                        <a:gd name="connsiteX3" fmla="*/ 391063 w 1344930"/>
                        <a:gd name="connsiteY3" fmla="*/ 0 h 632770"/>
                        <a:gd name="connsiteX4" fmla="*/ 1344930 w 1344930"/>
                        <a:gd name="connsiteY4" fmla="*/ 0 h 632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4930" h="632770">
                          <a:moveTo>
                            <a:pt x="1344930" y="632770"/>
                          </a:moveTo>
                          <a:lnTo>
                            <a:pt x="391063" y="632770"/>
                          </a:lnTo>
                          <a:cubicBezTo>
                            <a:pt x="175106" y="632770"/>
                            <a:pt x="0" y="491129"/>
                            <a:pt x="0" y="316385"/>
                          </a:cubicBezTo>
                          <a:cubicBezTo>
                            <a:pt x="0" y="141641"/>
                            <a:pt x="175106" y="0"/>
                            <a:pt x="391063" y="0"/>
                          </a:cubicBezTo>
                          <a:lnTo>
                            <a:pt x="1344930" y="0"/>
                          </a:lnTo>
                        </a:path>
                      </a:pathLst>
                    </a:custGeom>
                    <a:noFill/>
                    <a:ln w="38100">
                      <a:solidFill>
                        <a:srgbClr val="2730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8" name="任意多边形 37"/>
                    <p:cNvSpPr/>
                    <p:nvPr/>
                  </p:nvSpPr>
                  <p:spPr>
                    <a:xfrm>
                      <a:off x="6842760" y="2121795"/>
                      <a:ext cx="643890" cy="632770"/>
                    </a:xfrm>
                    <a:custGeom>
                      <a:avLst/>
                      <a:gdLst>
                        <a:gd name="connsiteX0" fmla="*/ 0 w 643890"/>
                        <a:gd name="connsiteY0" fmla="*/ 0 h 632770"/>
                        <a:gd name="connsiteX1" fmla="*/ 252827 w 643890"/>
                        <a:gd name="connsiteY1" fmla="*/ 0 h 632770"/>
                        <a:gd name="connsiteX2" fmla="*/ 643890 w 643890"/>
                        <a:gd name="connsiteY2" fmla="*/ 316385 h 632770"/>
                        <a:gd name="connsiteX3" fmla="*/ 252827 w 643890"/>
                        <a:gd name="connsiteY3" fmla="*/ 632770 h 632770"/>
                        <a:gd name="connsiteX4" fmla="*/ 0 w 643890"/>
                        <a:gd name="connsiteY4" fmla="*/ 632770 h 632770"/>
                        <a:gd name="connsiteX5" fmla="*/ 0 w 643890"/>
                        <a:gd name="connsiteY5" fmla="*/ 0 h 632770"/>
                        <a:gd name="connsiteX0" fmla="*/ 0 w 643890"/>
                        <a:gd name="connsiteY0" fmla="*/ 632770 h 724210"/>
                        <a:gd name="connsiteX1" fmla="*/ 0 w 643890"/>
                        <a:gd name="connsiteY1" fmla="*/ 0 h 724210"/>
                        <a:gd name="connsiteX2" fmla="*/ 252827 w 643890"/>
                        <a:gd name="connsiteY2" fmla="*/ 0 h 724210"/>
                        <a:gd name="connsiteX3" fmla="*/ 643890 w 643890"/>
                        <a:gd name="connsiteY3" fmla="*/ 316385 h 724210"/>
                        <a:gd name="connsiteX4" fmla="*/ 252827 w 643890"/>
                        <a:gd name="connsiteY4" fmla="*/ 632770 h 724210"/>
                        <a:gd name="connsiteX5" fmla="*/ 91440 w 643890"/>
                        <a:gd name="connsiteY5" fmla="*/ 724210 h 724210"/>
                        <a:gd name="connsiteX0" fmla="*/ 0 w 643890"/>
                        <a:gd name="connsiteY0" fmla="*/ 632770 h 632770"/>
                        <a:gd name="connsiteX1" fmla="*/ 0 w 643890"/>
                        <a:gd name="connsiteY1" fmla="*/ 0 h 632770"/>
                        <a:gd name="connsiteX2" fmla="*/ 252827 w 643890"/>
                        <a:gd name="connsiteY2" fmla="*/ 0 h 632770"/>
                        <a:gd name="connsiteX3" fmla="*/ 643890 w 643890"/>
                        <a:gd name="connsiteY3" fmla="*/ 316385 h 632770"/>
                        <a:gd name="connsiteX4" fmla="*/ 252827 w 643890"/>
                        <a:gd name="connsiteY4" fmla="*/ 632770 h 632770"/>
                        <a:gd name="connsiteX0" fmla="*/ 0 w 643890"/>
                        <a:gd name="connsiteY0" fmla="*/ 0 h 632770"/>
                        <a:gd name="connsiteX1" fmla="*/ 252827 w 643890"/>
                        <a:gd name="connsiteY1" fmla="*/ 0 h 632770"/>
                        <a:gd name="connsiteX2" fmla="*/ 643890 w 643890"/>
                        <a:gd name="connsiteY2" fmla="*/ 316385 h 632770"/>
                        <a:gd name="connsiteX3" fmla="*/ 252827 w 643890"/>
                        <a:gd name="connsiteY3" fmla="*/ 632770 h 632770"/>
                      </a:gdLst>
                      <a:ahLst/>
                      <a:cxnLst>
                        <a:cxn ang="0">
                          <a:pos x="connsiteX0" y="connsiteY0"/>
                        </a:cxn>
                        <a:cxn ang="0">
                          <a:pos x="connsiteX1" y="connsiteY1"/>
                        </a:cxn>
                        <a:cxn ang="0">
                          <a:pos x="connsiteX2" y="connsiteY2"/>
                        </a:cxn>
                        <a:cxn ang="0">
                          <a:pos x="connsiteX3" y="connsiteY3"/>
                        </a:cxn>
                      </a:cxnLst>
                      <a:rect l="l" t="t" r="r" b="b"/>
                      <a:pathLst>
                        <a:path w="643890" h="632770">
                          <a:moveTo>
                            <a:pt x="0" y="0"/>
                          </a:moveTo>
                          <a:lnTo>
                            <a:pt x="252827" y="0"/>
                          </a:lnTo>
                          <a:cubicBezTo>
                            <a:pt x="468784" y="0"/>
                            <a:pt x="643890" y="141641"/>
                            <a:pt x="643890" y="316385"/>
                          </a:cubicBezTo>
                          <a:cubicBezTo>
                            <a:pt x="643890" y="491129"/>
                            <a:pt x="468784" y="632770"/>
                            <a:pt x="252827" y="632770"/>
                          </a:cubicBezTo>
                        </a:path>
                      </a:pathLst>
                    </a:custGeom>
                    <a:noFill/>
                    <a:ln w="38100">
                      <a:solidFill>
                        <a:srgbClr val="2730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cxnSp>
                <p:nvCxnSpPr>
                  <p:cNvPr id="43" name="直接连接符 42"/>
                  <p:cNvCxnSpPr/>
                  <p:nvPr/>
                </p:nvCxnSpPr>
                <p:spPr>
                  <a:xfrm>
                    <a:off x="6480881" y="2121795"/>
                    <a:ext cx="255199" cy="0"/>
                  </a:xfrm>
                  <a:prstGeom prst="line">
                    <a:avLst/>
                  </a:prstGeom>
                  <a:ln w="38100" cap="rnd">
                    <a:solidFill>
                      <a:srgbClr val="2A3364"/>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6526601" y="2754565"/>
                    <a:ext cx="514279" cy="0"/>
                  </a:xfrm>
                  <a:prstGeom prst="line">
                    <a:avLst/>
                  </a:prstGeom>
                  <a:ln w="38100" cap="rnd">
                    <a:solidFill>
                      <a:srgbClr val="2A3364"/>
                    </a:solidFill>
                  </a:ln>
                </p:spPr>
                <p:style>
                  <a:lnRef idx="1">
                    <a:schemeClr val="accent1"/>
                  </a:lnRef>
                  <a:fillRef idx="0">
                    <a:schemeClr val="accent1"/>
                  </a:fillRef>
                  <a:effectRef idx="0">
                    <a:schemeClr val="accent1"/>
                  </a:effectRef>
                  <a:fontRef idx="minor">
                    <a:schemeClr val="tx1"/>
                  </a:fontRef>
                </p:style>
              </p:cxnSp>
            </p:grpSp>
          </p:grpSp>
          <p:sp>
            <p:nvSpPr>
              <p:cNvPr id="30" name="文本框 29"/>
              <p:cNvSpPr txBox="1"/>
              <p:nvPr/>
            </p:nvSpPr>
            <p:spPr>
              <a:xfrm>
                <a:off x="4618048" y="1653010"/>
                <a:ext cx="2835887" cy="584775"/>
              </a:xfrm>
              <a:prstGeom prst="rect">
                <a:avLst/>
              </a:prstGeom>
              <a:noFill/>
            </p:spPr>
            <p:txBody>
              <a:bodyPr wrap="square" rtlCol="0">
                <a:spAutoFit/>
              </a:bodyPr>
              <a:lstStyle/>
              <a:p>
                <a:pPr algn="ctr"/>
                <a:r>
                  <a:rPr lang="zh-TW" altLang="en-US" sz="3200" dirty="0">
                    <a:solidFill>
                      <a:schemeClr val="lt1"/>
                    </a:solidFill>
                    <a:latin typeface="Arial"/>
                    <a:ea typeface="印品粗朗体" panose="02000000000000000000" pitchFamily="2" charset="-122"/>
                    <a:cs typeface="Arial"/>
                    <a:sym typeface="Arial"/>
                  </a:rPr>
                  <a:t>學期成績</a:t>
                </a:r>
                <a:endParaRPr lang="zh-CN" altLang="en-US" sz="3200" dirty="0">
                  <a:solidFill>
                    <a:schemeClr val="bg1"/>
                  </a:solidFill>
                  <a:latin typeface="印品粗朗体" panose="02000000000000000000" pitchFamily="2" charset="-122"/>
                  <a:ea typeface="印品粗朗体" panose="02000000000000000000" pitchFamily="2" charset="-122"/>
                </a:endParaRPr>
              </a:p>
            </p:txBody>
          </p:sp>
        </p:grpSp>
      </p:grpSp>
      <p:grpSp>
        <p:nvGrpSpPr>
          <p:cNvPr id="102" name="组合 101"/>
          <p:cNvGrpSpPr/>
          <p:nvPr/>
        </p:nvGrpSpPr>
        <p:grpSpPr>
          <a:xfrm>
            <a:off x="270801" y="1336111"/>
            <a:ext cx="2798760" cy="879830"/>
            <a:chOff x="7037723" y="1936505"/>
            <a:chExt cx="2798760" cy="879830"/>
          </a:xfrm>
        </p:grpSpPr>
        <p:sp>
          <p:nvSpPr>
            <p:cNvPr id="85" name="文本框 84"/>
            <p:cNvSpPr txBox="1"/>
            <p:nvPr/>
          </p:nvSpPr>
          <p:spPr>
            <a:xfrm>
              <a:off x="7995284" y="2018378"/>
              <a:ext cx="1841199" cy="523220"/>
            </a:xfrm>
            <a:prstGeom prst="rect">
              <a:avLst/>
            </a:prstGeom>
            <a:noFill/>
          </p:spPr>
          <p:txBody>
            <a:bodyPr wrap="square" rtlCol="0">
              <a:spAutoFit/>
            </a:bodyPr>
            <a:lstStyle/>
            <a:p>
              <a:pPr algn="ctr"/>
              <a:r>
                <a:rPr lang="zh-TW" altLang="en-US" sz="2800" dirty="0">
                  <a:solidFill>
                    <a:srgbClr val="22B4B9"/>
                  </a:solidFill>
                  <a:latin typeface="印品粗朗体" panose="02000000000000000000" pitchFamily="2" charset="-122"/>
                  <a:ea typeface="印品粗朗体" panose="02000000000000000000" pitchFamily="2" charset="-122"/>
                </a:rPr>
                <a:t>課程點名</a:t>
              </a:r>
              <a:endParaRPr lang="zh-CN" altLang="en-US" sz="2800" dirty="0">
                <a:solidFill>
                  <a:srgbClr val="22B4B9"/>
                </a:solidFill>
                <a:latin typeface="印品粗朗体" panose="02000000000000000000" pitchFamily="2" charset="-122"/>
                <a:ea typeface="印品粗朗体" panose="02000000000000000000" pitchFamily="2" charset="-122"/>
              </a:endParaRPr>
            </a:p>
          </p:txBody>
        </p:sp>
        <p:pic>
          <p:nvPicPr>
            <p:cNvPr id="101" name="图片 10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37723" y="1936505"/>
              <a:ext cx="1247893" cy="879830"/>
            </a:xfrm>
            <a:prstGeom prst="rect">
              <a:avLst/>
            </a:prstGeom>
          </p:spPr>
        </p:pic>
      </p:grpSp>
      <p:grpSp>
        <p:nvGrpSpPr>
          <p:cNvPr id="103" name="组合 102"/>
          <p:cNvGrpSpPr/>
          <p:nvPr/>
        </p:nvGrpSpPr>
        <p:grpSpPr>
          <a:xfrm>
            <a:off x="7171237" y="1263666"/>
            <a:ext cx="2798760" cy="879830"/>
            <a:chOff x="7037723" y="1936505"/>
            <a:chExt cx="2798760" cy="879830"/>
          </a:xfrm>
        </p:grpSpPr>
        <p:sp>
          <p:nvSpPr>
            <p:cNvPr id="106" name="文本框 105"/>
            <p:cNvSpPr txBox="1"/>
            <p:nvPr/>
          </p:nvSpPr>
          <p:spPr>
            <a:xfrm>
              <a:off x="7995284" y="2018378"/>
              <a:ext cx="1841199" cy="523220"/>
            </a:xfrm>
            <a:prstGeom prst="rect">
              <a:avLst/>
            </a:prstGeom>
            <a:noFill/>
          </p:spPr>
          <p:txBody>
            <a:bodyPr wrap="square" rtlCol="0">
              <a:spAutoFit/>
            </a:bodyPr>
            <a:lstStyle/>
            <a:p>
              <a:pPr algn="ctr"/>
              <a:r>
                <a:rPr lang="zh-TW" altLang="en-US" sz="2800" dirty="0">
                  <a:solidFill>
                    <a:srgbClr val="22B4B9"/>
                  </a:solidFill>
                  <a:latin typeface="印品粗朗体" panose="02000000000000000000" pitchFamily="2" charset="-122"/>
                  <a:ea typeface="印品粗朗体" panose="02000000000000000000" pitchFamily="2" charset="-122"/>
                </a:rPr>
                <a:t>課程點名</a:t>
              </a:r>
              <a:endParaRPr lang="zh-CN" altLang="en-US" sz="2800" dirty="0">
                <a:solidFill>
                  <a:srgbClr val="22B4B9"/>
                </a:solidFill>
                <a:latin typeface="印品粗朗体" panose="02000000000000000000" pitchFamily="2" charset="-122"/>
                <a:ea typeface="印品粗朗体" panose="02000000000000000000" pitchFamily="2" charset="-122"/>
              </a:endParaRPr>
            </a:p>
          </p:txBody>
        </p:sp>
        <p:pic>
          <p:nvPicPr>
            <p:cNvPr id="105" name="图片 10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37723" y="1936505"/>
              <a:ext cx="1247893" cy="879830"/>
            </a:xfrm>
            <a:prstGeom prst="rect">
              <a:avLst/>
            </a:prstGeom>
          </p:spPr>
        </p:pic>
      </p:grpSp>
      <p:sp>
        <p:nvSpPr>
          <p:cNvPr id="77" name="圆角矩形 5">
            <a:extLst>
              <a:ext uri="{FF2B5EF4-FFF2-40B4-BE49-F238E27FC236}">
                <a16:creationId xmlns:a16="http://schemas.microsoft.com/office/drawing/2014/main" id="{D3D54EB9-F867-477E-80AB-E62628894071}"/>
              </a:ext>
            </a:extLst>
          </p:cNvPr>
          <p:cNvSpPr/>
          <p:nvPr/>
        </p:nvSpPr>
        <p:spPr>
          <a:xfrm>
            <a:off x="247650" y="1235135"/>
            <a:ext cx="4659863" cy="5423325"/>
          </a:xfrm>
          <a:prstGeom prst="roundRect">
            <a:avLst/>
          </a:prstGeom>
          <a:noFill/>
          <a:ln w="28575">
            <a:solidFill>
              <a:srgbClr val="13A9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88" name="圆角矩形 6">
            <a:extLst>
              <a:ext uri="{FF2B5EF4-FFF2-40B4-BE49-F238E27FC236}">
                <a16:creationId xmlns:a16="http://schemas.microsoft.com/office/drawing/2014/main" id="{587A9B3B-C4B4-49F6-B23E-8346BCE1B978}"/>
              </a:ext>
            </a:extLst>
          </p:cNvPr>
          <p:cNvSpPr/>
          <p:nvPr/>
        </p:nvSpPr>
        <p:spPr>
          <a:xfrm>
            <a:off x="7145214" y="1209069"/>
            <a:ext cx="4658400" cy="5449392"/>
          </a:xfrm>
          <a:prstGeom prst="roundRect">
            <a:avLst/>
          </a:prstGeom>
          <a:noFill/>
          <a:ln w="28575">
            <a:solidFill>
              <a:srgbClr val="E44D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aphicFrame>
        <p:nvGraphicFramePr>
          <p:cNvPr id="2" name="表格 1">
            <a:extLst>
              <a:ext uri="{FF2B5EF4-FFF2-40B4-BE49-F238E27FC236}">
                <a16:creationId xmlns:a16="http://schemas.microsoft.com/office/drawing/2014/main" id="{C521BD56-7600-4407-9662-00BDBCCDF2E9}"/>
              </a:ext>
            </a:extLst>
          </p:cNvPr>
          <p:cNvGraphicFramePr>
            <a:graphicFrameLocks noGrp="1"/>
          </p:cNvGraphicFramePr>
          <p:nvPr>
            <p:extLst>
              <p:ext uri="{D42A27DB-BD31-4B8C-83A1-F6EECF244321}">
                <p14:modId xmlns:p14="http://schemas.microsoft.com/office/powerpoint/2010/main" val="473360979"/>
              </p:ext>
            </p:extLst>
          </p:nvPr>
        </p:nvGraphicFramePr>
        <p:xfrm>
          <a:off x="657622" y="2373440"/>
          <a:ext cx="4037933" cy="3780905"/>
        </p:xfrm>
        <a:graphic>
          <a:graphicData uri="http://schemas.openxmlformats.org/drawingml/2006/table">
            <a:tbl>
              <a:tblPr firstRow="1" bandRow="1">
                <a:tableStyleId>{D27102A9-8310-4765-A935-A1911B00CA55}</a:tableStyleId>
              </a:tblPr>
              <a:tblGrid>
                <a:gridCol w="765493">
                  <a:extLst>
                    <a:ext uri="{9D8B030D-6E8A-4147-A177-3AD203B41FA5}">
                      <a16:colId xmlns:a16="http://schemas.microsoft.com/office/drawing/2014/main" val="3192335017"/>
                    </a:ext>
                  </a:extLst>
                </a:gridCol>
                <a:gridCol w="781187">
                  <a:extLst>
                    <a:ext uri="{9D8B030D-6E8A-4147-A177-3AD203B41FA5}">
                      <a16:colId xmlns:a16="http://schemas.microsoft.com/office/drawing/2014/main" val="1929528103"/>
                    </a:ext>
                  </a:extLst>
                </a:gridCol>
                <a:gridCol w="805328">
                  <a:extLst>
                    <a:ext uri="{9D8B030D-6E8A-4147-A177-3AD203B41FA5}">
                      <a16:colId xmlns:a16="http://schemas.microsoft.com/office/drawing/2014/main" val="935728529"/>
                    </a:ext>
                  </a:extLst>
                </a:gridCol>
                <a:gridCol w="866775">
                  <a:extLst>
                    <a:ext uri="{9D8B030D-6E8A-4147-A177-3AD203B41FA5}">
                      <a16:colId xmlns:a16="http://schemas.microsoft.com/office/drawing/2014/main" val="84166"/>
                    </a:ext>
                  </a:extLst>
                </a:gridCol>
                <a:gridCol w="819150">
                  <a:extLst>
                    <a:ext uri="{9D8B030D-6E8A-4147-A177-3AD203B41FA5}">
                      <a16:colId xmlns:a16="http://schemas.microsoft.com/office/drawing/2014/main" val="2709640834"/>
                    </a:ext>
                  </a:extLst>
                </a:gridCol>
              </a:tblGrid>
              <a:tr h="597786">
                <a:tc>
                  <a:txBody>
                    <a:bodyPr/>
                    <a:lstStyle/>
                    <a:p>
                      <a:pPr marL="0" marR="0" lvl="0" indent="0" algn="ctr" rtl="0">
                        <a:spcBef>
                          <a:spcPts val="0"/>
                        </a:spcBef>
                        <a:spcAft>
                          <a:spcPts val="0"/>
                        </a:spcAft>
                        <a:buNone/>
                      </a:pPr>
                      <a:r>
                        <a:rPr lang="zh-TW" sz="1800" u="none" strike="noStrike" cap="none" dirty="0"/>
                        <a:t>姓名</a:t>
                      </a:r>
                      <a:endParaRPr sz="1800" dirty="0">
                        <a:ea typeface="印品粗朗体" panose="02000000000000000000"/>
                      </a:endParaRPr>
                    </a:p>
                  </a:txBody>
                  <a:tcPr marL="91450" marR="91450" marT="45725" marB="45725" anchor="ctr"/>
                </a:tc>
                <a:tc>
                  <a:txBody>
                    <a:bodyPr/>
                    <a:lstStyle/>
                    <a:p>
                      <a:pPr marL="0" marR="0" lvl="0" indent="0" algn="ctr" rtl="0">
                        <a:spcBef>
                          <a:spcPts val="0"/>
                        </a:spcBef>
                        <a:spcAft>
                          <a:spcPts val="0"/>
                        </a:spcAft>
                        <a:buNone/>
                      </a:pPr>
                      <a:r>
                        <a:rPr lang="zh-TW" sz="1800" dirty="0"/>
                        <a:t>年班座號</a:t>
                      </a:r>
                      <a:endParaRPr sz="1800" dirty="0">
                        <a:ea typeface="印品粗朗体" panose="02000000000000000000"/>
                      </a:endParaRPr>
                    </a:p>
                  </a:txBody>
                  <a:tcPr marL="91450" marR="91450" marT="45725" marB="45725" anchor="ctr"/>
                </a:tc>
                <a:tc>
                  <a:txBody>
                    <a:bodyPr/>
                    <a:lstStyle/>
                    <a:p>
                      <a:pPr marL="0" marR="0" lvl="0" indent="0" algn="ctr" rtl="0">
                        <a:spcBef>
                          <a:spcPts val="0"/>
                        </a:spcBef>
                        <a:spcAft>
                          <a:spcPts val="0"/>
                        </a:spcAft>
                        <a:buNone/>
                      </a:pPr>
                      <a:r>
                        <a:rPr lang="en-US" altLang="zh-TW" sz="1800" dirty="0"/>
                        <a:t>2/16</a:t>
                      </a:r>
                      <a:endParaRPr sz="1800" dirty="0">
                        <a:ea typeface="印品粗朗体" panose="02000000000000000000"/>
                      </a:endParaRPr>
                    </a:p>
                  </a:txBody>
                  <a:tcPr marL="91450" marR="91450" marT="45725" marB="45725" anchor="ctr"/>
                </a:tc>
                <a:tc>
                  <a:txBody>
                    <a:bodyPr/>
                    <a:lstStyle/>
                    <a:p>
                      <a:pPr marL="0" marR="0" lvl="0" indent="0" algn="ctr" rtl="0">
                        <a:spcBef>
                          <a:spcPts val="0"/>
                        </a:spcBef>
                        <a:spcAft>
                          <a:spcPts val="0"/>
                        </a:spcAft>
                        <a:buNone/>
                      </a:pPr>
                      <a:r>
                        <a:rPr lang="en-US" altLang="zh-TW" sz="1800" dirty="0"/>
                        <a:t>3</a:t>
                      </a:r>
                      <a:r>
                        <a:rPr lang="zh-TW" sz="1800" dirty="0"/>
                        <a:t>/</a:t>
                      </a:r>
                      <a:r>
                        <a:rPr lang="en-US" altLang="zh-TW" sz="1800" dirty="0"/>
                        <a:t>1</a:t>
                      </a:r>
                      <a:endParaRPr sz="1800" dirty="0">
                        <a:ea typeface="印品粗朗体" panose="02000000000000000000"/>
                      </a:endParaRPr>
                    </a:p>
                  </a:txBody>
                  <a:tcPr marL="91450" marR="91450" marT="45725" marB="45725" anchor="ctr"/>
                </a:tc>
                <a:tc>
                  <a:txBody>
                    <a:bodyPr/>
                    <a:lstStyle/>
                    <a:p>
                      <a:pPr marL="0" marR="0" lvl="0" indent="0" algn="ctr" rtl="0">
                        <a:spcBef>
                          <a:spcPts val="0"/>
                        </a:spcBef>
                        <a:spcAft>
                          <a:spcPts val="0"/>
                        </a:spcAft>
                        <a:buNone/>
                      </a:pPr>
                      <a:r>
                        <a:rPr lang="en-US" altLang="zh-TW" sz="1800" dirty="0"/>
                        <a:t>3</a:t>
                      </a:r>
                      <a:r>
                        <a:rPr lang="zh-TW" sz="1800" dirty="0"/>
                        <a:t>/</a:t>
                      </a:r>
                      <a:r>
                        <a:rPr lang="en-US" altLang="zh-TW" sz="1800" dirty="0"/>
                        <a:t>15</a:t>
                      </a:r>
                      <a:endParaRPr sz="1800" dirty="0">
                        <a:ea typeface="印品粗朗体" panose="02000000000000000000"/>
                      </a:endParaRPr>
                    </a:p>
                  </a:txBody>
                  <a:tcPr marL="91450" marR="91450" marT="45725" marB="45725" anchor="ctr"/>
                </a:tc>
                <a:extLst>
                  <a:ext uri="{0D108BD9-81ED-4DB2-BD59-A6C34878D82A}">
                    <a16:rowId xmlns:a16="http://schemas.microsoft.com/office/drawing/2014/main" val="1324681893"/>
                  </a:ext>
                </a:extLst>
              </a:tr>
              <a:tr h="628163">
                <a:tc>
                  <a:txBody>
                    <a:bodyPr/>
                    <a:lstStyle/>
                    <a:p>
                      <a:pPr algn="ctr"/>
                      <a:r>
                        <a:rPr lang="zh-TW" altLang="en-US" sz="1400" dirty="0"/>
                        <a:t>蘇澔儒</a:t>
                      </a:r>
                    </a:p>
                  </a:txBody>
                  <a:tcPr anchor="ctr"/>
                </a:tc>
                <a:tc>
                  <a:txBody>
                    <a:bodyPr/>
                    <a:lstStyle/>
                    <a:p>
                      <a:pPr algn="ctr"/>
                      <a:r>
                        <a:rPr lang="zh-TW" altLang="en-US" sz="1400" dirty="0"/>
                        <a:t>國二勇</a:t>
                      </a:r>
                      <a:r>
                        <a:rPr lang="en-US" altLang="zh-TW" sz="1400" dirty="0"/>
                        <a:t>46</a:t>
                      </a:r>
                      <a:endParaRPr lang="zh-TW" altLang="en-US" sz="1400" dirty="0"/>
                    </a:p>
                  </a:txBody>
                  <a:tcPr anchor="ctr"/>
                </a:tc>
                <a:tc>
                  <a:txBody>
                    <a:bodyPr/>
                    <a:lstStyle/>
                    <a:p>
                      <a:pPr algn="ctr"/>
                      <a:endParaRPr lang="zh-TW" altLang="en-US" dirty="0"/>
                    </a:p>
                  </a:txBody>
                  <a:tcPr anchor="ctr"/>
                </a:tc>
                <a:tc>
                  <a:txBody>
                    <a:bodyPr/>
                    <a:lstStyle/>
                    <a:p>
                      <a:pPr algn="ctr"/>
                      <a:endParaRPr lang="zh-TW" altLang="en-US" dirty="0"/>
                    </a:p>
                  </a:txBody>
                  <a:tcPr anchor="ctr"/>
                </a:tc>
                <a:tc>
                  <a:txBody>
                    <a:bodyPr/>
                    <a:lstStyle/>
                    <a:p>
                      <a:pPr algn="ctr"/>
                      <a:endParaRPr lang="zh-TW" altLang="en-US" dirty="0"/>
                    </a:p>
                  </a:txBody>
                  <a:tcPr anchor="ctr"/>
                </a:tc>
                <a:extLst>
                  <a:ext uri="{0D108BD9-81ED-4DB2-BD59-A6C34878D82A}">
                    <a16:rowId xmlns:a16="http://schemas.microsoft.com/office/drawing/2014/main" val="310825248"/>
                  </a:ext>
                </a:extLst>
              </a:tr>
              <a:tr h="628163">
                <a:tc>
                  <a:txBody>
                    <a:bodyPr/>
                    <a:lstStyle/>
                    <a:p>
                      <a:pPr algn="ctr"/>
                      <a:r>
                        <a:rPr lang="zh-TW" altLang="en-US" sz="1400" dirty="0"/>
                        <a:t>黃奕惟</a:t>
                      </a:r>
                    </a:p>
                  </a:txBody>
                  <a:tcPr anchor="ctr"/>
                </a:tc>
                <a:tc>
                  <a:txBody>
                    <a:bodyPr/>
                    <a:lstStyle/>
                    <a:p>
                      <a:pPr algn="ctr"/>
                      <a:r>
                        <a:rPr lang="zh-TW" altLang="en-US" sz="1400" dirty="0"/>
                        <a:t>國二勇</a:t>
                      </a:r>
                      <a:r>
                        <a:rPr lang="en-US" altLang="zh-TW" sz="1400" dirty="0"/>
                        <a:t>36</a:t>
                      </a:r>
                      <a:endParaRPr lang="zh-TW" altLang="en-US" sz="1400" dirty="0"/>
                    </a:p>
                  </a:txBody>
                  <a:tcPr anchor="ctr"/>
                </a:tc>
                <a:tc>
                  <a:txBody>
                    <a:bodyPr/>
                    <a:lstStyle/>
                    <a:p>
                      <a:pPr algn="ctr"/>
                      <a:endParaRPr lang="zh-TW" altLang="en-US" dirty="0"/>
                    </a:p>
                  </a:txBody>
                  <a:tcPr anchor="ctr"/>
                </a:tc>
                <a:tc>
                  <a:txBody>
                    <a:bodyPr/>
                    <a:lstStyle/>
                    <a:p>
                      <a:pPr algn="ctr"/>
                      <a:endParaRPr lang="zh-TW" altLang="en-US"/>
                    </a:p>
                  </a:txBody>
                  <a:tcPr anchor="ctr"/>
                </a:tc>
                <a:tc>
                  <a:txBody>
                    <a:bodyPr/>
                    <a:lstStyle/>
                    <a:p>
                      <a:pPr algn="ctr"/>
                      <a:endParaRPr lang="zh-TW" altLang="en-US" dirty="0"/>
                    </a:p>
                  </a:txBody>
                  <a:tcPr anchor="ctr"/>
                </a:tc>
                <a:extLst>
                  <a:ext uri="{0D108BD9-81ED-4DB2-BD59-A6C34878D82A}">
                    <a16:rowId xmlns:a16="http://schemas.microsoft.com/office/drawing/2014/main" val="3496625607"/>
                  </a:ext>
                </a:extLst>
              </a:tr>
              <a:tr h="628163">
                <a:tc>
                  <a:txBody>
                    <a:bodyPr/>
                    <a:lstStyle/>
                    <a:p>
                      <a:pPr algn="ctr"/>
                      <a:r>
                        <a:rPr lang="zh-TW" altLang="en-US" sz="1400" dirty="0"/>
                        <a:t>劉采靈</a:t>
                      </a:r>
                    </a:p>
                  </a:txBody>
                  <a:tcPr anchor="ctr"/>
                </a:tc>
                <a:tc>
                  <a:txBody>
                    <a:bodyPr/>
                    <a:lstStyle/>
                    <a:p>
                      <a:pPr algn="ctr"/>
                      <a:r>
                        <a:rPr lang="zh-TW" altLang="en-US" sz="1400" dirty="0"/>
                        <a:t>國一智</a:t>
                      </a:r>
                      <a:r>
                        <a:rPr lang="en-US" altLang="zh-TW" sz="1400" dirty="0"/>
                        <a:t>12</a:t>
                      </a:r>
                      <a:endParaRPr lang="zh-TW" altLang="en-US" sz="1400" dirty="0"/>
                    </a:p>
                  </a:txBody>
                  <a:tcPr anchor="ctr"/>
                </a:tc>
                <a:tc>
                  <a:txBody>
                    <a:bodyPr/>
                    <a:lstStyle/>
                    <a:p>
                      <a:pPr algn="ctr"/>
                      <a:endParaRPr lang="zh-TW" altLang="en-US" dirty="0"/>
                    </a:p>
                  </a:txBody>
                  <a:tcPr anchor="ctr"/>
                </a:tc>
                <a:tc>
                  <a:txBody>
                    <a:bodyPr/>
                    <a:lstStyle/>
                    <a:p>
                      <a:pPr algn="ctr"/>
                      <a:endParaRPr lang="zh-TW" altLang="en-US" dirty="0"/>
                    </a:p>
                  </a:txBody>
                  <a:tcPr anchor="ctr"/>
                </a:tc>
                <a:tc>
                  <a:txBody>
                    <a:bodyPr/>
                    <a:lstStyle/>
                    <a:p>
                      <a:pPr algn="ctr"/>
                      <a:endParaRPr lang="zh-TW" altLang="en-US"/>
                    </a:p>
                  </a:txBody>
                  <a:tcPr anchor="ctr"/>
                </a:tc>
                <a:extLst>
                  <a:ext uri="{0D108BD9-81ED-4DB2-BD59-A6C34878D82A}">
                    <a16:rowId xmlns:a16="http://schemas.microsoft.com/office/drawing/2014/main" val="504233666"/>
                  </a:ext>
                </a:extLst>
              </a:tr>
              <a:tr h="628163">
                <a:tc>
                  <a:txBody>
                    <a:bodyPr/>
                    <a:lstStyle/>
                    <a:p>
                      <a:pPr algn="ctr"/>
                      <a:r>
                        <a:rPr lang="zh-TW" altLang="en-US" sz="1400" dirty="0"/>
                        <a:t>陳妍昕</a:t>
                      </a:r>
                    </a:p>
                  </a:txBody>
                  <a:tcPr anchor="ctr"/>
                </a:tc>
                <a:tc>
                  <a:txBody>
                    <a:bodyPr/>
                    <a:lstStyle/>
                    <a:p>
                      <a:pPr algn="ctr"/>
                      <a:r>
                        <a:rPr lang="zh-TW" altLang="en-US" sz="1400" dirty="0"/>
                        <a:t>國一智</a:t>
                      </a:r>
                      <a:r>
                        <a:rPr lang="en-US" altLang="zh-TW" sz="1400" dirty="0"/>
                        <a:t>5</a:t>
                      </a:r>
                      <a:endParaRPr lang="zh-TW" altLang="en-US" sz="1400" dirty="0"/>
                    </a:p>
                  </a:txBody>
                  <a:tcPr anchor="ctr"/>
                </a:tc>
                <a:tc>
                  <a:txBody>
                    <a:bodyPr/>
                    <a:lstStyle/>
                    <a:p>
                      <a:pPr algn="ctr"/>
                      <a:endParaRPr lang="zh-TW" altLang="en-US" dirty="0"/>
                    </a:p>
                  </a:txBody>
                  <a:tcPr anchor="ctr"/>
                </a:tc>
                <a:tc>
                  <a:txBody>
                    <a:bodyPr/>
                    <a:lstStyle/>
                    <a:p>
                      <a:pPr algn="ctr"/>
                      <a:endParaRPr lang="zh-TW" altLang="en-US" dirty="0"/>
                    </a:p>
                  </a:txBody>
                  <a:tcPr anchor="ctr"/>
                </a:tc>
                <a:tc>
                  <a:txBody>
                    <a:bodyPr/>
                    <a:lstStyle/>
                    <a:p>
                      <a:pPr algn="ctr"/>
                      <a:endParaRPr lang="zh-TW" altLang="en-US" dirty="0"/>
                    </a:p>
                  </a:txBody>
                  <a:tcPr anchor="ctr"/>
                </a:tc>
                <a:extLst>
                  <a:ext uri="{0D108BD9-81ED-4DB2-BD59-A6C34878D82A}">
                    <a16:rowId xmlns:a16="http://schemas.microsoft.com/office/drawing/2014/main" val="1395731815"/>
                  </a:ext>
                </a:extLst>
              </a:tr>
              <a:tr h="6281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400" kern="1200" dirty="0">
                          <a:solidFill>
                            <a:schemeClr val="tx1"/>
                          </a:solidFill>
                          <a:latin typeface="+mn-lt"/>
                          <a:ea typeface="+mn-ea"/>
                          <a:cs typeface="+mn-cs"/>
                        </a:rPr>
                        <a:t>劉奇鑫</a:t>
                      </a:r>
                      <a:endParaRPr lang="zh-TW" altLang="en-US" sz="1400" kern="1200" dirty="0">
                        <a:solidFill>
                          <a:schemeClr val="tx1"/>
                        </a:solidFill>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kern="1200" dirty="0">
                          <a:solidFill>
                            <a:schemeClr val="tx1"/>
                          </a:solidFill>
                          <a:latin typeface="+mn-lt"/>
                          <a:ea typeface="+mn-ea"/>
                          <a:cs typeface="+mn-cs"/>
                        </a:rPr>
                        <a:t>國一智</a:t>
                      </a:r>
                      <a:r>
                        <a:rPr lang="en-US" altLang="zh-TW" sz="1400" kern="1200" dirty="0">
                          <a:solidFill>
                            <a:schemeClr val="tx1"/>
                          </a:solidFill>
                          <a:latin typeface="+mn-lt"/>
                          <a:ea typeface="+mn-ea"/>
                          <a:cs typeface="+mn-cs"/>
                        </a:rPr>
                        <a:t>38</a:t>
                      </a:r>
                      <a:endParaRPr lang="zh-TW" altLang="en-US" sz="1400" kern="1200" dirty="0">
                        <a:solidFill>
                          <a:schemeClr val="tx1"/>
                        </a:solidFill>
                        <a:latin typeface="+mn-lt"/>
                        <a:ea typeface="+mn-ea"/>
                        <a:cs typeface="+mn-cs"/>
                      </a:endParaRPr>
                    </a:p>
                  </a:txBody>
                  <a:tcPr anchor="ctr"/>
                </a:tc>
                <a:tc>
                  <a:txBody>
                    <a:bodyPr/>
                    <a:lstStyle/>
                    <a:p>
                      <a:pPr algn="ctr"/>
                      <a:endParaRPr lang="zh-TW" altLang="en-US" dirty="0"/>
                    </a:p>
                  </a:txBody>
                  <a:tcPr anchor="ctr"/>
                </a:tc>
                <a:tc>
                  <a:txBody>
                    <a:bodyPr/>
                    <a:lstStyle/>
                    <a:p>
                      <a:pPr algn="ctr"/>
                      <a:endParaRPr lang="zh-TW" altLang="en-US" dirty="0"/>
                    </a:p>
                  </a:txBody>
                  <a:tcPr anchor="ctr"/>
                </a:tc>
                <a:tc>
                  <a:txBody>
                    <a:bodyPr/>
                    <a:lstStyle/>
                    <a:p>
                      <a:pPr algn="ctr"/>
                      <a:endParaRPr lang="zh-TW" altLang="en-US" dirty="0"/>
                    </a:p>
                  </a:txBody>
                  <a:tcPr anchor="ctr"/>
                </a:tc>
                <a:extLst>
                  <a:ext uri="{0D108BD9-81ED-4DB2-BD59-A6C34878D82A}">
                    <a16:rowId xmlns:a16="http://schemas.microsoft.com/office/drawing/2014/main" val="2724580946"/>
                  </a:ext>
                </a:extLst>
              </a:tr>
            </a:tbl>
          </a:graphicData>
        </a:graphic>
      </p:graphicFrame>
      <p:sp>
        <p:nvSpPr>
          <p:cNvPr id="36" name="işľïdê">
            <a:extLst>
              <a:ext uri="{FF2B5EF4-FFF2-40B4-BE49-F238E27FC236}">
                <a16:creationId xmlns:a16="http://schemas.microsoft.com/office/drawing/2014/main" id="{CC8818C5-592D-4BFD-AE23-E80E8E97C50C}"/>
              </a:ext>
            </a:extLst>
          </p:cNvPr>
          <p:cNvSpPr/>
          <p:nvPr/>
        </p:nvSpPr>
        <p:spPr bwMode="auto">
          <a:xfrm flipH="1">
            <a:off x="5200665" y="3862373"/>
            <a:ext cx="1743460" cy="2221602"/>
          </a:xfrm>
          <a:custGeom>
            <a:avLst/>
            <a:gdLst>
              <a:gd name="connsiteX0" fmla="*/ 1458402 w 1852282"/>
              <a:gd name="connsiteY0" fmla="*/ 1536229 h 2221602"/>
              <a:gd name="connsiteX1" fmla="*/ 1479938 w 1852282"/>
              <a:gd name="connsiteY1" fmla="*/ 1737984 h 2221602"/>
              <a:gd name="connsiteX2" fmla="*/ 1504345 w 1852282"/>
              <a:gd name="connsiteY2" fmla="*/ 1721053 h 2221602"/>
              <a:gd name="connsiteX3" fmla="*/ 1515831 w 1852282"/>
              <a:gd name="connsiteY3" fmla="*/ 1711177 h 2221602"/>
              <a:gd name="connsiteX4" fmla="*/ 1524445 w 1852282"/>
              <a:gd name="connsiteY4" fmla="*/ 1701301 h 2221602"/>
              <a:gd name="connsiteX5" fmla="*/ 1533060 w 1852282"/>
              <a:gd name="connsiteY5" fmla="*/ 1688603 h 2221602"/>
              <a:gd name="connsiteX6" fmla="*/ 1538803 w 1852282"/>
              <a:gd name="connsiteY6" fmla="*/ 1677316 h 2221602"/>
              <a:gd name="connsiteX7" fmla="*/ 1543110 w 1852282"/>
              <a:gd name="connsiteY7" fmla="*/ 1663208 h 2221602"/>
              <a:gd name="connsiteX8" fmla="*/ 1543110 w 1852282"/>
              <a:gd name="connsiteY8" fmla="*/ 1649099 h 2221602"/>
              <a:gd name="connsiteX9" fmla="*/ 1543110 w 1852282"/>
              <a:gd name="connsiteY9" fmla="*/ 1629347 h 2221602"/>
              <a:gd name="connsiteX10" fmla="*/ 1535931 w 1852282"/>
              <a:gd name="connsiteY10" fmla="*/ 1609595 h 2221602"/>
              <a:gd name="connsiteX11" fmla="*/ 1528753 w 1852282"/>
              <a:gd name="connsiteY11" fmla="*/ 1594075 h 2221602"/>
              <a:gd name="connsiteX12" fmla="*/ 1518703 w 1852282"/>
              <a:gd name="connsiteY12" fmla="*/ 1578556 h 2221602"/>
              <a:gd name="connsiteX13" fmla="*/ 1505781 w 1852282"/>
              <a:gd name="connsiteY13" fmla="*/ 1565858 h 2221602"/>
              <a:gd name="connsiteX14" fmla="*/ 1492859 w 1852282"/>
              <a:gd name="connsiteY14" fmla="*/ 1554571 h 2221602"/>
              <a:gd name="connsiteX15" fmla="*/ 1475630 w 1852282"/>
              <a:gd name="connsiteY15" fmla="*/ 1544695 h 2221602"/>
              <a:gd name="connsiteX16" fmla="*/ 1405279 w 1852282"/>
              <a:gd name="connsiteY16" fmla="*/ 1431825 h 2221602"/>
              <a:gd name="connsiteX17" fmla="*/ 1418201 w 1852282"/>
              <a:gd name="connsiteY17" fmla="*/ 1433236 h 2221602"/>
              <a:gd name="connsiteX18" fmla="*/ 1442609 w 1852282"/>
              <a:gd name="connsiteY18" fmla="*/ 1440290 h 2221602"/>
              <a:gd name="connsiteX19" fmla="*/ 1465580 w 1852282"/>
              <a:gd name="connsiteY19" fmla="*/ 1447345 h 2221602"/>
              <a:gd name="connsiteX20" fmla="*/ 1488552 w 1852282"/>
              <a:gd name="connsiteY20" fmla="*/ 1455810 h 2221602"/>
              <a:gd name="connsiteX21" fmla="*/ 1508652 w 1852282"/>
              <a:gd name="connsiteY21" fmla="*/ 1465686 h 2221602"/>
              <a:gd name="connsiteX22" fmla="*/ 1528753 w 1852282"/>
              <a:gd name="connsiteY22" fmla="*/ 1475562 h 2221602"/>
              <a:gd name="connsiteX23" fmla="*/ 1545982 w 1852282"/>
              <a:gd name="connsiteY23" fmla="*/ 1486849 h 2221602"/>
              <a:gd name="connsiteX24" fmla="*/ 1563210 w 1852282"/>
              <a:gd name="connsiteY24" fmla="*/ 1499547 h 2221602"/>
              <a:gd name="connsiteX25" fmla="*/ 1576132 w 1852282"/>
              <a:gd name="connsiteY25" fmla="*/ 1513656 h 2221602"/>
              <a:gd name="connsiteX26" fmla="*/ 1589054 w 1852282"/>
              <a:gd name="connsiteY26" fmla="*/ 1526353 h 2221602"/>
              <a:gd name="connsiteX27" fmla="*/ 1600540 w 1852282"/>
              <a:gd name="connsiteY27" fmla="*/ 1543284 h 2221602"/>
              <a:gd name="connsiteX28" fmla="*/ 1609154 w 1852282"/>
              <a:gd name="connsiteY28" fmla="*/ 1558803 h 2221602"/>
              <a:gd name="connsiteX29" fmla="*/ 1616333 w 1852282"/>
              <a:gd name="connsiteY29" fmla="*/ 1575734 h 2221602"/>
              <a:gd name="connsiteX30" fmla="*/ 1623511 w 1852282"/>
              <a:gd name="connsiteY30" fmla="*/ 1594075 h 2221602"/>
              <a:gd name="connsiteX31" fmla="*/ 1627819 w 1852282"/>
              <a:gd name="connsiteY31" fmla="*/ 1612416 h 2221602"/>
              <a:gd name="connsiteX32" fmla="*/ 1630690 w 1852282"/>
              <a:gd name="connsiteY32" fmla="*/ 1632169 h 2221602"/>
              <a:gd name="connsiteX33" fmla="*/ 1630690 w 1852282"/>
              <a:gd name="connsiteY33" fmla="*/ 1651921 h 2221602"/>
              <a:gd name="connsiteX34" fmla="*/ 1629254 w 1852282"/>
              <a:gd name="connsiteY34" fmla="*/ 1667440 h 2221602"/>
              <a:gd name="connsiteX35" fmla="*/ 1627819 w 1852282"/>
              <a:gd name="connsiteY35" fmla="*/ 1682960 h 2221602"/>
              <a:gd name="connsiteX36" fmla="*/ 1623511 w 1852282"/>
              <a:gd name="connsiteY36" fmla="*/ 1697068 h 2221602"/>
              <a:gd name="connsiteX37" fmla="*/ 1619204 w 1852282"/>
              <a:gd name="connsiteY37" fmla="*/ 1711177 h 2221602"/>
              <a:gd name="connsiteX38" fmla="*/ 1610590 w 1852282"/>
              <a:gd name="connsiteY38" fmla="*/ 1725286 h 2221602"/>
              <a:gd name="connsiteX39" fmla="*/ 1603411 w 1852282"/>
              <a:gd name="connsiteY39" fmla="*/ 1737984 h 2221602"/>
              <a:gd name="connsiteX40" fmla="*/ 1594797 w 1852282"/>
              <a:gd name="connsiteY40" fmla="*/ 1752092 h 2221602"/>
              <a:gd name="connsiteX41" fmla="*/ 1584746 w 1852282"/>
              <a:gd name="connsiteY41" fmla="*/ 1764790 h 2221602"/>
              <a:gd name="connsiteX42" fmla="*/ 1573261 w 1852282"/>
              <a:gd name="connsiteY42" fmla="*/ 1777488 h 2221602"/>
              <a:gd name="connsiteX43" fmla="*/ 1560339 w 1852282"/>
              <a:gd name="connsiteY43" fmla="*/ 1790186 h 2221602"/>
              <a:gd name="connsiteX44" fmla="*/ 1530188 w 1852282"/>
              <a:gd name="connsiteY44" fmla="*/ 1809938 h 2221602"/>
              <a:gd name="connsiteX45" fmla="*/ 1495731 w 1852282"/>
              <a:gd name="connsiteY45" fmla="*/ 1829690 h 2221602"/>
              <a:gd name="connsiteX46" fmla="*/ 1458402 w 1852282"/>
              <a:gd name="connsiteY46" fmla="*/ 1845210 h 2221602"/>
              <a:gd name="connsiteX47" fmla="*/ 1452659 w 1852282"/>
              <a:gd name="connsiteY47" fmla="*/ 1848031 h 2221602"/>
              <a:gd name="connsiteX48" fmla="*/ 1444044 w 1852282"/>
              <a:gd name="connsiteY48" fmla="*/ 1849442 h 2221602"/>
              <a:gd name="connsiteX49" fmla="*/ 1432558 w 1852282"/>
              <a:gd name="connsiteY49" fmla="*/ 1848031 h 2221602"/>
              <a:gd name="connsiteX50" fmla="*/ 1419637 w 1852282"/>
              <a:gd name="connsiteY50" fmla="*/ 1840977 h 2221602"/>
              <a:gd name="connsiteX51" fmla="*/ 1412458 w 1852282"/>
              <a:gd name="connsiteY51" fmla="*/ 1835334 h 2221602"/>
              <a:gd name="connsiteX52" fmla="*/ 1405279 w 1852282"/>
              <a:gd name="connsiteY52" fmla="*/ 1826868 h 2221602"/>
              <a:gd name="connsiteX53" fmla="*/ 1402408 w 1852282"/>
              <a:gd name="connsiteY53" fmla="*/ 1819814 h 2221602"/>
              <a:gd name="connsiteX54" fmla="*/ 1399536 w 1852282"/>
              <a:gd name="connsiteY54" fmla="*/ 1809938 h 2221602"/>
              <a:gd name="connsiteX55" fmla="*/ 1363643 w 1852282"/>
              <a:gd name="connsiteY55" fmla="*/ 1481206 h 2221602"/>
              <a:gd name="connsiteX56" fmla="*/ 1363643 w 1852282"/>
              <a:gd name="connsiteY56" fmla="*/ 1469919 h 2221602"/>
              <a:gd name="connsiteX57" fmla="*/ 1367950 w 1852282"/>
              <a:gd name="connsiteY57" fmla="*/ 1460043 h 2221602"/>
              <a:gd name="connsiteX58" fmla="*/ 1370822 w 1852282"/>
              <a:gd name="connsiteY58" fmla="*/ 1451577 h 2221602"/>
              <a:gd name="connsiteX59" fmla="*/ 1378000 w 1852282"/>
              <a:gd name="connsiteY59" fmla="*/ 1443112 h 2221602"/>
              <a:gd name="connsiteX60" fmla="*/ 1388051 w 1852282"/>
              <a:gd name="connsiteY60" fmla="*/ 1437469 h 2221602"/>
              <a:gd name="connsiteX61" fmla="*/ 1395229 w 1852282"/>
              <a:gd name="connsiteY61" fmla="*/ 1433236 h 2221602"/>
              <a:gd name="connsiteX62" fmla="*/ 1226635 w 1852282"/>
              <a:gd name="connsiteY62" fmla="*/ 531252 h 2221602"/>
              <a:gd name="connsiteX63" fmla="*/ 1240693 w 1852282"/>
              <a:gd name="connsiteY63" fmla="*/ 531252 h 2221602"/>
              <a:gd name="connsiteX64" fmla="*/ 1253345 w 1852282"/>
              <a:gd name="connsiteY64" fmla="*/ 534057 h 2221602"/>
              <a:gd name="connsiteX65" fmla="*/ 1265998 w 1852282"/>
              <a:gd name="connsiteY65" fmla="*/ 536861 h 2221602"/>
              <a:gd name="connsiteX66" fmla="*/ 1277244 w 1852282"/>
              <a:gd name="connsiteY66" fmla="*/ 545275 h 2221602"/>
              <a:gd name="connsiteX67" fmla="*/ 1285679 w 1852282"/>
              <a:gd name="connsiteY67" fmla="*/ 553688 h 2221602"/>
              <a:gd name="connsiteX68" fmla="*/ 1292708 w 1852282"/>
              <a:gd name="connsiteY68" fmla="*/ 563504 h 2221602"/>
              <a:gd name="connsiteX69" fmla="*/ 1299737 w 1852282"/>
              <a:gd name="connsiteY69" fmla="*/ 574722 h 2221602"/>
              <a:gd name="connsiteX70" fmla="*/ 1301143 w 1852282"/>
              <a:gd name="connsiteY70" fmla="*/ 588745 h 2221602"/>
              <a:gd name="connsiteX71" fmla="*/ 1301143 w 1852282"/>
              <a:gd name="connsiteY71" fmla="*/ 602767 h 2221602"/>
              <a:gd name="connsiteX72" fmla="*/ 1296926 w 1852282"/>
              <a:gd name="connsiteY72" fmla="*/ 685500 h 2221602"/>
              <a:gd name="connsiteX73" fmla="*/ 1295520 w 1852282"/>
              <a:gd name="connsiteY73" fmla="*/ 698121 h 2221602"/>
              <a:gd name="connsiteX74" fmla="*/ 1289896 w 1852282"/>
              <a:gd name="connsiteY74" fmla="*/ 710741 h 2221602"/>
              <a:gd name="connsiteX75" fmla="*/ 1282867 w 1852282"/>
              <a:gd name="connsiteY75" fmla="*/ 721959 h 2221602"/>
              <a:gd name="connsiteX76" fmla="*/ 1275838 w 1852282"/>
              <a:gd name="connsiteY76" fmla="*/ 731775 h 2221602"/>
              <a:gd name="connsiteX77" fmla="*/ 1265998 w 1852282"/>
              <a:gd name="connsiteY77" fmla="*/ 740188 h 2221602"/>
              <a:gd name="connsiteX78" fmla="*/ 1253345 w 1852282"/>
              <a:gd name="connsiteY78" fmla="*/ 745797 h 2221602"/>
              <a:gd name="connsiteX79" fmla="*/ 1240693 w 1852282"/>
              <a:gd name="connsiteY79" fmla="*/ 747200 h 2221602"/>
              <a:gd name="connsiteX80" fmla="*/ 1226635 w 1852282"/>
              <a:gd name="connsiteY80" fmla="*/ 750004 h 2221602"/>
              <a:gd name="connsiteX81" fmla="*/ 1213983 w 1852282"/>
              <a:gd name="connsiteY81" fmla="*/ 747200 h 2221602"/>
              <a:gd name="connsiteX82" fmla="*/ 1201330 w 1852282"/>
              <a:gd name="connsiteY82" fmla="*/ 741591 h 2221602"/>
              <a:gd name="connsiteX83" fmla="*/ 1191489 w 1852282"/>
              <a:gd name="connsiteY83" fmla="*/ 735982 h 2221602"/>
              <a:gd name="connsiteX84" fmla="*/ 1180243 w 1852282"/>
              <a:gd name="connsiteY84" fmla="*/ 726166 h 2221602"/>
              <a:gd name="connsiteX85" fmla="*/ 1174620 w 1852282"/>
              <a:gd name="connsiteY85" fmla="*/ 716350 h 2221602"/>
              <a:gd name="connsiteX86" fmla="*/ 1168996 w 1852282"/>
              <a:gd name="connsiteY86" fmla="*/ 705132 h 2221602"/>
              <a:gd name="connsiteX87" fmla="*/ 1167591 w 1852282"/>
              <a:gd name="connsiteY87" fmla="*/ 691109 h 2221602"/>
              <a:gd name="connsiteX88" fmla="*/ 1164779 w 1852282"/>
              <a:gd name="connsiteY88" fmla="*/ 677087 h 2221602"/>
              <a:gd name="connsiteX89" fmla="*/ 1170402 w 1852282"/>
              <a:gd name="connsiteY89" fmla="*/ 594354 h 2221602"/>
              <a:gd name="connsiteX90" fmla="*/ 1173214 w 1852282"/>
              <a:gd name="connsiteY90" fmla="*/ 580331 h 2221602"/>
              <a:gd name="connsiteX91" fmla="*/ 1177431 w 1852282"/>
              <a:gd name="connsiteY91" fmla="*/ 569113 h 2221602"/>
              <a:gd name="connsiteX92" fmla="*/ 1184460 w 1852282"/>
              <a:gd name="connsiteY92" fmla="*/ 556493 h 2221602"/>
              <a:gd name="connsiteX93" fmla="*/ 1192895 w 1852282"/>
              <a:gd name="connsiteY93" fmla="*/ 546677 h 2221602"/>
              <a:gd name="connsiteX94" fmla="*/ 1202736 w 1852282"/>
              <a:gd name="connsiteY94" fmla="*/ 539666 h 2221602"/>
              <a:gd name="connsiteX95" fmla="*/ 1213983 w 1852282"/>
              <a:gd name="connsiteY95" fmla="*/ 535459 h 2221602"/>
              <a:gd name="connsiteX96" fmla="*/ 791196 w 1852282"/>
              <a:gd name="connsiteY96" fmla="*/ 468751 h 2221602"/>
              <a:gd name="connsiteX97" fmla="*/ 805400 w 1852282"/>
              <a:gd name="connsiteY97" fmla="*/ 468751 h 2221602"/>
              <a:gd name="connsiteX98" fmla="*/ 819605 w 1852282"/>
              <a:gd name="connsiteY98" fmla="*/ 470181 h 2221602"/>
              <a:gd name="connsiteX99" fmla="*/ 830969 w 1852282"/>
              <a:gd name="connsiteY99" fmla="*/ 475899 h 2221602"/>
              <a:gd name="connsiteX100" fmla="*/ 843753 w 1852282"/>
              <a:gd name="connsiteY100" fmla="*/ 483048 h 2221602"/>
              <a:gd name="connsiteX101" fmla="*/ 850855 w 1852282"/>
              <a:gd name="connsiteY101" fmla="*/ 493055 h 2221602"/>
              <a:gd name="connsiteX102" fmla="*/ 859378 w 1852282"/>
              <a:gd name="connsiteY102" fmla="*/ 503062 h 2221602"/>
              <a:gd name="connsiteX103" fmla="*/ 863639 w 1852282"/>
              <a:gd name="connsiteY103" fmla="*/ 514499 h 2221602"/>
              <a:gd name="connsiteX104" fmla="*/ 866480 w 1852282"/>
              <a:gd name="connsiteY104" fmla="*/ 528796 h 2221602"/>
              <a:gd name="connsiteX105" fmla="*/ 866480 w 1852282"/>
              <a:gd name="connsiteY105" fmla="*/ 543092 h 2221602"/>
              <a:gd name="connsiteX106" fmla="*/ 860798 w 1852282"/>
              <a:gd name="connsiteY106" fmla="*/ 627440 h 2221602"/>
              <a:gd name="connsiteX107" fmla="*/ 859378 w 1852282"/>
              <a:gd name="connsiteY107" fmla="*/ 640306 h 2221602"/>
              <a:gd name="connsiteX108" fmla="*/ 853696 w 1852282"/>
              <a:gd name="connsiteY108" fmla="*/ 653173 h 2221602"/>
              <a:gd name="connsiteX109" fmla="*/ 846594 w 1852282"/>
              <a:gd name="connsiteY109" fmla="*/ 664610 h 2221602"/>
              <a:gd name="connsiteX110" fmla="*/ 839491 w 1852282"/>
              <a:gd name="connsiteY110" fmla="*/ 674617 h 2221602"/>
              <a:gd name="connsiteX111" fmla="*/ 826707 w 1852282"/>
              <a:gd name="connsiteY111" fmla="*/ 680336 h 2221602"/>
              <a:gd name="connsiteX112" fmla="*/ 815343 w 1852282"/>
              <a:gd name="connsiteY112" fmla="*/ 687484 h 2221602"/>
              <a:gd name="connsiteX113" fmla="*/ 803980 w 1852282"/>
              <a:gd name="connsiteY113" fmla="*/ 690343 h 2221602"/>
              <a:gd name="connsiteX114" fmla="*/ 789775 w 1852282"/>
              <a:gd name="connsiteY114" fmla="*/ 690343 h 2221602"/>
              <a:gd name="connsiteX115" fmla="*/ 775571 w 1852282"/>
              <a:gd name="connsiteY115" fmla="*/ 688914 h 2221602"/>
              <a:gd name="connsiteX116" fmla="*/ 764207 w 1852282"/>
              <a:gd name="connsiteY116" fmla="*/ 683195 h 2221602"/>
              <a:gd name="connsiteX117" fmla="*/ 754264 w 1852282"/>
              <a:gd name="connsiteY117" fmla="*/ 677477 h 2221602"/>
              <a:gd name="connsiteX118" fmla="*/ 744321 w 1852282"/>
              <a:gd name="connsiteY118" fmla="*/ 667469 h 2221602"/>
              <a:gd name="connsiteX119" fmla="*/ 737218 w 1852282"/>
              <a:gd name="connsiteY119" fmla="*/ 657462 h 2221602"/>
              <a:gd name="connsiteX120" fmla="*/ 731536 w 1852282"/>
              <a:gd name="connsiteY120" fmla="*/ 644595 h 2221602"/>
              <a:gd name="connsiteX121" fmla="*/ 730116 w 1852282"/>
              <a:gd name="connsiteY121" fmla="*/ 630299 h 2221602"/>
              <a:gd name="connsiteX122" fmla="*/ 730116 w 1852282"/>
              <a:gd name="connsiteY122" fmla="*/ 617432 h 2221602"/>
              <a:gd name="connsiteX123" fmla="*/ 735798 w 1852282"/>
              <a:gd name="connsiteY123" fmla="*/ 533084 h 2221602"/>
              <a:gd name="connsiteX124" fmla="*/ 737218 w 1852282"/>
              <a:gd name="connsiteY124" fmla="*/ 518788 h 2221602"/>
              <a:gd name="connsiteX125" fmla="*/ 741480 w 1852282"/>
              <a:gd name="connsiteY125" fmla="*/ 505922 h 2221602"/>
              <a:gd name="connsiteX126" fmla="*/ 750002 w 1852282"/>
              <a:gd name="connsiteY126" fmla="*/ 494485 h 2221602"/>
              <a:gd name="connsiteX127" fmla="*/ 757105 w 1852282"/>
              <a:gd name="connsiteY127" fmla="*/ 484477 h 2221602"/>
              <a:gd name="connsiteX128" fmla="*/ 767048 w 1852282"/>
              <a:gd name="connsiteY128" fmla="*/ 475899 h 2221602"/>
              <a:gd name="connsiteX129" fmla="*/ 779832 w 1852282"/>
              <a:gd name="connsiteY129" fmla="*/ 473040 h 2221602"/>
              <a:gd name="connsiteX130" fmla="*/ 1222080 w 1852282"/>
              <a:gd name="connsiteY130" fmla="*/ 86648 h 2221602"/>
              <a:gd name="connsiteX131" fmla="*/ 1192273 w 1852282"/>
              <a:gd name="connsiteY131" fmla="*/ 88069 h 2221602"/>
              <a:gd name="connsiteX132" fmla="*/ 1162467 w 1852282"/>
              <a:gd name="connsiteY132" fmla="*/ 89489 h 2221602"/>
              <a:gd name="connsiteX133" fmla="*/ 1134079 w 1852282"/>
              <a:gd name="connsiteY133" fmla="*/ 93751 h 2221602"/>
              <a:gd name="connsiteX134" fmla="*/ 1104272 w 1852282"/>
              <a:gd name="connsiteY134" fmla="*/ 99433 h 2221602"/>
              <a:gd name="connsiteX135" fmla="*/ 1078724 w 1852282"/>
              <a:gd name="connsiteY135" fmla="*/ 107955 h 2221602"/>
              <a:gd name="connsiteX136" fmla="*/ 1050336 w 1852282"/>
              <a:gd name="connsiteY136" fmla="*/ 116478 h 2221602"/>
              <a:gd name="connsiteX137" fmla="*/ 1024787 w 1852282"/>
              <a:gd name="connsiteY137" fmla="*/ 126421 h 2221602"/>
              <a:gd name="connsiteX138" fmla="*/ 1000658 w 1852282"/>
              <a:gd name="connsiteY138" fmla="*/ 137785 h 2221602"/>
              <a:gd name="connsiteX139" fmla="*/ 975109 w 1852282"/>
              <a:gd name="connsiteY139" fmla="*/ 149149 h 2221602"/>
              <a:gd name="connsiteX140" fmla="*/ 950980 w 1852282"/>
              <a:gd name="connsiteY140" fmla="*/ 163353 h 2221602"/>
              <a:gd name="connsiteX141" fmla="*/ 929689 w 1852282"/>
              <a:gd name="connsiteY141" fmla="*/ 178978 h 2221602"/>
              <a:gd name="connsiteX142" fmla="*/ 906979 w 1852282"/>
              <a:gd name="connsiteY142" fmla="*/ 196024 h 2221602"/>
              <a:gd name="connsiteX143" fmla="*/ 885689 w 1852282"/>
              <a:gd name="connsiteY143" fmla="*/ 211649 h 2221602"/>
              <a:gd name="connsiteX144" fmla="*/ 865818 w 1852282"/>
              <a:gd name="connsiteY144" fmla="*/ 231535 h 2221602"/>
              <a:gd name="connsiteX145" fmla="*/ 847366 w 1852282"/>
              <a:gd name="connsiteY145" fmla="*/ 248581 h 2221602"/>
              <a:gd name="connsiteX146" fmla="*/ 827495 w 1852282"/>
              <a:gd name="connsiteY146" fmla="*/ 269888 h 2221602"/>
              <a:gd name="connsiteX147" fmla="*/ 811881 w 1852282"/>
              <a:gd name="connsiteY147" fmla="*/ 291195 h 2221602"/>
              <a:gd name="connsiteX148" fmla="*/ 796268 w 1852282"/>
              <a:gd name="connsiteY148" fmla="*/ 312502 h 2221602"/>
              <a:gd name="connsiteX149" fmla="*/ 780655 w 1852282"/>
              <a:gd name="connsiteY149" fmla="*/ 335229 h 2221602"/>
              <a:gd name="connsiteX150" fmla="*/ 766461 w 1852282"/>
              <a:gd name="connsiteY150" fmla="*/ 356536 h 2221602"/>
              <a:gd name="connsiteX151" fmla="*/ 740913 w 1852282"/>
              <a:gd name="connsiteY151" fmla="*/ 404832 h 2221602"/>
              <a:gd name="connsiteX152" fmla="*/ 718203 w 1852282"/>
              <a:gd name="connsiteY152" fmla="*/ 454548 h 2221602"/>
              <a:gd name="connsiteX153" fmla="*/ 701170 w 1852282"/>
              <a:gd name="connsiteY153" fmla="*/ 504264 h 2221602"/>
              <a:gd name="connsiteX154" fmla="*/ 688396 w 1852282"/>
              <a:gd name="connsiteY154" fmla="*/ 555401 h 2221602"/>
              <a:gd name="connsiteX155" fmla="*/ 684138 w 1852282"/>
              <a:gd name="connsiteY155" fmla="*/ 582389 h 2221602"/>
              <a:gd name="connsiteX156" fmla="*/ 682719 w 1852282"/>
              <a:gd name="connsiteY156" fmla="*/ 607958 h 2221602"/>
              <a:gd name="connsiteX157" fmla="*/ 681299 w 1852282"/>
              <a:gd name="connsiteY157" fmla="*/ 636367 h 2221602"/>
              <a:gd name="connsiteX158" fmla="*/ 678460 w 1852282"/>
              <a:gd name="connsiteY158" fmla="*/ 661935 h 2221602"/>
              <a:gd name="connsiteX159" fmla="*/ 681299 w 1852282"/>
              <a:gd name="connsiteY159" fmla="*/ 705970 h 2221602"/>
              <a:gd name="connsiteX160" fmla="*/ 686977 w 1852282"/>
              <a:gd name="connsiteY160" fmla="*/ 747163 h 2221602"/>
              <a:gd name="connsiteX161" fmla="*/ 694073 w 1852282"/>
              <a:gd name="connsiteY161" fmla="*/ 786936 h 2221602"/>
              <a:gd name="connsiteX162" fmla="*/ 708267 w 1852282"/>
              <a:gd name="connsiteY162" fmla="*/ 825288 h 2221602"/>
              <a:gd name="connsiteX163" fmla="*/ 723880 w 1852282"/>
              <a:gd name="connsiteY163" fmla="*/ 860800 h 2221602"/>
              <a:gd name="connsiteX164" fmla="*/ 742332 w 1852282"/>
              <a:gd name="connsiteY164" fmla="*/ 894891 h 2221602"/>
              <a:gd name="connsiteX165" fmla="*/ 766461 w 1852282"/>
              <a:gd name="connsiteY165" fmla="*/ 926141 h 2221602"/>
              <a:gd name="connsiteX166" fmla="*/ 792010 w 1852282"/>
              <a:gd name="connsiteY166" fmla="*/ 955971 h 2221602"/>
              <a:gd name="connsiteX167" fmla="*/ 820398 w 1852282"/>
              <a:gd name="connsiteY167" fmla="*/ 984380 h 2221602"/>
              <a:gd name="connsiteX168" fmla="*/ 851624 w 1852282"/>
              <a:gd name="connsiteY168" fmla="*/ 1008528 h 2221602"/>
              <a:gd name="connsiteX169" fmla="*/ 887108 w 1852282"/>
              <a:gd name="connsiteY169" fmla="*/ 1029835 h 2221602"/>
              <a:gd name="connsiteX170" fmla="*/ 925431 w 1852282"/>
              <a:gd name="connsiteY170" fmla="*/ 1049721 h 2221602"/>
              <a:gd name="connsiteX171" fmla="*/ 965174 w 1852282"/>
              <a:gd name="connsiteY171" fmla="*/ 1068187 h 2221602"/>
              <a:gd name="connsiteX172" fmla="*/ 1009174 w 1852282"/>
              <a:gd name="connsiteY172" fmla="*/ 1082392 h 2221602"/>
              <a:gd name="connsiteX173" fmla="*/ 1054594 w 1852282"/>
              <a:gd name="connsiteY173" fmla="*/ 1093756 h 2221602"/>
              <a:gd name="connsiteX174" fmla="*/ 1102853 w 1852282"/>
              <a:gd name="connsiteY174" fmla="*/ 1102278 h 2221602"/>
              <a:gd name="connsiteX175" fmla="*/ 1109950 w 1852282"/>
              <a:gd name="connsiteY175" fmla="*/ 1103699 h 2221602"/>
              <a:gd name="connsiteX176" fmla="*/ 1118466 w 1852282"/>
              <a:gd name="connsiteY176" fmla="*/ 1107960 h 2221602"/>
              <a:gd name="connsiteX177" fmla="*/ 1124143 w 1852282"/>
              <a:gd name="connsiteY177" fmla="*/ 1112222 h 2221602"/>
              <a:gd name="connsiteX178" fmla="*/ 1129821 w 1852282"/>
              <a:gd name="connsiteY178" fmla="*/ 1117903 h 2221602"/>
              <a:gd name="connsiteX179" fmla="*/ 1134079 w 1852282"/>
              <a:gd name="connsiteY179" fmla="*/ 1123585 h 2221602"/>
              <a:gd name="connsiteX180" fmla="*/ 1136918 w 1852282"/>
              <a:gd name="connsiteY180" fmla="*/ 1132108 h 2221602"/>
              <a:gd name="connsiteX181" fmla="*/ 1138337 w 1852282"/>
              <a:gd name="connsiteY181" fmla="*/ 1137790 h 2221602"/>
              <a:gd name="connsiteX182" fmla="*/ 1139757 w 1852282"/>
              <a:gd name="connsiteY182" fmla="*/ 1147733 h 2221602"/>
              <a:gd name="connsiteX183" fmla="*/ 1136918 w 1852282"/>
              <a:gd name="connsiteY183" fmla="*/ 1201711 h 2221602"/>
              <a:gd name="connsiteX184" fmla="*/ 1134079 w 1852282"/>
              <a:gd name="connsiteY184" fmla="*/ 1218756 h 2221602"/>
              <a:gd name="connsiteX185" fmla="*/ 1129821 w 1852282"/>
              <a:gd name="connsiteY185" fmla="*/ 1232961 h 2221602"/>
              <a:gd name="connsiteX186" fmla="*/ 1124143 w 1852282"/>
              <a:gd name="connsiteY186" fmla="*/ 1247166 h 2221602"/>
              <a:gd name="connsiteX187" fmla="*/ 1117047 w 1852282"/>
              <a:gd name="connsiteY187" fmla="*/ 1261370 h 2221602"/>
              <a:gd name="connsiteX188" fmla="*/ 1108531 w 1852282"/>
              <a:gd name="connsiteY188" fmla="*/ 1272734 h 2221602"/>
              <a:gd name="connsiteX189" fmla="*/ 1102853 w 1852282"/>
              <a:gd name="connsiteY189" fmla="*/ 1276995 h 2221602"/>
              <a:gd name="connsiteX190" fmla="*/ 1097175 w 1852282"/>
              <a:gd name="connsiteY190" fmla="*/ 1278416 h 2221602"/>
              <a:gd name="connsiteX191" fmla="*/ 1088659 w 1852282"/>
              <a:gd name="connsiteY191" fmla="*/ 1281257 h 2221602"/>
              <a:gd name="connsiteX192" fmla="*/ 1082982 w 1852282"/>
              <a:gd name="connsiteY192" fmla="*/ 1282677 h 2221602"/>
              <a:gd name="connsiteX193" fmla="*/ 1023368 w 1852282"/>
              <a:gd name="connsiteY193" fmla="*/ 1276995 h 2221602"/>
              <a:gd name="connsiteX194" fmla="*/ 990723 w 1852282"/>
              <a:gd name="connsiteY194" fmla="*/ 1272734 h 2221602"/>
              <a:gd name="connsiteX195" fmla="*/ 956657 w 1852282"/>
              <a:gd name="connsiteY195" fmla="*/ 1267052 h 2221602"/>
              <a:gd name="connsiteX196" fmla="*/ 924012 w 1852282"/>
              <a:gd name="connsiteY196" fmla="*/ 1258529 h 2221602"/>
              <a:gd name="connsiteX197" fmla="*/ 889947 w 1852282"/>
              <a:gd name="connsiteY197" fmla="*/ 1248586 h 2221602"/>
              <a:gd name="connsiteX198" fmla="*/ 854463 w 1852282"/>
              <a:gd name="connsiteY198" fmla="*/ 1237222 h 2221602"/>
              <a:gd name="connsiteX199" fmla="*/ 817559 w 1852282"/>
              <a:gd name="connsiteY199" fmla="*/ 1223018 h 2221602"/>
              <a:gd name="connsiteX200" fmla="*/ 782075 w 1852282"/>
              <a:gd name="connsiteY200" fmla="*/ 1205972 h 2221602"/>
              <a:gd name="connsiteX201" fmla="*/ 745171 w 1852282"/>
              <a:gd name="connsiteY201" fmla="*/ 1186086 h 2221602"/>
              <a:gd name="connsiteX202" fmla="*/ 708267 w 1852282"/>
              <a:gd name="connsiteY202" fmla="*/ 1161938 h 2221602"/>
              <a:gd name="connsiteX203" fmla="*/ 671363 w 1852282"/>
              <a:gd name="connsiteY203" fmla="*/ 1133529 h 2221602"/>
              <a:gd name="connsiteX204" fmla="*/ 634460 w 1852282"/>
              <a:gd name="connsiteY204" fmla="*/ 1102278 h 2221602"/>
              <a:gd name="connsiteX205" fmla="*/ 598975 w 1852282"/>
              <a:gd name="connsiteY205" fmla="*/ 1068187 h 2221602"/>
              <a:gd name="connsiteX206" fmla="*/ 563491 w 1852282"/>
              <a:gd name="connsiteY206" fmla="*/ 1028414 h 2221602"/>
              <a:gd name="connsiteX207" fmla="*/ 528007 w 1852282"/>
              <a:gd name="connsiteY207" fmla="*/ 984380 h 2221602"/>
              <a:gd name="connsiteX208" fmla="*/ 523749 w 1852282"/>
              <a:gd name="connsiteY208" fmla="*/ 975857 h 2221602"/>
              <a:gd name="connsiteX209" fmla="*/ 519491 w 1852282"/>
              <a:gd name="connsiteY209" fmla="*/ 968755 h 2221602"/>
              <a:gd name="connsiteX210" fmla="*/ 513813 w 1852282"/>
              <a:gd name="connsiteY210" fmla="*/ 940346 h 2221602"/>
              <a:gd name="connsiteX211" fmla="*/ 498200 w 1852282"/>
              <a:gd name="connsiteY211" fmla="*/ 875005 h 2221602"/>
              <a:gd name="connsiteX212" fmla="*/ 481167 w 1852282"/>
              <a:gd name="connsiteY212" fmla="*/ 789777 h 2221602"/>
              <a:gd name="connsiteX213" fmla="*/ 474071 w 1852282"/>
              <a:gd name="connsiteY213" fmla="*/ 742902 h 2221602"/>
              <a:gd name="connsiteX214" fmla="*/ 469813 w 1852282"/>
              <a:gd name="connsiteY214" fmla="*/ 698867 h 2221602"/>
              <a:gd name="connsiteX215" fmla="*/ 465554 w 1852282"/>
              <a:gd name="connsiteY215" fmla="*/ 671879 h 2221602"/>
              <a:gd name="connsiteX216" fmla="*/ 458458 w 1852282"/>
              <a:gd name="connsiteY216" fmla="*/ 585230 h 2221602"/>
              <a:gd name="connsiteX217" fmla="*/ 451361 w 1852282"/>
              <a:gd name="connsiteY217" fmla="*/ 544037 h 2221602"/>
              <a:gd name="connsiteX218" fmla="*/ 445683 w 1852282"/>
              <a:gd name="connsiteY218" fmla="*/ 504264 h 2221602"/>
              <a:gd name="connsiteX219" fmla="*/ 438586 w 1852282"/>
              <a:gd name="connsiteY219" fmla="*/ 468753 h 2221602"/>
              <a:gd name="connsiteX220" fmla="*/ 428651 w 1852282"/>
              <a:gd name="connsiteY220" fmla="*/ 440343 h 2221602"/>
              <a:gd name="connsiteX221" fmla="*/ 421554 w 1852282"/>
              <a:gd name="connsiteY221" fmla="*/ 430400 h 2221602"/>
              <a:gd name="connsiteX222" fmla="*/ 415876 w 1852282"/>
              <a:gd name="connsiteY222" fmla="*/ 421877 h 2221602"/>
              <a:gd name="connsiteX223" fmla="*/ 410199 w 1852282"/>
              <a:gd name="connsiteY223" fmla="*/ 419036 h 2221602"/>
              <a:gd name="connsiteX224" fmla="*/ 401683 w 1852282"/>
              <a:gd name="connsiteY224" fmla="*/ 416195 h 2221602"/>
              <a:gd name="connsiteX225" fmla="*/ 391747 w 1852282"/>
              <a:gd name="connsiteY225" fmla="*/ 416195 h 2221602"/>
              <a:gd name="connsiteX226" fmla="*/ 388908 w 1852282"/>
              <a:gd name="connsiteY226" fmla="*/ 421877 h 2221602"/>
              <a:gd name="connsiteX227" fmla="*/ 384650 w 1852282"/>
              <a:gd name="connsiteY227" fmla="*/ 430400 h 2221602"/>
              <a:gd name="connsiteX228" fmla="*/ 380392 w 1852282"/>
              <a:gd name="connsiteY228" fmla="*/ 446025 h 2221602"/>
              <a:gd name="connsiteX229" fmla="*/ 376134 w 1852282"/>
              <a:gd name="connsiteY229" fmla="*/ 465912 h 2221602"/>
              <a:gd name="connsiteX230" fmla="*/ 374715 w 1852282"/>
              <a:gd name="connsiteY230" fmla="*/ 495741 h 2221602"/>
              <a:gd name="connsiteX231" fmla="*/ 374715 w 1852282"/>
              <a:gd name="connsiteY231" fmla="*/ 535514 h 2221602"/>
              <a:gd name="connsiteX232" fmla="*/ 376134 w 1852282"/>
              <a:gd name="connsiteY232" fmla="*/ 588071 h 2221602"/>
              <a:gd name="connsiteX233" fmla="*/ 378973 w 1852282"/>
              <a:gd name="connsiteY233" fmla="*/ 598015 h 2221602"/>
              <a:gd name="connsiteX234" fmla="*/ 376134 w 1852282"/>
              <a:gd name="connsiteY234" fmla="*/ 607958 h 2221602"/>
              <a:gd name="connsiteX235" fmla="*/ 374715 w 1852282"/>
              <a:gd name="connsiteY235" fmla="*/ 616481 h 2221602"/>
              <a:gd name="connsiteX236" fmla="*/ 370456 w 1852282"/>
              <a:gd name="connsiteY236" fmla="*/ 623583 h 2221602"/>
              <a:gd name="connsiteX237" fmla="*/ 364779 w 1852282"/>
              <a:gd name="connsiteY237" fmla="*/ 632106 h 2221602"/>
              <a:gd name="connsiteX238" fmla="*/ 359101 w 1852282"/>
              <a:gd name="connsiteY238" fmla="*/ 637787 h 2221602"/>
              <a:gd name="connsiteX239" fmla="*/ 350585 w 1852282"/>
              <a:gd name="connsiteY239" fmla="*/ 642049 h 2221602"/>
              <a:gd name="connsiteX240" fmla="*/ 340650 w 1852282"/>
              <a:gd name="connsiteY240" fmla="*/ 643469 h 2221602"/>
              <a:gd name="connsiteX241" fmla="*/ 332133 w 1852282"/>
              <a:gd name="connsiteY241" fmla="*/ 643469 h 2221602"/>
              <a:gd name="connsiteX242" fmla="*/ 300907 w 1852282"/>
              <a:gd name="connsiteY242" fmla="*/ 643469 h 2221602"/>
              <a:gd name="connsiteX243" fmla="*/ 271100 w 1852282"/>
              <a:gd name="connsiteY243" fmla="*/ 647731 h 2221602"/>
              <a:gd name="connsiteX244" fmla="*/ 242713 w 1852282"/>
              <a:gd name="connsiteY244" fmla="*/ 653413 h 2221602"/>
              <a:gd name="connsiteX245" fmla="*/ 215745 w 1852282"/>
              <a:gd name="connsiteY245" fmla="*/ 661935 h 2221602"/>
              <a:gd name="connsiteX246" fmla="*/ 191615 w 1852282"/>
              <a:gd name="connsiteY246" fmla="*/ 673299 h 2221602"/>
              <a:gd name="connsiteX247" fmla="*/ 168905 w 1852282"/>
              <a:gd name="connsiteY247" fmla="*/ 688924 h 2221602"/>
              <a:gd name="connsiteX248" fmla="*/ 147615 w 1852282"/>
              <a:gd name="connsiteY248" fmla="*/ 705970 h 2221602"/>
              <a:gd name="connsiteX249" fmla="*/ 129163 w 1852282"/>
              <a:gd name="connsiteY249" fmla="*/ 725856 h 2221602"/>
              <a:gd name="connsiteX250" fmla="*/ 117808 w 1852282"/>
              <a:gd name="connsiteY250" fmla="*/ 745743 h 2221602"/>
              <a:gd name="connsiteX251" fmla="*/ 106453 w 1852282"/>
              <a:gd name="connsiteY251" fmla="*/ 762788 h 2221602"/>
              <a:gd name="connsiteX252" fmla="*/ 97937 w 1852282"/>
              <a:gd name="connsiteY252" fmla="*/ 785516 h 2221602"/>
              <a:gd name="connsiteX253" fmla="*/ 92259 w 1852282"/>
              <a:gd name="connsiteY253" fmla="*/ 805402 h 2221602"/>
              <a:gd name="connsiteX254" fmla="*/ 88001 w 1852282"/>
              <a:gd name="connsiteY254" fmla="*/ 826709 h 2221602"/>
              <a:gd name="connsiteX255" fmla="*/ 88001 w 1852282"/>
              <a:gd name="connsiteY255" fmla="*/ 849436 h 2221602"/>
              <a:gd name="connsiteX256" fmla="*/ 88001 w 1852282"/>
              <a:gd name="connsiteY256" fmla="*/ 870743 h 2221602"/>
              <a:gd name="connsiteX257" fmla="*/ 92259 w 1852282"/>
              <a:gd name="connsiteY257" fmla="*/ 892050 h 2221602"/>
              <a:gd name="connsiteX258" fmla="*/ 97937 w 1852282"/>
              <a:gd name="connsiteY258" fmla="*/ 914778 h 2221602"/>
              <a:gd name="connsiteX259" fmla="*/ 106453 w 1852282"/>
              <a:gd name="connsiteY259" fmla="*/ 934664 h 2221602"/>
              <a:gd name="connsiteX260" fmla="*/ 116389 w 1852282"/>
              <a:gd name="connsiteY260" fmla="*/ 951710 h 2221602"/>
              <a:gd name="connsiteX261" fmla="*/ 126324 w 1852282"/>
              <a:gd name="connsiteY261" fmla="*/ 970176 h 2221602"/>
              <a:gd name="connsiteX262" fmla="*/ 137679 w 1852282"/>
              <a:gd name="connsiteY262" fmla="*/ 985801 h 2221602"/>
              <a:gd name="connsiteX263" fmla="*/ 151873 w 1852282"/>
              <a:gd name="connsiteY263" fmla="*/ 1000005 h 2221602"/>
              <a:gd name="connsiteX264" fmla="*/ 166067 w 1852282"/>
              <a:gd name="connsiteY264" fmla="*/ 1012789 h 2221602"/>
              <a:gd name="connsiteX265" fmla="*/ 178841 w 1852282"/>
              <a:gd name="connsiteY265" fmla="*/ 1022733 h 2221602"/>
              <a:gd name="connsiteX266" fmla="*/ 195873 w 1852282"/>
              <a:gd name="connsiteY266" fmla="*/ 1032676 h 2221602"/>
              <a:gd name="connsiteX267" fmla="*/ 211487 w 1852282"/>
              <a:gd name="connsiteY267" fmla="*/ 1042619 h 2221602"/>
              <a:gd name="connsiteX268" fmla="*/ 228519 w 1852282"/>
              <a:gd name="connsiteY268" fmla="*/ 1048301 h 2221602"/>
              <a:gd name="connsiteX269" fmla="*/ 245552 w 1852282"/>
              <a:gd name="connsiteY269" fmla="*/ 1053983 h 2221602"/>
              <a:gd name="connsiteX270" fmla="*/ 262584 w 1852282"/>
              <a:gd name="connsiteY270" fmla="*/ 1058244 h 2221602"/>
              <a:gd name="connsiteX271" fmla="*/ 281036 w 1852282"/>
              <a:gd name="connsiteY271" fmla="*/ 1062505 h 2221602"/>
              <a:gd name="connsiteX272" fmla="*/ 298068 w 1852282"/>
              <a:gd name="connsiteY272" fmla="*/ 1063926 h 2221602"/>
              <a:gd name="connsiteX273" fmla="*/ 315101 w 1852282"/>
              <a:gd name="connsiteY273" fmla="*/ 1063926 h 2221602"/>
              <a:gd name="connsiteX274" fmla="*/ 344908 w 1852282"/>
              <a:gd name="connsiteY274" fmla="*/ 1062505 h 2221602"/>
              <a:gd name="connsiteX275" fmla="*/ 371876 w 1852282"/>
              <a:gd name="connsiteY275" fmla="*/ 1058244 h 2221602"/>
              <a:gd name="connsiteX276" fmla="*/ 386069 w 1852282"/>
              <a:gd name="connsiteY276" fmla="*/ 1055403 h 2221602"/>
              <a:gd name="connsiteX277" fmla="*/ 398844 w 1852282"/>
              <a:gd name="connsiteY277" fmla="*/ 1058244 h 2221602"/>
              <a:gd name="connsiteX278" fmla="*/ 410199 w 1852282"/>
              <a:gd name="connsiteY278" fmla="*/ 1065346 h 2221602"/>
              <a:gd name="connsiteX279" fmla="*/ 420134 w 1852282"/>
              <a:gd name="connsiteY279" fmla="*/ 1075290 h 2221602"/>
              <a:gd name="connsiteX280" fmla="*/ 441425 w 1852282"/>
              <a:gd name="connsiteY280" fmla="*/ 1107960 h 2221602"/>
              <a:gd name="connsiteX281" fmla="*/ 465554 w 1852282"/>
              <a:gd name="connsiteY281" fmla="*/ 1139210 h 2221602"/>
              <a:gd name="connsiteX282" fmla="*/ 491103 w 1852282"/>
              <a:gd name="connsiteY282" fmla="*/ 1169040 h 2221602"/>
              <a:gd name="connsiteX283" fmla="*/ 519491 w 1852282"/>
              <a:gd name="connsiteY283" fmla="*/ 1197449 h 2221602"/>
              <a:gd name="connsiteX284" fmla="*/ 549297 w 1852282"/>
              <a:gd name="connsiteY284" fmla="*/ 1223018 h 2221602"/>
              <a:gd name="connsiteX285" fmla="*/ 579104 w 1852282"/>
              <a:gd name="connsiteY285" fmla="*/ 1247166 h 2221602"/>
              <a:gd name="connsiteX286" fmla="*/ 611750 w 1852282"/>
              <a:gd name="connsiteY286" fmla="*/ 1271313 h 2221602"/>
              <a:gd name="connsiteX287" fmla="*/ 644395 w 1852282"/>
              <a:gd name="connsiteY287" fmla="*/ 1291200 h 2221602"/>
              <a:gd name="connsiteX288" fmla="*/ 678460 w 1852282"/>
              <a:gd name="connsiteY288" fmla="*/ 1311086 h 2221602"/>
              <a:gd name="connsiteX289" fmla="*/ 713945 w 1852282"/>
              <a:gd name="connsiteY289" fmla="*/ 1329552 h 2221602"/>
              <a:gd name="connsiteX290" fmla="*/ 752268 w 1852282"/>
              <a:gd name="connsiteY290" fmla="*/ 1342336 h 2221602"/>
              <a:gd name="connsiteX291" fmla="*/ 792010 w 1852282"/>
              <a:gd name="connsiteY291" fmla="*/ 1356541 h 2221602"/>
              <a:gd name="connsiteX292" fmla="*/ 831753 w 1852282"/>
              <a:gd name="connsiteY292" fmla="*/ 1370746 h 2221602"/>
              <a:gd name="connsiteX293" fmla="*/ 874334 w 1852282"/>
              <a:gd name="connsiteY293" fmla="*/ 1380689 h 2221602"/>
              <a:gd name="connsiteX294" fmla="*/ 916915 w 1852282"/>
              <a:gd name="connsiteY294" fmla="*/ 1389212 h 2221602"/>
              <a:gd name="connsiteX295" fmla="*/ 963754 w 1852282"/>
              <a:gd name="connsiteY295" fmla="*/ 1396314 h 2221602"/>
              <a:gd name="connsiteX296" fmla="*/ 970851 w 1852282"/>
              <a:gd name="connsiteY296" fmla="*/ 1399155 h 2221602"/>
              <a:gd name="connsiteX297" fmla="*/ 979367 w 1852282"/>
              <a:gd name="connsiteY297" fmla="*/ 1401996 h 2221602"/>
              <a:gd name="connsiteX298" fmla="*/ 985045 w 1852282"/>
              <a:gd name="connsiteY298" fmla="*/ 1409098 h 2221602"/>
              <a:gd name="connsiteX299" fmla="*/ 990723 w 1852282"/>
              <a:gd name="connsiteY299" fmla="*/ 1414780 h 2221602"/>
              <a:gd name="connsiteX300" fmla="*/ 997819 w 1852282"/>
              <a:gd name="connsiteY300" fmla="*/ 1421882 h 2221602"/>
              <a:gd name="connsiteX301" fmla="*/ 999239 w 1852282"/>
              <a:gd name="connsiteY301" fmla="*/ 1430405 h 2221602"/>
              <a:gd name="connsiteX302" fmla="*/ 999239 w 1852282"/>
              <a:gd name="connsiteY302" fmla="*/ 1440348 h 2221602"/>
              <a:gd name="connsiteX303" fmla="*/ 999239 w 1852282"/>
              <a:gd name="connsiteY303" fmla="*/ 1448871 h 2221602"/>
              <a:gd name="connsiteX304" fmla="*/ 973690 w 1852282"/>
              <a:gd name="connsiteY304" fmla="*/ 1607963 h 2221602"/>
              <a:gd name="connsiteX305" fmla="*/ 945303 w 1852282"/>
              <a:gd name="connsiteY305" fmla="*/ 1796884 h 2221602"/>
              <a:gd name="connsiteX306" fmla="*/ 904141 w 1852282"/>
              <a:gd name="connsiteY306" fmla="*/ 2099442 h 2221602"/>
              <a:gd name="connsiteX307" fmla="*/ 959496 w 1852282"/>
              <a:gd name="connsiteY307" fmla="*/ 2109386 h 2221602"/>
              <a:gd name="connsiteX308" fmla="*/ 1033304 w 1852282"/>
              <a:gd name="connsiteY308" fmla="*/ 2122170 h 2221602"/>
              <a:gd name="connsiteX309" fmla="*/ 1074465 w 1852282"/>
              <a:gd name="connsiteY309" fmla="*/ 2125011 h 2221602"/>
              <a:gd name="connsiteX310" fmla="*/ 1118466 w 1852282"/>
              <a:gd name="connsiteY310" fmla="*/ 2129272 h 2221602"/>
              <a:gd name="connsiteX311" fmla="*/ 1163886 w 1852282"/>
              <a:gd name="connsiteY311" fmla="*/ 2132113 h 2221602"/>
              <a:gd name="connsiteX312" fmla="*/ 1212145 w 1852282"/>
              <a:gd name="connsiteY312" fmla="*/ 2133534 h 2221602"/>
              <a:gd name="connsiteX313" fmla="*/ 1273178 w 1852282"/>
              <a:gd name="connsiteY313" fmla="*/ 2132113 h 2221602"/>
              <a:gd name="connsiteX314" fmla="*/ 1331372 w 1852282"/>
              <a:gd name="connsiteY314" fmla="*/ 2125011 h 2221602"/>
              <a:gd name="connsiteX315" fmla="*/ 1385308 w 1852282"/>
              <a:gd name="connsiteY315" fmla="*/ 2115068 h 2221602"/>
              <a:gd name="connsiteX316" fmla="*/ 1430728 w 1852282"/>
              <a:gd name="connsiteY316" fmla="*/ 2103704 h 2221602"/>
              <a:gd name="connsiteX317" fmla="*/ 1426470 w 1852282"/>
              <a:gd name="connsiteY317" fmla="*/ 2063931 h 2221602"/>
              <a:gd name="connsiteX318" fmla="*/ 1426470 w 1852282"/>
              <a:gd name="connsiteY318" fmla="*/ 2055408 h 2221602"/>
              <a:gd name="connsiteX319" fmla="*/ 1429309 w 1852282"/>
              <a:gd name="connsiteY319" fmla="*/ 2048306 h 2221602"/>
              <a:gd name="connsiteX320" fmla="*/ 1430728 w 1852282"/>
              <a:gd name="connsiteY320" fmla="*/ 2039783 h 2221602"/>
              <a:gd name="connsiteX321" fmla="*/ 1434986 w 1852282"/>
              <a:gd name="connsiteY321" fmla="*/ 2034101 h 2221602"/>
              <a:gd name="connsiteX322" fmla="*/ 1440664 w 1852282"/>
              <a:gd name="connsiteY322" fmla="*/ 2028419 h 2221602"/>
              <a:gd name="connsiteX323" fmla="*/ 1446341 w 1852282"/>
              <a:gd name="connsiteY323" fmla="*/ 2024158 h 2221602"/>
              <a:gd name="connsiteX324" fmla="*/ 1454857 w 1852282"/>
              <a:gd name="connsiteY324" fmla="*/ 2019897 h 2221602"/>
              <a:gd name="connsiteX325" fmla="*/ 1460535 w 1852282"/>
              <a:gd name="connsiteY325" fmla="*/ 2018476 h 2221602"/>
              <a:gd name="connsiteX326" fmla="*/ 1490342 w 1852282"/>
              <a:gd name="connsiteY326" fmla="*/ 2009953 h 2221602"/>
              <a:gd name="connsiteX327" fmla="*/ 1518729 w 1852282"/>
              <a:gd name="connsiteY327" fmla="*/ 2000010 h 2221602"/>
              <a:gd name="connsiteX328" fmla="*/ 1545697 w 1852282"/>
              <a:gd name="connsiteY328" fmla="*/ 1990067 h 2221602"/>
              <a:gd name="connsiteX329" fmla="*/ 1569827 w 1852282"/>
              <a:gd name="connsiteY329" fmla="*/ 1978703 h 2221602"/>
              <a:gd name="connsiteX330" fmla="*/ 1595375 w 1852282"/>
              <a:gd name="connsiteY330" fmla="*/ 1964499 h 2221602"/>
              <a:gd name="connsiteX331" fmla="*/ 1618085 w 1852282"/>
              <a:gd name="connsiteY331" fmla="*/ 1948874 h 2221602"/>
              <a:gd name="connsiteX332" fmla="*/ 1639376 w 1852282"/>
              <a:gd name="connsiteY332" fmla="*/ 1931828 h 2221602"/>
              <a:gd name="connsiteX333" fmla="*/ 1659247 w 1852282"/>
              <a:gd name="connsiteY333" fmla="*/ 1914782 h 2221602"/>
              <a:gd name="connsiteX334" fmla="*/ 1677699 w 1852282"/>
              <a:gd name="connsiteY334" fmla="*/ 1894896 h 2221602"/>
              <a:gd name="connsiteX335" fmla="*/ 1696151 w 1852282"/>
              <a:gd name="connsiteY335" fmla="*/ 1875010 h 2221602"/>
              <a:gd name="connsiteX336" fmla="*/ 1708925 w 1852282"/>
              <a:gd name="connsiteY336" fmla="*/ 1852282 h 2221602"/>
              <a:gd name="connsiteX337" fmla="*/ 1723119 w 1852282"/>
              <a:gd name="connsiteY337" fmla="*/ 1830975 h 2221602"/>
              <a:gd name="connsiteX338" fmla="*/ 1735893 w 1852282"/>
              <a:gd name="connsiteY338" fmla="*/ 1806827 h 2221602"/>
              <a:gd name="connsiteX339" fmla="*/ 1745829 w 1852282"/>
              <a:gd name="connsiteY339" fmla="*/ 1782680 h 2221602"/>
              <a:gd name="connsiteX340" fmla="*/ 1752926 w 1852282"/>
              <a:gd name="connsiteY340" fmla="*/ 1757111 h 2221602"/>
              <a:gd name="connsiteX341" fmla="*/ 1758603 w 1852282"/>
              <a:gd name="connsiteY341" fmla="*/ 1731543 h 2221602"/>
              <a:gd name="connsiteX342" fmla="*/ 1762861 w 1852282"/>
              <a:gd name="connsiteY342" fmla="*/ 1688929 h 2221602"/>
              <a:gd name="connsiteX343" fmla="*/ 1765700 w 1852282"/>
              <a:gd name="connsiteY343" fmla="*/ 1647736 h 2221602"/>
              <a:gd name="connsiteX344" fmla="*/ 1762861 w 1852282"/>
              <a:gd name="connsiteY344" fmla="*/ 1607963 h 2221602"/>
              <a:gd name="connsiteX345" fmla="*/ 1757184 w 1852282"/>
              <a:gd name="connsiteY345" fmla="*/ 1569610 h 2221602"/>
              <a:gd name="connsiteX346" fmla="*/ 1745829 w 1852282"/>
              <a:gd name="connsiteY346" fmla="*/ 1532678 h 2221602"/>
              <a:gd name="connsiteX347" fmla="*/ 1731635 w 1852282"/>
              <a:gd name="connsiteY347" fmla="*/ 1495746 h 2221602"/>
              <a:gd name="connsiteX348" fmla="*/ 1713183 w 1852282"/>
              <a:gd name="connsiteY348" fmla="*/ 1464496 h 2221602"/>
              <a:gd name="connsiteX349" fmla="*/ 1689054 w 1852282"/>
              <a:gd name="connsiteY349" fmla="*/ 1431826 h 2221602"/>
              <a:gd name="connsiteX350" fmla="*/ 1666344 w 1852282"/>
              <a:gd name="connsiteY350" fmla="*/ 1401996 h 2221602"/>
              <a:gd name="connsiteX351" fmla="*/ 1636537 w 1852282"/>
              <a:gd name="connsiteY351" fmla="*/ 1376428 h 2221602"/>
              <a:gd name="connsiteX352" fmla="*/ 1603892 w 1852282"/>
              <a:gd name="connsiteY352" fmla="*/ 1352280 h 2221602"/>
              <a:gd name="connsiteX353" fmla="*/ 1568407 w 1852282"/>
              <a:gd name="connsiteY353" fmla="*/ 1332393 h 2221602"/>
              <a:gd name="connsiteX354" fmla="*/ 1530084 w 1852282"/>
              <a:gd name="connsiteY354" fmla="*/ 1315348 h 2221602"/>
              <a:gd name="connsiteX355" fmla="*/ 1490342 w 1852282"/>
              <a:gd name="connsiteY355" fmla="*/ 1298302 h 2221602"/>
              <a:gd name="connsiteX356" fmla="*/ 1446341 w 1852282"/>
              <a:gd name="connsiteY356" fmla="*/ 1286938 h 2221602"/>
              <a:gd name="connsiteX357" fmla="*/ 1403760 w 1852282"/>
              <a:gd name="connsiteY357" fmla="*/ 1276995 h 2221602"/>
              <a:gd name="connsiteX358" fmla="*/ 1405179 w 1852282"/>
              <a:gd name="connsiteY358" fmla="*/ 1276995 h 2221602"/>
              <a:gd name="connsiteX359" fmla="*/ 1356921 w 1852282"/>
              <a:gd name="connsiteY359" fmla="*/ 1268472 h 2221602"/>
              <a:gd name="connsiteX360" fmla="*/ 1317178 w 1852282"/>
              <a:gd name="connsiteY360" fmla="*/ 1265632 h 2221602"/>
              <a:gd name="connsiteX361" fmla="*/ 1290210 w 1852282"/>
              <a:gd name="connsiteY361" fmla="*/ 1261370 h 2221602"/>
              <a:gd name="connsiteX362" fmla="*/ 1283113 w 1852282"/>
              <a:gd name="connsiteY362" fmla="*/ 1247166 h 2221602"/>
              <a:gd name="connsiteX363" fmla="*/ 1280275 w 1852282"/>
              <a:gd name="connsiteY363" fmla="*/ 1231540 h 2221602"/>
              <a:gd name="connsiteX364" fmla="*/ 1273178 w 1852282"/>
              <a:gd name="connsiteY364" fmla="*/ 1211654 h 2221602"/>
              <a:gd name="connsiteX365" fmla="*/ 1271758 w 1852282"/>
              <a:gd name="connsiteY365" fmla="*/ 1187506 h 2221602"/>
              <a:gd name="connsiteX366" fmla="*/ 1270339 w 1852282"/>
              <a:gd name="connsiteY366" fmla="*/ 1161938 h 2221602"/>
              <a:gd name="connsiteX367" fmla="*/ 1273178 w 1852282"/>
              <a:gd name="connsiteY367" fmla="*/ 1136369 h 2221602"/>
              <a:gd name="connsiteX368" fmla="*/ 1277436 w 1852282"/>
              <a:gd name="connsiteY368" fmla="*/ 1122165 h 2221602"/>
              <a:gd name="connsiteX369" fmla="*/ 1283113 w 1852282"/>
              <a:gd name="connsiteY369" fmla="*/ 1107960 h 2221602"/>
              <a:gd name="connsiteX370" fmla="*/ 1317178 w 1852282"/>
              <a:gd name="connsiteY370" fmla="*/ 1105119 h 2221602"/>
              <a:gd name="connsiteX371" fmla="*/ 1352663 w 1852282"/>
              <a:gd name="connsiteY371" fmla="*/ 1099437 h 2221602"/>
              <a:gd name="connsiteX372" fmla="*/ 1390986 w 1852282"/>
              <a:gd name="connsiteY372" fmla="*/ 1093756 h 2221602"/>
              <a:gd name="connsiteX373" fmla="*/ 1429309 w 1852282"/>
              <a:gd name="connsiteY373" fmla="*/ 1085233 h 2221602"/>
              <a:gd name="connsiteX374" fmla="*/ 1469051 w 1852282"/>
              <a:gd name="connsiteY374" fmla="*/ 1073869 h 2221602"/>
              <a:gd name="connsiteX375" fmla="*/ 1505955 w 1852282"/>
              <a:gd name="connsiteY375" fmla="*/ 1058244 h 2221602"/>
              <a:gd name="connsiteX376" fmla="*/ 1544278 w 1852282"/>
              <a:gd name="connsiteY376" fmla="*/ 1042619 h 2221602"/>
              <a:gd name="connsiteX377" fmla="*/ 1579762 w 1852282"/>
              <a:gd name="connsiteY377" fmla="*/ 1019892 h 2221602"/>
              <a:gd name="connsiteX378" fmla="*/ 1613827 w 1852282"/>
              <a:gd name="connsiteY378" fmla="*/ 994323 h 2221602"/>
              <a:gd name="connsiteX379" fmla="*/ 1629440 w 1852282"/>
              <a:gd name="connsiteY379" fmla="*/ 980119 h 2221602"/>
              <a:gd name="connsiteX380" fmla="*/ 1643634 w 1852282"/>
              <a:gd name="connsiteY380" fmla="*/ 964494 h 2221602"/>
              <a:gd name="connsiteX381" fmla="*/ 1659247 w 1852282"/>
              <a:gd name="connsiteY381" fmla="*/ 948869 h 2221602"/>
              <a:gd name="connsiteX382" fmla="*/ 1672022 w 1852282"/>
              <a:gd name="connsiteY382" fmla="*/ 930403 h 2221602"/>
              <a:gd name="connsiteX383" fmla="*/ 1686215 w 1852282"/>
              <a:gd name="connsiteY383" fmla="*/ 911937 h 2221602"/>
              <a:gd name="connsiteX384" fmla="*/ 1696151 w 1852282"/>
              <a:gd name="connsiteY384" fmla="*/ 892050 h 2221602"/>
              <a:gd name="connsiteX385" fmla="*/ 1707506 w 1852282"/>
              <a:gd name="connsiteY385" fmla="*/ 870743 h 2221602"/>
              <a:gd name="connsiteX386" fmla="*/ 1716022 w 1852282"/>
              <a:gd name="connsiteY386" fmla="*/ 849436 h 2221602"/>
              <a:gd name="connsiteX387" fmla="*/ 1723119 w 1852282"/>
              <a:gd name="connsiteY387" fmla="*/ 825288 h 2221602"/>
              <a:gd name="connsiteX388" fmla="*/ 1731635 w 1852282"/>
              <a:gd name="connsiteY388" fmla="*/ 799720 h 2221602"/>
              <a:gd name="connsiteX389" fmla="*/ 1737313 w 1852282"/>
              <a:gd name="connsiteY389" fmla="*/ 771311 h 2221602"/>
              <a:gd name="connsiteX390" fmla="*/ 1741571 w 1852282"/>
              <a:gd name="connsiteY390" fmla="*/ 742902 h 2221602"/>
              <a:gd name="connsiteX391" fmla="*/ 1742990 w 1852282"/>
              <a:gd name="connsiteY391" fmla="*/ 713072 h 2221602"/>
              <a:gd name="connsiteX392" fmla="*/ 1742990 w 1852282"/>
              <a:gd name="connsiteY392" fmla="*/ 681822 h 2221602"/>
              <a:gd name="connsiteX393" fmla="*/ 1742990 w 1852282"/>
              <a:gd name="connsiteY393" fmla="*/ 656253 h 2221602"/>
              <a:gd name="connsiteX394" fmla="*/ 1741571 w 1852282"/>
              <a:gd name="connsiteY394" fmla="*/ 627844 h 2221602"/>
              <a:gd name="connsiteX395" fmla="*/ 1733055 w 1852282"/>
              <a:gd name="connsiteY395" fmla="*/ 573867 h 2221602"/>
              <a:gd name="connsiteX396" fmla="*/ 1721700 w 1852282"/>
              <a:gd name="connsiteY396" fmla="*/ 519889 h 2221602"/>
              <a:gd name="connsiteX397" fmla="*/ 1706087 w 1852282"/>
              <a:gd name="connsiteY397" fmla="*/ 468753 h 2221602"/>
              <a:gd name="connsiteX398" fmla="*/ 1686215 w 1852282"/>
              <a:gd name="connsiteY398" fmla="*/ 416195 h 2221602"/>
              <a:gd name="connsiteX399" fmla="*/ 1662086 w 1852282"/>
              <a:gd name="connsiteY399" fmla="*/ 366479 h 2221602"/>
              <a:gd name="connsiteX400" fmla="*/ 1632279 w 1852282"/>
              <a:gd name="connsiteY400" fmla="*/ 321025 h 2221602"/>
              <a:gd name="connsiteX401" fmla="*/ 1615247 w 1852282"/>
              <a:gd name="connsiteY401" fmla="*/ 296877 h 2221602"/>
              <a:gd name="connsiteX402" fmla="*/ 1599634 w 1852282"/>
              <a:gd name="connsiteY402" fmla="*/ 276990 h 2221602"/>
              <a:gd name="connsiteX403" fmla="*/ 1582601 w 1852282"/>
              <a:gd name="connsiteY403" fmla="*/ 255683 h 2221602"/>
              <a:gd name="connsiteX404" fmla="*/ 1564149 w 1852282"/>
              <a:gd name="connsiteY404" fmla="*/ 235797 h 2221602"/>
              <a:gd name="connsiteX405" fmla="*/ 1544278 w 1852282"/>
              <a:gd name="connsiteY405" fmla="*/ 217331 h 2221602"/>
              <a:gd name="connsiteX406" fmla="*/ 1524407 w 1852282"/>
              <a:gd name="connsiteY406" fmla="*/ 198865 h 2221602"/>
              <a:gd name="connsiteX407" fmla="*/ 1503116 w 1852282"/>
              <a:gd name="connsiteY407" fmla="*/ 181819 h 2221602"/>
              <a:gd name="connsiteX408" fmla="*/ 1480406 w 1852282"/>
              <a:gd name="connsiteY408" fmla="*/ 166194 h 2221602"/>
              <a:gd name="connsiteX409" fmla="*/ 1459116 w 1852282"/>
              <a:gd name="connsiteY409" fmla="*/ 151990 h 2221602"/>
              <a:gd name="connsiteX410" fmla="*/ 1434986 w 1852282"/>
              <a:gd name="connsiteY410" fmla="*/ 139205 h 2221602"/>
              <a:gd name="connsiteX411" fmla="*/ 1410857 w 1852282"/>
              <a:gd name="connsiteY411" fmla="*/ 127842 h 2221602"/>
              <a:gd name="connsiteX412" fmla="*/ 1385308 w 1852282"/>
              <a:gd name="connsiteY412" fmla="*/ 116478 h 2221602"/>
              <a:gd name="connsiteX413" fmla="*/ 1361179 w 1852282"/>
              <a:gd name="connsiteY413" fmla="*/ 107955 h 2221602"/>
              <a:gd name="connsiteX414" fmla="*/ 1332791 w 1852282"/>
              <a:gd name="connsiteY414" fmla="*/ 99433 h 2221602"/>
              <a:gd name="connsiteX415" fmla="*/ 1307243 w 1852282"/>
              <a:gd name="connsiteY415" fmla="*/ 93751 h 2221602"/>
              <a:gd name="connsiteX416" fmla="*/ 1280275 w 1852282"/>
              <a:gd name="connsiteY416" fmla="*/ 89489 h 2221602"/>
              <a:gd name="connsiteX417" fmla="*/ 1251887 w 1852282"/>
              <a:gd name="connsiteY417" fmla="*/ 88069 h 2221602"/>
              <a:gd name="connsiteX418" fmla="*/ 1190854 w 1852282"/>
              <a:gd name="connsiteY418" fmla="*/ 0 h 2221602"/>
              <a:gd name="connsiteX419" fmla="*/ 1222080 w 1852282"/>
              <a:gd name="connsiteY419" fmla="*/ 0 h 2221602"/>
              <a:gd name="connsiteX420" fmla="*/ 1253307 w 1852282"/>
              <a:gd name="connsiteY420" fmla="*/ 0 h 2221602"/>
              <a:gd name="connsiteX421" fmla="*/ 1285952 w 1852282"/>
              <a:gd name="connsiteY421" fmla="*/ 2841 h 2221602"/>
              <a:gd name="connsiteX422" fmla="*/ 1315759 w 1852282"/>
              <a:gd name="connsiteY422" fmla="*/ 8523 h 2221602"/>
              <a:gd name="connsiteX423" fmla="*/ 1345566 w 1852282"/>
              <a:gd name="connsiteY423" fmla="*/ 14205 h 2221602"/>
              <a:gd name="connsiteX424" fmla="*/ 1376792 w 1852282"/>
              <a:gd name="connsiteY424" fmla="*/ 22728 h 2221602"/>
              <a:gd name="connsiteX425" fmla="*/ 1405179 w 1852282"/>
              <a:gd name="connsiteY425" fmla="*/ 29830 h 2221602"/>
              <a:gd name="connsiteX426" fmla="*/ 1434986 w 1852282"/>
              <a:gd name="connsiteY426" fmla="*/ 42614 h 2221602"/>
              <a:gd name="connsiteX427" fmla="*/ 1463374 w 1852282"/>
              <a:gd name="connsiteY427" fmla="*/ 55398 h 2221602"/>
              <a:gd name="connsiteX428" fmla="*/ 1490342 w 1852282"/>
              <a:gd name="connsiteY428" fmla="*/ 69603 h 2221602"/>
              <a:gd name="connsiteX429" fmla="*/ 1518729 w 1852282"/>
              <a:gd name="connsiteY429" fmla="*/ 86648 h 2221602"/>
              <a:gd name="connsiteX430" fmla="*/ 1544278 w 1852282"/>
              <a:gd name="connsiteY430" fmla="*/ 103694 h 2221602"/>
              <a:gd name="connsiteX431" fmla="*/ 1569827 w 1852282"/>
              <a:gd name="connsiteY431" fmla="*/ 123580 h 2221602"/>
              <a:gd name="connsiteX432" fmla="*/ 1593956 w 1852282"/>
              <a:gd name="connsiteY432" fmla="*/ 143467 h 2221602"/>
              <a:gd name="connsiteX433" fmla="*/ 1618085 w 1852282"/>
              <a:gd name="connsiteY433" fmla="*/ 166194 h 2221602"/>
              <a:gd name="connsiteX434" fmla="*/ 1642215 w 1852282"/>
              <a:gd name="connsiteY434" fmla="*/ 188922 h 2221602"/>
              <a:gd name="connsiteX435" fmla="*/ 1663505 w 1852282"/>
              <a:gd name="connsiteY435" fmla="*/ 215910 h 2221602"/>
              <a:gd name="connsiteX436" fmla="*/ 1683377 w 1852282"/>
              <a:gd name="connsiteY436" fmla="*/ 238638 h 2221602"/>
              <a:gd name="connsiteX437" fmla="*/ 1701829 w 1852282"/>
              <a:gd name="connsiteY437" fmla="*/ 265627 h 2221602"/>
              <a:gd name="connsiteX438" fmla="*/ 1717441 w 1852282"/>
              <a:gd name="connsiteY438" fmla="*/ 291195 h 2221602"/>
              <a:gd name="connsiteX439" fmla="*/ 1735893 w 1852282"/>
              <a:gd name="connsiteY439" fmla="*/ 319604 h 2221602"/>
              <a:gd name="connsiteX440" fmla="*/ 1748668 w 1852282"/>
              <a:gd name="connsiteY440" fmla="*/ 346593 h 2221602"/>
              <a:gd name="connsiteX441" fmla="*/ 1762861 w 1852282"/>
              <a:gd name="connsiteY441" fmla="*/ 375002 h 2221602"/>
              <a:gd name="connsiteX442" fmla="*/ 1775636 w 1852282"/>
              <a:gd name="connsiteY442" fmla="*/ 404832 h 2221602"/>
              <a:gd name="connsiteX443" fmla="*/ 1786991 w 1852282"/>
              <a:gd name="connsiteY443" fmla="*/ 433241 h 2221602"/>
              <a:gd name="connsiteX444" fmla="*/ 1796927 w 1852282"/>
              <a:gd name="connsiteY444" fmla="*/ 464491 h 2221602"/>
              <a:gd name="connsiteX445" fmla="*/ 1805443 w 1852282"/>
              <a:gd name="connsiteY445" fmla="*/ 494321 h 2221602"/>
              <a:gd name="connsiteX446" fmla="*/ 1812539 w 1852282"/>
              <a:gd name="connsiteY446" fmla="*/ 524151 h 2221602"/>
              <a:gd name="connsiteX447" fmla="*/ 1818217 w 1852282"/>
              <a:gd name="connsiteY447" fmla="*/ 555401 h 2221602"/>
              <a:gd name="connsiteX448" fmla="*/ 1825314 w 1852282"/>
              <a:gd name="connsiteY448" fmla="*/ 588071 h 2221602"/>
              <a:gd name="connsiteX449" fmla="*/ 1826733 w 1852282"/>
              <a:gd name="connsiteY449" fmla="*/ 619321 h 2221602"/>
              <a:gd name="connsiteX450" fmla="*/ 1828153 w 1852282"/>
              <a:gd name="connsiteY450" fmla="*/ 649151 h 2221602"/>
              <a:gd name="connsiteX451" fmla="*/ 1830991 w 1852282"/>
              <a:gd name="connsiteY451" fmla="*/ 681822 h 2221602"/>
              <a:gd name="connsiteX452" fmla="*/ 1828153 w 1852282"/>
              <a:gd name="connsiteY452" fmla="*/ 732958 h 2221602"/>
              <a:gd name="connsiteX453" fmla="*/ 1822475 w 1852282"/>
              <a:gd name="connsiteY453" fmla="*/ 782675 h 2221602"/>
              <a:gd name="connsiteX454" fmla="*/ 1812539 w 1852282"/>
              <a:gd name="connsiteY454" fmla="*/ 829550 h 2221602"/>
              <a:gd name="connsiteX455" fmla="*/ 1798346 w 1852282"/>
              <a:gd name="connsiteY455" fmla="*/ 872164 h 2221602"/>
              <a:gd name="connsiteX456" fmla="*/ 1782733 w 1852282"/>
              <a:gd name="connsiteY456" fmla="*/ 914778 h 2221602"/>
              <a:gd name="connsiteX457" fmla="*/ 1762861 w 1852282"/>
              <a:gd name="connsiteY457" fmla="*/ 951710 h 2221602"/>
              <a:gd name="connsiteX458" fmla="*/ 1737313 w 1852282"/>
              <a:gd name="connsiteY458" fmla="*/ 988642 h 2221602"/>
              <a:gd name="connsiteX459" fmla="*/ 1711764 w 1852282"/>
              <a:gd name="connsiteY459" fmla="*/ 1022733 h 2221602"/>
              <a:gd name="connsiteX460" fmla="*/ 1679119 w 1852282"/>
              <a:gd name="connsiteY460" fmla="*/ 1052562 h 2221602"/>
              <a:gd name="connsiteX461" fmla="*/ 1646473 w 1852282"/>
              <a:gd name="connsiteY461" fmla="*/ 1079551 h 2221602"/>
              <a:gd name="connsiteX462" fmla="*/ 1608150 w 1852282"/>
              <a:gd name="connsiteY462" fmla="*/ 1105119 h 2221602"/>
              <a:gd name="connsiteX463" fmla="*/ 1565569 w 1852282"/>
              <a:gd name="connsiteY463" fmla="*/ 1127847 h 2221602"/>
              <a:gd name="connsiteX464" fmla="*/ 1522987 w 1852282"/>
              <a:gd name="connsiteY464" fmla="*/ 1147733 h 2221602"/>
              <a:gd name="connsiteX465" fmla="*/ 1474729 w 1852282"/>
              <a:gd name="connsiteY465" fmla="*/ 1163358 h 2221602"/>
              <a:gd name="connsiteX466" fmla="*/ 1425051 w 1852282"/>
              <a:gd name="connsiteY466" fmla="*/ 1176142 h 2221602"/>
              <a:gd name="connsiteX467" fmla="*/ 1371115 w 1852282"/>
              <a:gd name="connsiteY467" fmla="*/ 1186086 h 2221602"/>
              <a:gd name="connsiteX468" fmla="*/ 1400921 w 1852282"/>
              <a:gd name="connsiteY468" fmla="*/ 1188927 h 2221602"/>
              <a:gd name="connsiteX469" fmla="*/ 1430728 w 1852282"/>
              <a:gd name="connsiteY469" fmla="*/ 1193188 h 2221602"/>
              <a:gd name="connsiteX470" fmla="*/ 1460535 w 1852282"/>
              <a:gd name="connsiteY470" fmla="*/ 1198870 h 2221602"/>
              <a:gd name="connsiteX471" fmla="*/ 1488923 w 1852282"/>
              <a:gd name="connsiteY471" fmla="*/ 1207393 h 2221602"/>
              <a:gd name="connsiteX472" fmla="*/ 1515891 w 1852282"/>
              <a:gd name="connsiteY472" fmla="*/ 1215915 h 2221602"/>
              <a:gd name="connsiteX473" fmla="*/ 1542859 w 1852282"/>
              <a:gd name="connsiteY473" fmla="*/ 1225859 h 2221602"/>
              <a:gd name="connsiteX474" fmla="*/ 1568407 w 1852282"/>
              <a:gd name="connsiteY474" fmla="*/ 1235802 h 2221602"/>
              <a:gd name="connsiteX475" fmla="*/ 1593956 w 1852282"/>
              <a:gd name="connsiteY475" fmla="*/ 1247166 h 2221602"/>
              <a:gd name="connsiteX476" fmla="*/ 1618085 w 1852282"/>
              <a:gd name="connsiteY476" fmla="*/ 1258529 h 2221602"/>
              <a:gd name="connsiteX477" fmla="*/ 1639376 w 1852282"/>
              <a:gd name="connsiteY477" fmla="*/ 1272734 h 2221602"/>
              <a:gd name="connsiteX478" fmla="*/ 1663505 w 1852282"/>
              <a:gd name="connsiteY478" fmla="*/ 1286938 h 2221602"/>
              <a:gd name="connsiteX479" fmla="*/ 1683377 w 1852282"/>
              <a:gd name="connsiteY479" fmla="*/ 1302564 h 2221602"/>
              <a:gd name="connsiteX480" fmla="*/ 1703248 w 1852282"/>
              <a:gd name="connsiteY480" fmla="*/ 1321030 h 2221602"/>
              <a:gd name="connsiteX481" fmla="*/ 1723119 w 1852282"/>
              <a:gd name="connsiteY481" fmla="*/ 1339496 h 2221602"/>
              <a:gd name="connsiteX482" fmla="*/ 1741571 w 1852282"/>
              <a:gd name="connsiteY482" fmla="*/ 1359382 h 2221602"/>
              <a:gd name="connsiteX483" fmla="*/ 1758603 w 1852282"/>
              <a:gd name="connsiteY483" fmla="*/ 1379268 h 2221602"/>
              <a:gd name="connsiteX484" fmla="*/ 1772797 w 1852282"/>
              <a:gd name="connsiteY484" fmla="*/ 1396314 h 2221602"/>
              <a:gd name="connsiteX485" fmla="*/ 1786991 w 1852282"/>
              <a:gd name="connsiteY485" fmla="*/ 1416200 h 2221602"/>
              <a:gd name="connsiteX486" fmla="*/ 1798346 w 1852282"/>
              <a:gd name="connsiteY486" fmla="*/ 1438928 h 2221602"/>
              <a:gd name="connsiteX487" fmla="*/ 1808281 w 1852282"/>
              <a:gd name="connsiteY487" fmla="*/ 1458814 h 2221602"/>
              <a:gd name="connsiteX488" fmla="*/ 1818217 w 1852282"/>
              <a:gd name="connsiteY488" fmla="*/ 1480121 h 2221602"/>
              <a:gd name="connsiteX489" fmla="*/ 1826733 w 1852282"/>
              <a:gd name="connsiteY489" fmla="*/ 1502849 h 2221602"/>
              <a:gd name="connsiteX490" fmla="*/ 1835249 w 1852282"/>
              <a:gd name="connsiteY490" fmla="*/ 1524156 h 2221602"/>
              <a:gd name="connsiteX491" fmla="*/ 1840927 w 1852282"/>
              <a:gd name="connsiteY491" fmla="*/ 1548303 h 2221602"/>
              <a:gd name="connsiteX492" fmla="*/ 1845185 w 1852282"/>
              <a:gd name="connsiteY492" fmla="*/ 1572451 h 2221602"/>
              <a:gd name="connsiteX493" fmla="*/ 1849443 w 1852282"/>
              <a:gd name="connsiteY493" fmla="*/ 1595179 h 2221602"/>
              <a:gd name="connsiteX494" fmla="*/ 1850863 w 1852282"/>
              <a:gd name="connsiteY494" fmla="*/ 1619326 h 2221602"/>
              <a:gd name="connsiteX495" fmla="*/ 1852282 w 1852282"/>
              <a:gd name="connsiteY495" fmla="*/ 1643474 h 2221602"/>
              <a:gd name="connsiteX496" fmla="*/ 1852282 w 1852282"/>
              <a:gd name="connsiteY496" fmla="*/ 1669043 h 2221602"/>
              <a:gd name="connsiteX497" fmla="*/ 1850863 w 1852282"/>
              <a:gd name="connsiteY497" fmla="*/ 1696031 h 2221602"/>
              <a:gd name="connsiteX498" fmla="*/ 1849443 w 1852282"/>
              <a:gd name="connsiteY498" fmla="*/ 1721600 h 2221602"/>
              <a:gd name="connsiteX499" fmla="*/ 1845185 w 1852282"/>
              <a:gd name="connsiteY499" fmla="*/ 1747168 h 2221602"/>
              <a:gd name="connsiteX500" fmla="*/ 1836669 w 1852282"/>
              <a:gd name="connsiteY500" fmla="*/ 1776998 h 2221602"/>
              <a:gd name="connsiteX501" fmla="*/ 1828153 w 1852282"/>
              <a:gd name="connsiteY501" fmla="*/ 1806827 h 2221602"/>
              <a:gd name="connsiteX502" fmla="*/ 1816798 w 1852282"/>
              <a:gd name="connsiteY502" fmla="*/ 1836657 h 2221602"/>
              <a:gd name="connsiteX503" fmla="*/ 1805443 w 1852282"/>
              <a:gd name="connsiteY503" fmla="*/ 1862225 h 2221602"/>
              <a:gd name="connsiteX504" fmla="*/ 1791249 w 1852282"/>
              <a:gd name="connsiteY504" fmla="*/ 1890635 h 2221602"/>
              <a:gd name="connsiteX505" fmla="*/ 1772797 w 1852282"/>
              <a:gd name="connsiteY505" fmla="*/ 1916203 h 2221602"/>
              <a:gd name="connsiteX506" fmla="*/ 1755765 w 1852282"/>
              <a:gd name="connsiteY506" fmla="*/ 1940351 h 2221602"/>
              <a:gd name="connsiteX507" fmla="*/ 1735893 w 1852282"/>
              <a:gd name="connsiteY507" fmla="*/ 1961658 h 2221602"/>
              <a:gd name="connsiteX508" fmla="*/ 1713183 w 1852282"/>
              <a:gd name="connsiteY508" fmla="*/ 1984385 h 2221602"/>
              <a:gd name="connsiteX509" fmla="*/ 1689054 w 1852282"/>
              <a:gd name="connsiteY509" fmla="*/ 2004272 h 2221602"/>
              <a:gd name="connsiteX510" fmla="*/ 1663505 w 1852282"/>
              <a:gd name="connsiteY510" fmla="*/ 2024158 h 2221602"/>
              <a:gd name="connsiteX511" fmla="*/ 1637957 w 1852282"/>
              <a:gd name="connsiteY511" fmla="*/ 2042624 h 2221602"/>
              <a:gd name="connsiteX512" fmla="*/ 1609569 w 1852282"/>
              <a:gd name="connsiteY512" fmla="*/ 2055408 h 2221602"/>
              <a:gd name="connsiteX513" fmla="*/ 1579762 w 1852282"/>
              <a:gd name="connsiteY513" fmla="*/ 2069613 h 2221602"/>
              <a:gd name="connsiteX514" fmla="*/ 1549955 w 1852282"/>
              <a:gd name="connsiteY514" fmla="*/ 2083817 h 2221602"/>
              <a:gd name="connsiteX515" fmla="*/ 1518729 w 1852282"/>
              <a:gd name="connsiteY515" fmla="*/ 2093761 h 2221602"/>
              <a:gd name="connsiteX516" fmla="*/ 1522987 w 1852282"/>
              <a:gd name="connsiteY516" fmla="*/ 2129272 h 2221602"/>
              <a:gd name="connsiteX517" fmla="*/ 1522987 w 1852282"/>
              <a:gd name="connsiteY517" fmla="*/ 2134954 h 2221602"/>
              <a:gd name="connsiteX518" fmla="*/ 1520149 w 1852282"/>
              <a:gd name="connsiteY518" fmla="*/ 2143477 h 2221602"/>
              <a:gd name="connsiteX519" fmla="*/ 1514471 w 1852282"/>
              <a:gd name="connsiteY519" fmla="*/ 2157681 h 2221602"/>
              <a:gd name="connsiteX520" fmla="*/ 1505955 w 1852282"/>
              <a:gd name="connsiteY520" fmla="*/ 2167625 h 2221602"/>
              <a:gd name="connsiteX521" fmla="*/ 1500277 w 1852282"/>
              <a:gd name="connsiteY521" fmla="*/ 2171886 h 2221602"/>
              <a:gd name="connsiteX522" fmla="*/ 1493181 w 1852282"/>
              <a:gd name="connsiteY522" fmla="*/ 2174727 h 2221602"/>
              <a:gd name="connsiteX523" fmla="*/ 1464793 w 1852282"/>
              <a:gd name="connsiteY523" fmla="*/ 2184670 h 2221602"/>
              <a:gd name="connsiteX524" fmla="*/ 1434986 w 1852282"/>
              <a:gd name="connsiteY524" fmla="*/ 2193193 h 2221602"/>
              <a:gd name="connsiteX525" fmla="*/ 1400921 w 1852282"/>
              <a:gd name="connsiteY525" fmla="*/ 2201716 h 2221602"/>
              <a:gd name="connsiteX526" fmla="*/ 1366856 w 1852282"/>
              <a:gd name="connsiteY526" fmla="*/ 2208818 h 2221602"/>
              <a:gd name="connsiteX527" fmla="*/ 1331372 w 1852282"/>
              <a:gd name="connsiteY527" fmla="*/ 2213079 h 2221602"/>
              <a:gd name="connsiteX528" fmla="*/ 1293049 w 1852282"/>
              <a:gd name="connsiteY528" fmla="*/ 2217341 h 2221602"/>
              <a:gd name="connsiteX529" fmla="*/ 1253307 w 1852282"/>
              <a:gd name="connsiteY529" fmla="*/ 2218761 h 2221602"/>
              <a:gd name="connsiteX530" fmla="*/ 1212145 w 1852282"/>
              <a:gd name="connsiteY530" fmla="*/ 2221602 h 2221602"/>
              <a:gd name="connsiteX531" fmla="*/ 1142595 w 1852282"/>
              <a:gd name="connsiteY531" fmla="*/ 2218761 h 2221602"/>
              <a:gd name="connsiteX532" fmla="*/ 1077304 w 1852282"/>
              <a:gd name="connsiteY532" fmla="*/ 2213079 h 2221602"/>
              <a:gd name="connsiteX533" fmla="*/ 1017691 w 1852282"/>
              <a:gd name="connsiteY533" fmla="*/ 2207398 h 2221602"/>
              <a:gd name="connsiteX534" fmla="*/ 960916 w 1852282"/>
              <a:gd name="connsiteY534" fmla="*/ 2198875 h 2221602"/>
              <a:gd name="connsiteX535" fmla="*/ 880011 w 1852282"/>
              <a:gd name="connsiteY535" fmla="*/ 2184670 h 2221602"/>
              <a:gd name="connsiteX536" fmla="*/ 845946 w 1852282"/>
              <a:gd name="connsiteY536" fmla="*/ 2177568 h 2221602"/>
              <a:gd name="connsiteX537" fmla="*/ 837430 w 1852282"/>
              <a:gd name="connsiteY537" fmla="*/ 2174727 h 2221602"/>
              <a:gd name="connsiteX538" fmla="*/ 831753 w 1852282"/>
              <a:gd name="connsiteY538" fmla="*/ 2169045 h 2221602"/>
              <a:gd name="connsiteX539" fmla="*/ 826075 w 1852282"/>
              <a:gd name="connsiteY539" fmla="*/ 2164784 h 2221602"/>
              <a:gd name="connsiteX540" fmla="*/ 820398 w 1852282"/>
              <a:gd name="connsiteY540" fmla="*/ 2157681 h 2221602"/>
              <a:gd name="connsiteX541" fmla="*/ 816140 w 1852282"/>
              <a:gd name="connsiteY541" fmla="*/ 2152000 h 2221602"/>
              <a:gd name="connsiteX542" fmla="*/ 814720 w 1852282"/>
              <a:gd name="connsiteY542" fmla="*/ 2143477 h 2221602"/>
              <a:gd name="connsiteX543" fmla="*/ 811881 w 1852282"/>
              <a:gd name="connsiteY543" fmla="*/ 2133534 h 2221602"/>
              <a:gd name="connsiteX544" fmla="*/ 811881 w 1852282"/>
              <a:gd name="connsiteY544" fmla="*/ 2125011 h 2221602"/>
              <a:gd name="connsiteX545" fmla="*/ 845946 w 1852282"/>
              <a:gd name="connsiteY545" fmla="*/ 1884953 h 2221602"/>
              <a:gd name="connsiteX546" fmla="*/ 875753 w 1852282"/>
              <a:gd name="connsiteY546" fmla="*/ 1673304 h 2221602"/>
              <a:gd name="connsiteX547" fmla="*/ 905560 w 1852282"/>
              <a:gd name="connsiteY547" fmla="*/ 1474439 h 2221602"/>
              <a:gd name="connsiteX548" fmla="*/ 864398 w 1852282"/>
              <a:gd name="connsiteY548" fmla="*/ 1465917 h 2221602"/>
              <a:gd name="connsiteX549" fmla="*/ 821817 w 1852282"/>
              <a:gd name="connsiteY549" fmla="*/ 1455973 h 2221602"/>
              <a:gd name="connsiteX550" fmla="*/ 780655 w 1852282"/>
              <a:gd name="connsiteY550" fmla="*/ 1444610 h 2221602"/>
              <a:gd name="connsiteX551" fmla="*/ 740913 w 1852282"/>
              <a:gd name="connsiteY551" fmla="*/ 1430405 h 2221602"/>
              <a:gd name="connsiteX552" fmla="*/ 702590 w 1852282"/>
              <a:gd name="connsiteY552" fmla="*/ 1416200 h 2221602"/>
              <a:gd name="connsiteX553" fmla="*/ 664267 w 1852282"/>
              <a:gd name="connsiteY553" fmla="*/ 1399155 h 2221602"/>
              <a:gd name="connsiteX554" fmla="*/ 628782 w 1852282"/>
              <a:gd name="connsiteY554" fmla="*/ 1380689 h 2221602"/>
              <a:gd name="connsiteX555" fmla="*/ 593298 w 1852282"/>
              <a:gd name="connsiteY555" fmla="*/ 1360802 h 2221602"/>
              <a:gd name="connsiteX556" fmla="*/ 559233 w 1852282"/>
              <a:gd name="connsiteY556" fmla="*/ 1339496 h 2221602"/>
              <a:gd name="connsiteX557" fmla="*/ 528007 w 1852282"/>
              <a:gd name="connsiteY557" fmla="*/ 1316768 h 2221602"/>
              <a:gd name="connsiteX558" fmla="*/ 498200 w 1852282"/>
              <a:gd name="connsiteY558" fmla="*/ 1292620 h 2221602"/>
              <a:gd name="connsiteX559" fmla="*/ 468393 w 1852282"/>
              <a:gd name="connsiteY559" fmla="*/ 1265632 h 2221602"/>
              <a:gd name="connsiteX560" fmla="*/ 440006 w 1852282"/>
              <a:gd name="connsiteY560" fmla="*/ 1238643 h 2221602"/>
              <a:gd name="connsiteX561" fmla="*/ 411618 w 1852282"/>
              <a:gd name="connsiteY561" fmla="*/ 1208813 h 2221602"/>
              <a:gd name="connsiteX562" fmla="*/ 388908 w 1852282"/>
              <a:gd name="connsiteY562" fmla="*/ 1178983 h 2221602"/>
              <a:gd name="connsiteX563" fmla="*/ 364779 w 1852282"/>
              <a:gd name="connsiteY563" fmla="*/ 1147733 h 2221602"/>
              <a:gd name="connsiteX564" fmla="*/ 340650 w 1852282"/>
              <a:gd name="connsiteY564" fmla="*/ 1149154 h 2221602"/>
              <a:gd name="connsiteX565" fmla="*/ 315101 w 1852282"/>
              <a:gd name="connsiteY565" fmla="*/ 1151995 h 2221602"/>
              <a:gd name="connsiteX566" fmla="*/ 292391 w 1852282"/>
              <a:gd name="connsiteY566" fmla="*/ 1149154 h 2221602"/>
              <a:gd name="connsiteX567" fmla="*/ 268262 w 1852282"/>
              <a:gd name="connsiteY567" fmla="*/ 1147733 h 2221602"/>
              <a:gd name="connsiteX568" fmla="*/ 245552 w 1852282"/>
              <a:gd name="connsiteY568" fmla="*/ 1143472 h 2221602"/>
              <a:gd name="connsiteX569" fmla="*/ 221422 w 1852282"/>
              <a:gd name="connsiteY569" fmla="*/ 1137790 h 2221602"/>
              <a:gd name="connsiteX570" fmla="*/ 197293 w 1852282"/>
              <a:gd name="connsiteY570" fmla="*/ 1129267 h 2221602"/>
              <a:gd name="connsiteX571" fmla="*/ 176002 w 1852282"/>
              <a:gd name="connsiteY571" fmla="*/ 1119324 h 2221602"/>
              <a:gd name="connsiteX572" fmla="*/ 151873 w 1852282"/>
              <a:gd name="connsiteY572" fmla="*/ 1107960 h 2221602"/>
              <a:gd name="connsiteX573" fmla="*/ 129163 w 1852282"/>
              <a:gd name="connsiteY573" fmla="*/ 1093756 h 2221602"/>
              <a:gd name="connsiteX574" fmla="*/ 109292 w 1852282"/>
              <a:gd name="connsiteY574" fmla="*/ 1078131 h 2221602"/>
              <a:gd name="connsiteX575" fmla="*/ 89421 w 1852282"/>
              <a:gd name="connsiteY575" fmla="*/ 1059665 h 2221602"/>
              <a:gd name="connsiteX576" fmla="*/ 72388 w 1852282"/>
              <a:gd name="connsiteY576" fmla="*/ 1039778 h 2221602"/>
              <a:gd name="connsiteX577" fmla="*/ 53936 w 1852282"/>
              <a:gd name="connsiteY577" fmla="*/ 1019892 h 2221602"/>
              <a:gd name="connsiteX578" fmla="*/ 39742 w 1852282"/>
              <a:gd name="connsiteY578" fmla="*/ 995744 h 2221602"/>
              <a:gd name="connsiteX579" fmla="*/ 25549 w 1852282"/>
              <a:gd name="connsiteY579" fmla="*/ 970176 h 2221602"/>
              <a:gd name="connsiteX580" fmla="*/ 15613 w 1852282"/>
              <a:gd name="connsiteY580" fmla="*/ 941766 h 2221602"/>
              <a:gd name="connsiteX581" fmla="*/ 8516 w 1852282"/>
              <a:gd name="connsiteY581" fmla="*/ 911937 h 2221602"/>
              <a:gd name="connsiteX582" fmla="*/ 2839 w 1852282"/>
              <a:gd name="connsiteY582" fmla="*/ 880686 h 2221602"/>
              <a:gd name="connsiteX583" fmla="*/ 0 w 1852282"/>
              <a:gd name="connsiteY583" fmla="*/ 849436 h 2221602"/>
              <a:gd name="connsiteX584" fmla="*/ 2839 w 1852282"/>
              <a:gd name="connsiteY584" fmla="*/ 816766 h 2221602"/>
              <a:gd name="connsiteX585" fmla="*/ 8516 w 1852282"/>
              <a:gd name="connsiteY585" fmla="*/ 786936 h 2221602"/>
              <a:gd name="connsiteX586" fmla="*/ 15613 w 1852282"/>
              <a:gd name="connsiteY586" fmla="*/ 755686 h 2221602"/>
              <a:gd name="connsiteX587" fmla="*/ 28387 w 1852282"/>
              <a:gd name="connsiteY587" fmla="*/ 727277 h 2221602"/>
              <a:gd name="connsiteX588" fmla="*/ 44001 w 1852282"/>
              <a:gd name="connsiteY588" fmla="*/ 697447 h 2221602"/>
              <a:gd name="connsiteX589" fmla="*/ 62452 w 1852282"/>
              <a:gd name="connsiteY589" fmla="*/ 671879 h 2221602"/>
              <a:gd name="connsiteX590" fmla="*/ 83743 w 1852282"/>
              <a:gd name="connsiteY590" fmla="*/ 647731 h 2221602"/>
              <a:gd name="connsiteX591" fmla="*/ 107872 w 1852282"/>
              <a:gd name="connsiteY591" fmla="*/ 626424 h 2221602"/>
              <a:gd name="connsiteX592" fmla="*/ 133421 w 1852282"/>
              <a:gd name="connsiteY592" fmla="*/ 607958 h 2221602"/>
              <a:gd name="connsiteX593" fmla="*/ 158970 w 1852282"/>
              <a:gd name="connsiteY593" fmla="*/ 592333 h 2221602"/>
              <a:gd name="connsiteX594" fmla="*/ 188777 w 1852282"/>
              <a:gd name="connsiteY594" fmla="*/ 579549 h 2221602"/>
              <a:gd name="connsiteX595" fmla="*/ 221422 w 1852282"/>
              <a:gd name="connsiteY595" fmla="*/ 569605 h 2221602"/>
              <a:gd name="connsiteX596" fmla="*/ 252648 w 1852282"/>
              <a:gd name="connsiteY596" fmla="*/ 562503 h 2221602"/>
              <a:gd name="connsiteX597" fmla="*/ 288133 w 1852282"/>
              <a:gd name="connsiteY597" fmla="*/ 558242 h 2221602"/>
              <a:gd name="connsiteX598" fmla="*/ 286713 w 1852282"/>
              <a:gd name="connsiteY598" fmla="*/ 525571 h 2221602"/>
              <a:gd name="connsiteX599" fmla="*/ 286713 w 1852282"/>
              <a:gd name="connsiteY599" fmla="*/ 492900 h 2221602"/>
              <a:gd name="connsiteX600" fmla="*/ 290971 w 1852282"/>
              <a:gd name="connsiteY600" fmla="*/ 455968 h 2221602"/>
              <a:gd name="connsiteX601" fmla="*/ 296649 w 1852282"/>
              <a:gd name="connsiteY601" fmla="*/ 421877 h 2221602"/>
              <a:gd name="connsiteX602" fmla="*/ 300907 w 1852282"/>
              <a:gd name="connsiteY602" fmla="*/ 406252 h 2221602"/>
              <a:gd name="connsiteX603" fmla="*/ 306585 w 1852282"/>
              <a:gd name="connsiteY603" fmla="*/ 392048 h 2221602"/>
              <a:gd name="connsiteX604" fmla="*/ 315101 w 1852282"/>
              <a:gd name="connsiteY604" fmla="*/ 379263 h 2221602"/>
              <a:gd name="connsiteX605" fmla="*/ 322198 w 1852282"/>
              <a:gd name="connsiteY605" fmla="*/ 365059 h 2221602"/>
              <a:gd name="connsiteX606" fmla="*/ 332133 w 1852282"/>
              <a:gd name="connsiteY606" fmla="*/ 355116 h 2221602"/>
              <a:gd name="connsiteX607" fmla="*/ 344908 w 1852282"/>
              <a:gd name="connsiteY607" fmla="*/ 345172 h 2221602"/>
              <a:gd name="connsiteX608" fmla="*/ 359101 w 1852282"/>
              <a:gd name="connsiteY608" fmla="*/ 339491 h 2221602"/>
              <a:gd name="connsiteX609" fmla="*/ 371876 w 1852282"/>
              <a:gd name="connsiteY609" fmla="*/ 332388 h 2221602"/>
              <a:gd name="connsiteX610" fmla="*/ 388908 w 1852282"/>
              <a:gd name="connsiteY610" fmla="*/ 330968 h 2221602"/>
              <a:gd name="connsiteX611" fmla="*/ 401683 w 1852282"/>
              <a:gd name="connsiteY611" fmla="*/ 329547 h 2221602"/>
              <a:gd name="connsiteX612" fmla="*/ 424393 w 1852282"/>
              <a:gd name="connsiteY612" fmla="*/ 330968 h 2221602"/>
              <a:gd name="connsiteX613" fmla="*/ 444264 w 1852282"/>
              <a:gd name="connsiteY613" fmla="*/ 336650 h 2221602"/>
              <a:gd name="connsiteX614" fmla="*/ 459877 w 1852282"/>
              <a:gd name="connsiteY614" fmla="*/ 345172 h 2221602"/>
              <a:gd name="connsiteX615" fmla="*/ 474071 w 1852282"/>
              <a:gd name="connsiteY615" fmla="*/ 356536 h 2221602"/>
              <a:gd name="connsiteX616" fmla="*/ 488264 w 1852282"/>
              <a:gd name="connsiteY616" fmla="*/ 370741 h 2221602"/>
              <a:gd name="connsiteX617" fmla="*/ 498200 w 1852282"/>
              <a:gd name="connsiteY617" fmla="*/ 389207 h 2221602"/>
              <a:gd name="connsiteX618" fmla="*/ 508136 w 1852282"/>
              <a:gd name="connsiteY618" fmla="*/ 406252 h 2221602"/>
              <a:gd name="connsiteX619" fmla="*/ 515232 w 1852282"/>
              <a:gd name="connsiteY619" fmla="*/ 428980 h 2221602"/>
              <a:gd name="connsiteX620" fmla="*/ 523749 w 1852282"/>
              <a:gd name="connsiteY620" fmla="*/ 453127 h 2221602"/>
              <a:gd name="connsiteX621" fmla="*/ 529426 w 1852282"/>
              <a:gd name="connsiteY621" fmla="*/ 478696 h 2221602"/>
              <a:gd name="connsiteX622" fmla="*/ 539362 w 1852282"/>
              <a:gd name="connsiteY622" fmla="*/ 535514 h 2221602"/>
              <a:gd name="connsiteX623" fmla="*/ 547878 w 1852282"/>
              <a:gd name="connsiteY623" fmla="*/ 598015 h 2221602"/>
              <a:gd name="connsiteX624" fmla="*/ 553556 w 1852282"/>
              <a:gd name="connsiteY624" fmla="*/ 663356 h 2221602"/>
              <a:gd name="connsiteX625" fmla="*/ 554975 w 1852282"/>
              <a:gd name="connsiteY625" fmla="*/ 691765 h 2221602"/>
              <a:gd name="connsiteX626" fmla="*/ 559233 w 1852282"/>
              <a:gd name="connsiteY626" fmla="*/ 727277 h 2221602"/>
              <a:gd name="connsiteX627" fmla="*/ 564911 w 1852282"/>
              <a:gd name="connsiteY627" fmla="*/ 762788 h 2221602"/>
              <a:gd name="connsiteX628" fmla="*/ 579104 w 1852282"/>
              <a:gd name="connsiteY628" fmla="*/ 836652 h 2221602"/>
              <a:gd name="connsiteX629" fmla="*/ 593298 w 1852282"/>
              <a:gd name="connsiteY629" fmla="*/ 899152 h 2221602"/>
              <a:gd name="connsiteX630" fmla="*/ 601814 w 1852282"/>
              <a:gd name="connsiteY630" fmla="*/ 938925 h 2221602"/>
              <a:gd name="connsiteX631" fmla="*/ 631621 w 1852282"/>
              <a:gd name="connsiteY631" fmla="*/ 974437 h 2221602"/>
              <a:gd name="connsiteX632" fmla="*/ 661428 w 1852282"/>
              <a:gd name="connsiteY632" fmla="*/ 1008528 h 2221602"/>
              <a:gd name="connsiteX633" fmla="*/ 691235 w 1852282"/>
              <a:gd name="connsiteY633" fmla="*/ 1035517 h 2221602"/>
              <a:gd name="connsiteX634" fmla="*/ 722461 w 1852282"/>
              <a:gd name="connsiteY634" fmla="*/ 1063926 h 2221602"/>
              <a:gd name="connsiteX635" fmla="*/ 752268 w 1852282"/>
              <a:gd name="connsiteY635" fmla="*/ 1085233 h 2221602"/>
              <a:gd name="connsiteX636" fmla="*/ 782075 w 1852282"/>
              <a:gd name="connsiteY636" fmla="*/ 1107960 h 2221602"/>
              <a:gd name="connsiteX637" fmla="*/ 811881 w 1852282"/>
              <a:gd name="connsiteY637" fmla="*/ 1125006 h 2221602"/>
              <a:gd name="connsiteX638" fmla="*/ 841688 w 1852282"/>
              <a:gd name="connsiteY638" fmla="*/ 1142051 h 2221602"/>
              <a:gd name="connsiteX639" fmla="*/ 871495 w 1852282"/>
              <a:gd name="connsiteY639" fmla="*/ 1153415 h 2221602"/>
              <a:gd name="connsiteX640" fmla="*/ 899883 w 1852282"/>
              <a:gd name="connsiteY640" fmla="*/ 1166199 h 2221602"/>
              <a:gd name="connsiteX641" fmla="*/ 926851 w 1852282"/>
              <a:gd name="connsiteY641" fmla="*/ 1176142 h 2221602"/>
              <a:gd name="connsiteX642" fmla="*/ 953819 w 1852282"/>
              <a:gd name="connsiteY642" fmla="*/ 1181824 h 2221602"/>
              <a:gd name="connsiteX643" fmla="*/ 979367 w 1852282"/>
              <a:gd name="connsiteY643" fmla="*/ 1187506 h 2221602"/>
              <a:gd name="connsiteX644" fmla="*/ 1000658 w 1852282"/>
              <a:gd name="connsiteY644" fmla="*/ 1191768 h 2221602"/>
              <a:gd name="connsiteX645" fmla="*/ 1044659 w 1852282"/>
              <a:gd name="connsiteY645" fmla="*/ 1197449 h 2221602"/>
              <a:gd name="connsiteX646" fmla="*/ 1047497 w 1852282"/>
              <a:gd name="connsiteY646" fmla="*/ 1193188 h 2221602"/>
              <a:gd name="connsiteX647" fmla="*/ 1047497 w 1852282"/>
              <a:gd name="connsiteY647" fmla="*/ 1191768 h 2221602"/>
              <a:gd name="connsiteX648" fmla="*/ 1048917 w 1852282"/>
              <a:gd name="connsiteY648" fmla="*/ 1178983 h 2221602"/>
              <a:gd name="connsiteX649" fmla="*/ 994981 w 1852282"/>
              <a:gd name="connsiteY649" fmla="*/ 1167620 h 2221602"/>
              <a:gd name="connsiteX650" fmla="*/ 945303 w 1852282"/>
              <a:gd name="connsiteY650" fmla="*/ 1153415 h 2221602"/>
              <a:gd name="connsiteX651" fmla="*/ 899883 w 1852282"/>
              <a:gd name="connsiteY651" fmla="*/ 1136369 h 2221602"/>
              <a:gd name="connsiteX652" fmla="*/ 855882 w 1852282"/>
              <a:gd name="connsiteY652" fmla="*/ 1113642 h 2221602"/>
              <a:gd name="connsiteX653" fmla="*/ 816140 w 1852282"/>
              <a:gd name="connsiteY653" fmla="*/ 1089494 h 2221602"/>
              <a:gd name="connsiteX654" fmla="*/ 777817 w 1852282"/>
              <a:gd name="connsiteY654" fmla="*/ 1063926 h 2221602"/>
              <a:gd name="connsiteX655" fmla="*/ 745171 w 1852282"/>
              <a:gd name="connsiteY655" fmla="*/ 1034096 h 2221602"/>
              <a:gd name="connsiteX656" fmla="*/ 712525 w 1852282"/>
              <a:gd name="connsiteY656" fmla="*/ 1002846 h 2221602"/>
              <a:gd name="connsiteX657" fmla="*/ 684138 w 1852282"/>
              <a:gd name="connsiteY657" fmla="*/ 965914 h 2221602"/>
              <a:gd name="connsiteX658" fmla="*/ 661428 w 1852282"/>
              <a:gd name="connsiteY658" fmla="*/ 930403 h 2221602"/>
              <a:gd name="connsiteX659" fmla="*/ 641557 w 1852282"/>
              <a:gd name="connsiteY659" fmla="*/ 890630 h 2221602"/>
              <a:gd name="connsiteX660" fmla="*/ 623105 w 1852282"/>
              <a:gd name="connsiteY660" fmla="*/ 849436 h 2221602"/>
              <a:gd name="connsiteX661" fmla="*/ 608911 w 1852282"/>
              <a:gd name="connsiteY661" fmla="*/ 805402 h 2221602"/>
              <a:gd name="connsiteX662" fmla="*/ 601814 w 1852282"/>
              <a:gd name="connsiteY662" fmla="*/ 758527 h 2221602"/>
              <a:gd name="connsiteX663" fmla="*/ 594717 w 1852282"/>
              <a:gd name="connsiteY663" fmla="*/ 711651 h 2221602"/>
              <a:gd name="connsiteX664" fmla="*/ 593298 w 1852282"/>
              <a:gd name="connsiteY664" fmla="*/ 661935 h 2221602"/>
              <a:gd name="connsiteX665" fmla="*/ 593298 w 1852282"/>
              <a:gd name="connsiteY665" fmla="*/ 627844 h 2221602"/>
              <a:gd name="connsiteX666" fmla="*/ 594717 w 1852282"/>
              <a:gd name="connsiteY666" fmla="*/ 593753 h 2221602"/>
              <a:gd name="connsiteX667" fmla="*/ 598975 w 1852282"/>
              <a:gd name="connsiteY667" fmla="*/ 562503 h 2221602"/>
              <a:gd name="connsiteX668" fmla="*/ 604653 w 1852282"/>
              <a:gd name="connsiteY668" fmla="*/ 529832 h 2221602"/>
              <a:gd name="connsiteX669" fmla="*/ 613169 w 1852282"/>
              <a:gd name="connsiteY669" fmla="*/ 498582 h 2221602"/>
              <a:gd name="connsiteX670" fmla="*/ 621685 w 1852282"/>
              <a:gd name="connsiteY670" fmla="*/ 465912 h 2221602"/>
              <a:gd name="connsiteX671" fmla="*/ 631621 w 1852282"/>
              <a:gd name="connsiteY671" fmla="*/ 436082 h 2221602"/>
              <a:gd name="connsiteX672" fmla="*/ 642976 w 1852282"/>
              <a:gd name="connsiteY672" fmla="*/ 406252 h 2221602"/>
              <a:gd name="connsiteX673" fmla="*/ 654331 w 1852282"/>
              <a:gd name="connsiteY673" fmla="*/ 376423 h 2221602"/>
              <a:gd name="connsiteX674" fmla="*/ 671363 w 1852282"/>
              <a:gd name="connsiteY674" fmla="*/ 349434 h 2221602"/>
              <a:gd name="connsiteX675" fmla="*/ 684138 w 1852282"/>
              <a:gd name="connsiteY675" fmla="*/ 321025 h 2221602"/>
              <a:gd name="connsiteX676" fmla="*/ 702590 w 1852282"/>
              <a:gd name="connsiteY676" fmla="*/ 295456 h 2221602"/>
              <a:gd name="connsiteX677" fmla="*/ 718203 w 1852282"/>
              <a:gd name="connsiteY677" fmla="*/ 267047 h 2221602"/>
              <a:gd name="connsiteX678" fmla="*/ 738074 w 1852282"/>
              <a:gd name="connsiteY678" fmla="*/ 242899 h 2221602"/>
              <a:gd name="connsiteX679" fmla="*/ 757945 w 1852282"/>
              <a:gd name="connsiteY679" fmla="*/ 218751 h 2221602"/>
              <a:gd name="connsiteX680" fmla="*/ 780655 w 1852282"/>
              <a:gd name="connsiteY680" fmla="*/ 196024 h 2221602"/>
              <a:gd name="connsiteX681" fmla="*/ 801946 w 1852282"/>
              <a:gd name="connsiteY681" fmla="*/ 173297 h 2221602"/>
              <a:gd name="connsiteX682" fmla="*/ 824656 w 1852282"/>
              <a:gd name="connsiteY682" fmla="*/ 153410 h 2221602"/>
              <a:gd name="connsiteX683" fmla="*/ 847366 w 1852282"/>
              <a:gd name="connsiteY683" fmla="*/ 133524 h 2221602"/>
              <a:gd name="connsiteX684" fmla="*/ 874334 w 1852282"/>
              <a:gd name="connsiteY684" fmla="*/ 113637 h 2221602"/>
              <a:gd name="connsiteX685" fmla="*/ 897044 w 1852282"/>
              <a:gd name="connsiteY685" fmla="*/ 96592 h 2221602"/>
              <a:gd name="connsiteX686" fmla="*/ 925431 w 1852282"/>
              <a:gd name="connsiteY686" fmla="*/ 79546 h 2221602"/>
              <a:gd name="connsiteX687" fmla="*/ 950980 w 1852282"/>
              <a:gd name="connsiteY687" fmla="*/ 65341 h 2221602"/>
              <a:gd name="connsiteX688" fmla="*/ 979367 w 1852282"/>
              <a:gd name="connsiteY688" fmla="*/ 52557 h 2221602"/>
              <a:gd name="connsiteX689" fmla="*/ 1009174 w 1852282"/>
              <a:gd name="connsiteY689" fmla="*/ 39773 h 2221602"/>
              <a:gd name="connsiteX690" fmla="*/ 1037562 w 1852282"/>
              <a:gd name="connsiteY690" fmla="*/ 29830 h 2221602"/>
              <a:gd name="connsiteX691" fmla="*/ 1067369 w 1852282"/>
              <a:gd name="connsiteY691" fmla="*/ 19887 h 2221602"/>
              <a:gd name="connsiteX692" fmla="*/ 1097175 w 1852282"/>
              <a:gd name="connsiteY692" fmla="*/ 14205 h 2221602"/>
              <a:gd name="connsiteX693" fmla="*/ 1128402 w 1852282"/>
              <a:gd name="connsiteY693" fmla="*/ 8523 h 2221602"/>
              <a:gd name="connsiteX694" fmla="*/ 1158209 w 1852282"/>
              <a:gd name="connsiteY694" fmla="*/ 2841 h 222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Lst>
            <a:rect l="l" t="t" r="r" b="b"/>
            <a:pathLst>
              <a:path w="1852282" h="2221602">
                <a:moveTo>
                  <a:pt x="1458402" y="1536229"/>
                </a:moveTo>
                <a:lnTo>
                  <a:pt x="1479938" y="1737984"/>
                </a:lnTo>
                <a:lnTo>
                  <a:pt x="1504345" y="1721053"/>
                </a:lnTo>
                <a:lnTo>
                  <a:pt x="1515831" y="1711177"/>
                </a:lnTo>
                <a:lnTo>
                  <a:pt x="1524445" y="1701301"/>
                </a:lnTo>
                <a:lnTo>
                  <a:pt x="1533060" y="1688603"/>
                </a:lnTo>
                <a:lnTo>
                  <a:pt x="1538803" y="1677316"/>
                </a:lnTo>
                <a:lnTo>
                  <a:pt x="1543110" y="1663208"/>
                </a:lnTo>
                <a:lnTo>
                  <a:pt x="1543110" y="1649099"/>
                </a:lnTo>
                <a:lnTo>
                  <a:pt x="1543110" y="1629347"/>
                </a:lnTo>
                <a:lnTo>
                  <a:pt x="1535931" y="1609595"/>
                </a:lnTo>
                <a:lnTo>
                  <a:pt x="1528753" y="1594075"/>
                </a:lnTo>
                <a:lnTo>
                  <a:pt x="1518703" y="1578556"/>
                </a:lnTo>
                <a:lnTo>
                  <a:pt x="1505781" y="1565858"/>
                </a:lnTo>
                <a:lnTo>
                  <a:pt x="1492859" y="1554571"/>
                </a:lnTo>
                <a:lnTo>
                  <a:pt x="1475630" y="1544695"/>
                </a:lnTo>
                <a:close/>
                <a:moveTo>
                  <a:pt x="1405279" y="1431825"/>
                </a:moveTo>
                <a:lnTo>
                  <a:pt x="1418201" y="1433236"/>
                </a:lnTo>
                <a:lnTo>
                  <a:pt x="1442609" y="1440290"/>
                </a:lnTo>
                <a:lnTo>
                  <a:pt x="1465580" y="1447345"/>
                </a:lnTo>
                <a:lnTo>
                  <a:pt x="1488552" y="1455810"/>
                </a:lnTo>
                <a:lnTo>
                  <a:pt x="1508652" y="1465686"/>
                </a:lnTo>
                <a:lnTo>
                  <a:pt x="1528753" y="1475562"/>
                </a:lnTo>
                <a:lnTo>
                  <a:pt x="1545982" y="1486849"/>
                </a:lnTo>
                <a:lnTo>
                  <a:pt x="1563210" y="1499547"/>
                </a:lnTo>
                <a:lnTo>
                  <a:pt x="1576132" y="1513656"/>
                </a:lnTo>
                <a:lnTo>
                  <a:pt x="1589054" y="1526353"/>
                </a:lnTo>
                <a:lnTo>
                  <a:pt x="1600540" y="1543284"/>
                </a:lnTo>
                <a:lnTo>
                  <a:pt x="1609154" y="1558803"/>
                </a:lnTo>
                <a:lnTo>
                  <a:pt x="1616333" y="1575734"/>
                </a:lnTo>
                <a:lnTo>
                  <a:pt x="1623511" y="1594075"/>
                </a:lnTo>
                <a:lnTo>
                  <a:pt x="1627819" y="1612416"/>
                </a:lnTo>
                <a:lnTo>
                  <a:pt x="1630690" y="1632169"/>
                </a:lnTo>
                <a:lnTo>
                  <a:pt x="1630690" y="1651921"/>
                </a:lnTo>
                <a:lnTo>
                  <a:pt x="1629254" y="1667440"/>
                </a:lnTo>
                <a:lnTo>
                  <a:pt x="1627819" y="1682960"/>
                </a:lnTo>
                <a:lnTo>
                  <a:pt x="1623511" y="1697068"/>
                </a:lnTo>
                <a:lnTo>
                  <a:pt x="1619204" y="1711177"/>
                </a:lnTo>
                <a:lnTo>
                  <a:pt x="1610590" y="1725286"/>
                </a:lnTo>
                <a:lnTo>
                  <a:pt x="1603411" y="1737984"/>
                </a:lnTo>
                <a:lnTo>
                  <a:pt x="1594797" y="1752092"/>
                </a:lnTo>
                <a:lnTo>
                  <a:pt x="1584746" y="1764790"/>
                </a:lnTo>
                <a:lnTo>
                  <a:pt x="1573261" y="1777488"/>
                </a:lnTo>
                <a:lnTo>
                  <a:pt x="1560339" y="1790186"/>
                </a:lnTo>
                <a:lnTo>
                  <a:pt x="1530188" y="1809938"/>
                </a:lnTo>
                <a:lnTo>
                  <a:pt x="1495731" y="1829690"/>
                </a:lnTo>
                <a:lnTo>
                  <a:pt x="1458402" y="1845210"/>
                </a:lnTo>
                <a:lnTo>
                  <a:pt x="1452659" y="1848031"/>
                </a:lnTo>
                <a:lnTo>
                  <a:pt x="1444044" y="1849442"/>
                </a:lnTo>
                <a:lnTo>
                  <a:pt x="1432558" y="1848031"/>
                </a:lnTo>
                <a:lnTo>
                  <a:pt x="1419637" y="1840977"/>
                </a:lnTo>
                <a:lnTo>
                  <a:pt x="1412458" y="1835334"/>
                </a:lnTo>
                <a:lnTo>
                  <a:pt x="1405279" y="1826868"/>
                </a:lnTo>
                <a:lnTo>
                  <a:pt x="1402408" y="1819814"/>
                </a:lnTo>
                <a:lnTo>
                  <a:pt x="1399536" y="1809938"/>
                </a:lnTo>
                <a:lnTo>
                  <a:pt x="1363643" y="1481206"/>
                </a:lnTo>
                <a:lnTo>
                  <a:pt x="1363643" y="1469919"/>
                </a:lnTo>
                <a:lnTo>
                  <a:pt x="1367950" y="1460043"/>
                </a:lnTo>
                <a:lnTo>
                  <a:pt x="1370822" y="1451577"/>
                </a:lnTo>
                <a:lnTo>
                  <a:pt x="1378000" y="1443112"/>
                </a:lnTo>
                <a:lnTo>
                  <a:pt x="1388051" y="1437469"/>
                </a:lnTo>
                <a:lnTo>
                  <a:pt x="1395229" y="1433236"/>
                </a:lnTo>
                <a:close/>
                <a:moveTo>
                  <a:pt x="1226635" y="531252"/>
                </a:moveTo>
                <a:lnTo>
                  <a:pt x="1240693" y="531252"/>
                </a:lnTo>
                <a:lnTo>
                  <a:pt x="1253345" y="534057"/>
                </a:lnTo>
                <a:lnTo>
                  <a:pt x="1265998" y="536861"/>
                </a:lnTo>
                <a:lnTo>
                  <a:pt x="1277244" y="545275"/>
                </a:lnTo>
                <a:lnTo>
                  <a:pt x="1285679" y="553688"/>
                </a:lnTo>
                <a:lnTo>
                  <a:pt x="1292708" y="563504"/>
                </a:lnTo>
                <a:lnTo>
                  <a:pt x="1299737" y="574722"/>
                </a:lnTo>
                <a:lnTo>
                  <a:pt x="1301143" y="588745"/>
                </a:lnTo>
                <a:lnTo>
                  <a:pt x="1301143" y="602767"/>
                </a:lnTo>
                <a:lnTo>
                  <a:pt x="1296926" y="685500"/>
                </a:lnTo>
                <a:lnTo>
                  <a:pt x="1295520" y="698121"/>
                </a:lnTo>
                <a:lnTo>
                  <a:pt x="1289896" y="710741"/>
                </a:lnTo>
                <a:lnTo>
                  <a:pt x="1282867" y="721959"/>
                </a:lnTo>
                <a:lnTo>
                  <a:pt x="1275838" y="731775"/>
                </a:lnTo>
                <a:lnTo>
                  <a:pt x="1265998" y="740188"/>
                </a:lnTo>
                <a:lnTo>
                  <a:pt x="1253345" y="745797"/>
                </a:lnTo>
                <a:lnTo>
                  <a:pt x="1240693" y="747200"/>
                </a:lnTo>
                <a:lnTo>
                  <a:pt x="1226635" y="750004"/>
                </a:lnTo>
                <a:lnTo>
                  <a:pt x="1213983" y="747200"/>
                </a:lnTo>
                <a:lnTo>
                  <a:pt x="1201330" y="741591"/>
                </a:lnTo>
                <a:lnTo>
                  <a:pt x="1191489" y="735982"/>
                </a:lnTo>
                <a:lnTo>
                  <a:pt x="1180243" y="726166"/>
                </a:lnTo>
                <a:lnTo>
                  <a:pt x="1174620" y="716350"/>
                </a:lnTo>
                <a:lnTo>
                  <a:pt x="1168996" y="705132"/>
                </a:lnTo>
                <a:lnTo>
                  <a:pt x="1167591" y="691109"/>
                </a:lnTo>
                <a:lnTo>
                  <a:pt x="1164779" y="677087"/>
                </a:lnTo>
                <a:lnTo>
                  <a:pt x="1170402" y="594354"/>
                </a:lnTo>
                <a:lnTo>
                  <a:pt x="1173214" y="580331"/>
                </a:lnTo>
                <a:lnTo>
                  <a:pt x="1177431" y="569113"/>
                </a:lnTo>
                <a:lnTo>
                  <a:pt x="1184460" y="556493"/>
                </a:lnTo>
                <a:lnTo>
                  <a:pt x="1192895" y="546677"/>
                </a:lnTo>
                <a:lnTo>
                  <a:pt x="1202736" y="539666"/>
                </a:lnTo>
                <a:lnTo>
                  <a:pt x="1213983" y="535459"/>
                </a:lnTo>
                <a:close/>
                <a:moveTo>
                  <a:pt x="791196" y="468751"/>
                </a:moveTo>
                <a:lnTo>
                  <a:pt x="805400" y="468751"/>
                </a:lnTo>
                <a:lnTo>
                  <a:pt x="819605" y="470181"/>
                </a:lnTo>
                <a:lnTo>
                  <a:pt x="830969" y="475899"/>
                </a:lnTo>
                <a:lnTo>
                  <a:pt x="843753" y="483048"/>
                </a:lnTo>
                <a:lnTo>
                  <a:pt x="850855" y="493055"/>
                </a:lnTo>
                <a:lnTo>
                  <a:pt x="859378" y="503062"/>
                </a:lnTo>
                <a:lnTo>
                  <a:pt x="863639" y="514499"/>
                </a:lnTo>
                <a:lnTo>
                  <a:pt x="866480" y="528796"/>
                </a:lnTo>
                <a:lnTo>
                  <a:pt x="866480" y="543092"/>
                </a:lnTo>
                <a:lnTo>
                  <a:pt x="860798" y="627440"/>
                </a:lnTo>
                <a:lnTo>
                  <a:pt x="859378" y="640306"/>
                </a:lnTo>
                <a:lnTo>
                  <a:pt x="853696" y="653173"/>
                </a:lnTo>
                <a:lnTo>
                  <a:pt x="846594" y="664610"/>
                </a:lnTo>
                <a:lnTo>
                  <a:pt x="839491" y="674617"/>
                </a:lnTo>
                <a:lnTo>
                  <a:pt x="826707" y="680336"/>
                </a:lnTo>
                <a:lnTo>
                  <a:pt x="815343" y="687484"/>
                </a:lnTo>
                <a:lnTo>
                  <a:pt x="803980" y="690343"/>
                </a:lnTo>
                <a:lnTo>
                  <a:pt x="789775" y="690343"/>
                </a:lnTo>
                <a:lnTo>
                  <a:pt x="775571" y="688914"/>
                </a:lnTo>
                <a:lnTo>
                  <a:pt x="764207" y="683195"/>
                </a:lnTo>
                <a:lnTo>
                  <a:pt x="754264" y="677477"/>
                </a:lnTo>
                <a:lnTo>
                  <a:pt x="744321" y="667469"/>
                </a:lnTo>
                <a:lnTo>
                  <a:pt x="737218" y="657462"/>
                </a:lnTo>
                <a:lnTo>
                  <a:pt x="731536" y="644595"/>
                </a:lnTo>
                <a:lnTo>
                  <a:pt x="730116" y="630299"/>
                </a:lnTo>
                <a:lnTo>
                  <a:pt x="730116" y="617432"/>
                </a:lnTo>
                <a:lnTo>
                  <a:pt x="735798" y="533084"/>
                </a:lnTo>
                <a:lnTo>
                  <a:pt x="737218" y="518788"/>
                </a:lnTo>
                <a:lnTo>
                  <a:pt x="741480" y="505922"/>
                </a:lnTo>
                <a:lnTo>
                  <a:pt x="750002" y="494485"/>
                </a:lnTo>
                <a:lnTo>
                  <a:pt x="757105" y="484477"/>
                </a:lnTo>
                <a:lnTo>
                  <a:pt x="767048" y="475899"/>
                </a:lnTo>
                <a:lnTo>
                  <a:pt x="779832" y="473040"/>
                </a:lnTo>
                <a:close/>
                <a:moveTo>
                  <a:pt x="1222080" y="86648"/>
                </a:moveTo>
                <a:lnTo>
                  <a:pt x="1192273" y="88069"/>
                </a:lnTo>
                <a:lnTo>
                  <a:pt x="1162467" y="89489"/>
                </a:lnTo>
                <a:lnTo>
                  <a:pt x="1134079" y="93751"/>
                </a:lnTo>
                <a:lnTo>
                  <a:pt x="1104272" y="99433"/>
                </a:lnTo>
                <a:lnTo>
                  <a:pt x="1078724" y="107955"/>
                </a:lnTo>
                <a:lnTo>
                  <a:pt x="1050336" y="116478"/>
                </a:lnTo>
                <a:lnTo>
                  <a:pt x="1024787" y="126421"/>
                </a:lnTo>
                <a:lnTo>
                  <a:pt x="1000658" y="137785"/>
                </a:lnTo>
                <a:lnTo>
                  <a:pt x="975109" y="149149"/>
                </a:lnTo>
                <a:lnTo>
                  <a:pt x="950980" y="163353"/>
                </a:lnTo>
                <a:lnTo>
                  <a:pt x="929689" y="178978"/>
                </a:lnTo>
                <a:lnTo>
                  <a:pt x="906979" y="196024"/>
                </a:lnTo>
                <a:lnTo>
                  <a:pt x="885689" y="211649"/>
                </a:lnTo>
                <a:lnTo>
                  <a:pt x="865818" y="231535"/>
                </a:lnTo>
                <a:lnTo>
                  <a:pt x="847366" y="248581"/>
                </a:lnTo>
                <a:lnTo>
                  <a:pt x="827495" y="269888"/>
                </a:lnTo>
                <a:lnTo>
                  <a:pt x="811881" y="291195"/>
                </a:lnTo>
                <a:lnTo>
                  <a:pt x="796268" y="312502"/>
                </a:lnTo>
                <a:lnTo>
                  <a:pt x="780655" y="335229"/>
                </a:lnTo>
                <a:lnTo>
                  <a:pt x="766461" y="356536"/>
                </a:lnTo>
                <a:lnTo>
                  <a:pt x="740913" y="404832"/>
                </a:lnTo>
                <a:lnTo>
                  <a:pt x="718203" y="454548"/>
                </a:lnTo>
                <a:lnTo>
                  <a:pt x="701170" y="504264"/>
                </a:lnTo>
                <a:lnTo>
                  <a:pt x="688396" y="555401"/>
                </a:lnTo>
                <a:lnTo>
                  <a:pt x="684138" y="582389"/>
                </a:lnTo>
                <a:lnTo>
                  <a:pt x="682719" y="607958"/>
                </a:lnTo>
                <a:lnTo>
                  <a:pt x="681299" y="636367"/>
                </a:lnTo>
                <a:lnTo>
                  <a:pt x="678460" y="661935"/>
                </a:lnTo>
                <a:lnTo>
                  <a:pt x="681299" y="705970"/>
                </a:lnTo>
                <a:lnTo>
                  <a:pt x="686977" y="747163"/>
                </a:lnTo>
                <a:lnTo>
                  <a:pt x="694073" y="786936"/>
                </a:lnTo>
                <a:lnTo>
                  <a:pt x="708267" y="825288"/>
                </a:lnTo>
                <a:lnTo>
                  <a:pt x="723880" y="860800"/>
                </a:lnTo>
                <a:lnTo>
                  <a:pt x="742332" y="894891"/>
                </a:lnTo>
                <a:lnTo>
                  <a:pt x="766461" y="926141"/>
                </a:lnTo>
                <a:lnTo>
                  <a:pt x="792010" y="955971"/>
                </a:lnTo>
                <a:lnTo>
                  <a:pt x="820398" y="984380"/>
                </a:lnTo>
                <a:lnTo>
                  <a:pt x="851624" y="1008528"/>
                </a:lnTo>
                <a:lnTo>
                  <a:pt x="887108" y="1029835"/>
                </a:lnTo>
                <a:lnTo>
                  <a:pt x="925431" y="1049721"/>
                </a:lnTo>
                <a:lnTo>
                  <a:pt x="965174" y="1068187"/>
                </a:lnTo>
                <a:lnTo>
                  <a:pt x="1009174" y="1082392"/>
                </a:lnTo>
                <a:lnTo>
                  <a:pt x="1054594" y="1093756"/>
                </a:lnTo>
                <a:lnTo>
                  <a:pt x="1102853" y="1102278"/>
                </a:lnTo>
                <a:lnTo>
                  <a:pt x="1109950" y="1103699"/>
                </a:lnTo>
                <a:lnTo>
                  <a:pt x="1118466" y="1107960"/>
                </a:lnTo>
                <a:lnTo>
                  <a:pt x="1124143" y="1112222"/>
                </a:lnTo>
                <a:lnTo>
                  <a:pt x="1129821" y="1117903"/>
                </a:lnTo>
                <a:lnTo>
                  <a:pt x="1134079" y="1123585"/>
                </a:lnTo>
                <a:lnTo>
                  <a:pt x="1136918" y="1132108"/>
                </a:lnTo>
                <a:lnTo>
                  <a:pt x="1138337" y="1137790"/>
                </a:lnTo>
                <a:lnTo>
                  <a:pt x="1139757" y="1147733"/>
                </a:lnTo>
                <a:lnTo>
                  <a:pt x="1136918" y="1201711"/>
                </a:lnTo>
                <a:lnTo>
                  <a:pt x="1134079" y="1218756"/>
                </a:lnTo>
                <a:lnTo>
                  <a:pt x="1129821" y="1232961"/>
                </a:lnTo>
                <a:lnTo>
                  <a:pt x="1124143" y="1247166"/>
                </a:lnTo>
                <a:lnTo>
                  <a:pt x="1117047" y="1261370"/>
                </a:lnTo>
                <a:lnTo>
                  <a:pt x="1108531" y="1272734"/>
                </a:lnTo>
                <a:lnTo>
                  <a:pt x="1102853" y="1276995"/>
                </a:lnTo>
                <a:lnTo>
                  <a:pt x="1097175" y="1278416"/>
                </a:lnTo>
                <a:lnTo>
                  <a:pt x="1088659" y="1281257"/>
                </a:lnTo>
                <a:lnTo>
                  <a:pt x="1082982" y="1282677"/>
                </a:lnTo>
                <a:lnTo>
                  <a:pt x="1023368" y="1276995"/>
                </a:lnTo>
                <a:lnTo>
                  <a:pt x="990723" y="1272734"/>
                </a:lnTo>
                <a:lnTo>
                  <a:pt x="956657" y="1267052"/>
                </a:lnTo>
                <a:lnTo>
                  <a:pt x="924012" y="1258529"/>
                </a:lnTo>
                <a:lnTo>
                  <a:pt x="889947" y="1248586"/>
                </a:lnTo>
                <a:lnTo>
                  <a:pt x="854463" y="1237222"/>
                </a:lnTo>
                <a:lnTo>
                  <a:pt x="817559" y="1223018"/>
                </a:lnTo>
                <a:lnTo>
                  <a:pt x="782075" y="1205972"/>
                </a:lnTo>
                <a:lnTo>
                  <a:pt x="745171" y="1186086"/>
                </a:lnTo>
                <a:lnTo>
                  <a:pt x="708267" y="1161938"/>
                </a:lnTo>
                <a:lnTo>
                  <a:pt x="671363" y="1133529"/>
                </a:lnTo>
                <a:lnTo>
                  <a:pt x="634460" y="1102278"/>
                </a:lnTo>
                <a:lnTo>
                  <a:pt x="598975" y="1068187"/>
                </a:lnTo>
                <a:lnTo>
                  <a:pt x="563491" y="1028414"/>
                </a:lnTo>
                <a:lnTo>
                  <a:pt x="528007" y="984380"/>
                </a:lnTo>
                <a:lnTo>
                  <a:pt x="523749" y="975857"/>
                </a:lnTo>
                <a:lnTo>
                  <a:pt x="519491" y="968755"/>
                </a:lnTo>
                <a:lnTo>
                  <a:pt x="513813" y="940346"/>
                </a:lnTo>
                <a:lnTo>
                  <a:pt x="498200" y="875005"/>
                </a:lnTo>
                <a:lnTo>
                  <a:pt x="481167" y="789777"/>
                </a:lnTo>
                <a:lnTo>
                  <a:pt x="474071" y="742902"/>
                </a:lnTo>
                <a:lnTo>
                  <a:pt x="469813" y="698867"/>
                </a:lnTo>
                <a:lnTo>
                  <a:pt x="465554" y="671879"/>
                </a:lnTo>
                <a:lnTo>
                  <a:pt x="458458" y="585230"/>
                </a:lnTo>
                <a:lnTo>
                  <a:pt x="451361" y="544037"/>
                </a:lnTo>
                <a:lnTo>
                  <a:pt x="445683" y="504264"/>
                </a:lnTo>
                <a:lnTo>
                  <a:pt x="438586" y="468753"/>
                </a:lnTo>
                <a:lnTo>
                  <a:pt x="428651" y="440343"/>
                </a:lnTo>
                <a:lnTo>
                  <a:pt x="421554" y="430400"/>
                </a:lnTo>
                <a:lnTo>
                  <a:pt x="415876" y="421877"/>
                </a:lnTo>
                <a:lnTo>
                  <a:pt x="410199" y="419036"/>
                </a:lnTo>
                <a:lnTo>
                  <a:pt x="401683" y="416195"/>
                </a:lnTo>
                <a:lnTo>
                  <a:pt x="391747" y="416195"/>
                </a:lnTo>
                <a:lnTo>
                  <a:pt x="388908" y="421877"/>
                </a:lnTo>
                <a:lnTo>
                  <a:pt x="384650" y="430400"/>
                </a:lnTo>
                <a:lnTo>
                  <a:pt x="380392" y="446025"/>
                </a:lnTo>
                <a:lnTo>
                  <a:pt x="376134" y="465912"/>
                </a:lnTo>
                <a:lnTo>
                  <a:pt x="374715" y="495741"/>
                </a:lnTo>
                <a:lnTo>
                  <a:pt x="374715" y="535514"/>
                </a:lnTo>
                <a:lnTo>
                  <a:pt x="376134" y="588071"/>
                </a:lnTo>
                <a:lnTo>
                  <a:pt x="378973" y="598015"/>
                </a:lnTo>
                <a:lnTo>
                  <a:pt x="376134" y="607958"/>
                </a:lnTo>
                <a:lnTo>
                  <a:pt x="374715" y="616481"/>
                </a:lnTo>
                <a:lnTo>
                  <a:pt x="370456" y="623583"/>
                </a:lnTo>
                <a:lnTo>
                  <a:pt x="364779" y="632106"/>
                </a:lnTo>
                <a:lnTo>
                  <a:pt x="359101" y="637787"/>
                </a:lnTo>
                <a:lnTo>
                  <a:pt x="350585" y="642049"/>
                </a:lnTo>
                <a:lnTo>
                  <a:pt x="340650" y="643469"/>
                </a:lnTo>
                <a:lnTo>
                  <a:pt x="332133" y="643469"/>
                </a:lnTo>
                <a:lnTo>
                  <a:pt x="300907" y="643469"/>
                </a:lnTo>
                <a:lnTo>
                  <a:pt x="271100" y="647731"/>
                </a:lnTo>
                <a:lnTo>
                  <a:pt x="242713" y="653413"/>
                </a:lnTo>
                <a:lnTo>
                  <a:pt x="215745" y="661935"/>
                </a:lnTo>
                <a:lnTo>
                  <a:pt x="191615" y="673299"/>
                </a:lnTo>
                <a:lnTo>
                  <a:pt x="168905" y="688924"/>
                </a:lnTo>
                <a:lnTo>
                  <a:pt x="147615" y="705970"/>
                </a:lnTo>
                <a:lnTo>
                  <a:pt x="129163" y="725856"/>
                </a:lnTo>
                <a:lnTo>
                  <a:pt x="117808" y="745743"/>
                </a:lnTo>
                <a:lnTo>
                  <a:pt x="106453" y="762788"/>
                </a:lnTo>
                <a:lnTo>
                  <a:pt x="97937" y="785516"/>
                </a:lnTo>
                <a:lnTo>
                  <a:pt x="92259" y="805402"/>
                </a:lnTo>
                <a:lnTo>
                  <a:pt x="88001" y="826709"/>
                </a:lnTo>
                <a:lnTo>
                  <a:pt x="88001" y="849436"/>
                </a:lnTo>
                <a:lnTo>
                  <a:pt x="88001" y="870743"/>
                </a:lnTo>
                <a:lnTo>
                  <a:pt x="92259" y="892050"/>
                </a:lnTo>
                <a:lnTo>
                  <a:pt x="97937" y="914778"/>
                </a:lnTo>
                <a:lnTo>
                  <a:pt x="106453" y="934664"/>
                </a:lnTo>
                <a:lnTo>
                  <a:pt x="116389" y="951710"/>
                </a:lnTo>
                <a:lnTo>
                  <a:pt x="126324" y="970176"/>
                </a:lnTo>
                <a:lnTo>
                  <a:pt x="137679" y="985801"/>
                </a:lnTo>
                <a:lnTo>
                  <a:pt x="151873" y="1000005"/>
                </a:lnTo>
                <a:lnTo>
                  <a:pt x="166067" y="1012789"/>
                </a:lnTo>
                <a:lnTo>
                  <a:pt x="178841" y="1022733"/>
                </a:lnTo>
                <a:lnTo>
                  <a:pt x="195873" y="1032676"/>
                </a:lnTo>
                <a:lnTo>
                  <a:pt x="211487" y="1042619"/>
                </a:lnTo>
                <a:lnTo>
                  <a:pt x="228519" y="1048301"/>
                </a:lnTo>
                <a:lnTo>
                  <a:pt x="245552" y="1053983"/>
                </a:lnTo>
                <a:lnTo>
                  <a:pt x="262584" y="1058244"/>
                </a:lnTo>
                <a:lnTo>
                  <a:pt x="281036" y="1062505"/>
                </a:lnTo>
                <a:lnTo>
                  <a:pt x="298068" y="1063926"/>
                </a:lnTo>
                <a:lnTo>
                  <a:pt x="315101" y="1063926"/>
                </a:lnTo>
                <a:lnTo>
                  <a:pt x="344908" y="1062505"/>
                </a:lnTo>
                <a:lnTo>
                  <a:pt x="371876" y="1058244"/>
                </a:lnTo>
                <a:lnTo>
                  <a:pt x="386069" y="1055403"/>
                </a:lnTo>
                <a:lnTo>
                  <a:pt x="398844" y="1058244"/>
                </a:lnTo>
                <a:lnTo>
                  <a:pt x="410199" y="1065346"/>
                </a:lnTo>
                <a:lnTo>
                  <a:pt x="420134" y="1075290"/>
                </a:lnTo>
                <a:lnTo>
                  <a:pt x="441425" y="1107960"/>
                </a:lnTo>
                <a:lnTo>
                  <a:pt x="465554" y="1139210"/>
                </a:lnTo>
                <a:lnTo>
                  <a:pt x="491103" y="1169040"/>
                </a:lnTo>
                <a:lnTo>
                  <a:pt x="519491" y="1197449"/>
                </a:lnTo>
                <a:lnTo>
                  <a:pt x="549297" y="1223018"/>
                </a:lnTo>
                <a:lnTo>
                  <a:pt x="579104" y="1247166"/>
                </a:lnTo>
                <a:lnTo>
                  <a:pt x="611750" y="1271313"/>
                </a:lnTo>
                <a:lnTo>
                  <a:pt x="644395" y="1291200"/>
                </a:lnTo>
                <a:lnTo>
                  <a:pt x="678460" y="1311086"/>
                </a:lnTo>
                <a:lnTo>
                  <a:pt x="713945" y="1329552"/>
                </a:lnTo>
                <a:lnTo>
                  <a:pt x="752268" y="1342336"/>
                </a:lnTo>
                <a:lnTo>
                  <a:pt x="792010" y="1356541"/>
                </a:lnTo>
                <a:lnTo>
                  <a:pt x="831753" y="1370746"/>
                </a:lnTo>
                <a:lnTo>
                  <a:pt x="874334" y="1380689"/>
                </a:lnTo>
                <a:lnTo>
                  <a:pt x="916915" y="1389212"/>
                </a:lnTo>
                <a:lnTo>
                  <a:pt x="963754" y="1396314"/>
                </a:lnTo>
                <a:lnTo>
                  <a:pt x="970851" y="1399155"/>
                </a:lnTo>
                <a:lnTo>
                  <a:pt x="979367" y="1401996"/>
                </a:lnTo>
                <a:lnTo>
                  <a:pt x="985045" y="1409098"/>
                </a:lnTo>
                <a:lnTo>
                  <a:pt x="990723" y="1414780"/>
                </a:lnTo>
                <a:lnTo>
                  <a:pt x="997819" y="1421882"/>
                </a:lnTo>
                <a:lnTo>
                  <a:pt x="999239" y="1430405"/>
                </a:lnTo>
                <a:lnTo>
                  <a:pt x="999239" y="1440348"/>
                </a:lnTo>
                <a:lnTo>
                  <a:pt x="999239" y="1448871"/>
                </a:lnTo>
                <a:lnTo>
                  <a:pt x="973690" y="1607963"/>
                </a:lnTo>
                <a:lnTo>
                  <a:pt x="945303" y="1796884"/>
                </a:lnTo>
                <a:lnTo>
                  <a:pt x="904141" y="2099442"/>
                </a:lnTo>
                <a:lnTo>
                  <a:pt x="959496" y="2109386"/>
                </a:lnTo>
                <a:lnTo>
                  <a:pt x="1033304" y="2122170"/>
                </a:lnTo>
                <a:lnTo>
                  <a:pt x="1074465" y="2125011"/>
                </a:lnTo>
                <a:lnTo>
                  <a:pt x="1118466" y="2129272"/>
                </a:lnTo>
                <a:lnTo>
                  <a:pt x="1163886" y="2132113"/>
                </a:lnTo>
                <a:lnTo>
                  <a:pt x="1212145" y="2133534"/>
                </a:lnTo>
                <a:lnTo>
                  <a:pt x="1273178" y="2132113"/>
                </a:lnTo>
                <a:lnTo>
                  <a:pt x="1331372" y="2125011"/>
                </a:lnTo>
                <a:lnTo>
                  <a:pt x="1385308" y="2115068"/>
                </a:lnTo>
                <a:lnTo>
                  <a:pt x="1430728" y="2103704"/>
                </a:lnTo>
                <a:lnTo>
                  <a:pt x="1426470" y="2063931"/>
                </a:lnTo>
                <a:lnTo>
                  <a:pt x="1426470" y="2055408"/>
                </a:lnTo>
                <a:lnTo>
                  <a:pt x="1429309" y="2048306"/>
                </a:lnTo>
                <a:lnTo>
                  <a:pt x="1430728" y="2039783"/>
                </a:lnTo>
                <a:lnTo>
                  <a:pt x="1434986" y="2034101"/>
                </a:lnTo>
                <a:lnTo>
                  <a:pt x="1440664" y="2028419"/>
                </a:lnTo>
                <a:lnTo>
                  <a:pt x="1446341" y="2024158"/>
                </a:lnTo>
                <a:lnTo>
                  <a:pt x="1454857" y="2019897"/>
                </a:lnTo>
                <a:lnTo>
                  <a:pt x="1460535" y="2018476"/>
                </a:lnTo>
                <a:lnTo>
                  <a:pt x="1490342" y="2009953"/>
                </a:lnTo>
                <a:lnTo>
                  <a:pt x="1518729" y="2000010"/>
                </a:lnTo>
                <a:lnTo>
                  <a:pt x="1545697" y="1990067"/>
                </a:lnTo>
                <a:lnTo>
                  <a:pt x="1569827" y="1978703"/>
                </a:lnTo>
                <a:lnTo>
                  <a:pt x="1595375" y="1964499"/>
                </a:lnTo>
                <a:lnTo>
                  <a:pt x="1618085" y="1948874"/>
                </a:lnTo>
                <a:lnTo>
                  <a:pt x="1639376" y="1931828"/>
                </a:lnTo>
                <a:lnTo>
                  <a:pt x="1659247" y="1914782"/>
                </a:lnTo>
                <a:lnTo>
                  <a:pt x="1677699" y="1894896"/>
                </a:lnTo>
                <a:lnTo>
                  <a:pt x="1696151" y="1875010"/>
                </a:lnTo>
                <a:lnTo>
                  <a:pt x="1708925" y="1852282"/>
                </a:lnTo>
                <a:lnTo>
                  <a:pt x="1723119" y="1830975"/>
                </a:lnTo>
                <a:lnTo>
                  <a:pt x="1735893" y="1806827"/>
                </a:lnTo>
                <a:lnTo>
                  <a:pt x="1745829" y="1782680"/>
                </a:lnTo>
                <a:lnTo>
                  <a:pt x="1752926" y="1757111"/>
                </a:lnTo>
                <a:lnTo>
                  <a:pt x="1758603" y="1731543"/>
                </a:lnTo>
                <a:lnTo>
                  <a:pt x="1762861" y="1688929"/>
                </a:lnTo>
                <a:lnTo>
                  <a:pt x="1765700" y="1647736"/>
                </a:lnTo>
                <a:lnTo>
                  <a:pt x="1762861" y="1607963"/>
                </a:lnTo>
                <a:lnTo>
                  <a:pt x="1757184" y="1569610"/>
                </a:lnTo>
                <a:lnTo>
                  <a:pt x="1745829" y="1532678"/>
                </a:lnTo>
                <a:lnTo>
                  <a:pt x="1731635" y="1495746"/>
                </a:lnTo>
                <a:lnTo>
                  <a:pt x="1713183" y="1464496"/>
                </a:lnTo>
                <a:lnTo>
                  <a:pt x="1689054" y="1431826"/>
                </a:lnTo>
                <a:lnTo>
                  <a:pt x="1666344" y="1401996"/>
                </a:lnTo>
                <a:lnTo>
                  <a:pt x="1636537" y="1376428"/>
                </a:lnTo>
                <a:lnTo>
                  <a:pt x="1603892" y="1352280"/>
                </a:lnTo>
                <a:lnTo>
                  <a:pt x="1568407" y="1332393"/>
                </a:lnTo>
                <a:lnTo>
                  <a:pt x="1530084" y="1315348"/>
                </a:lnTo>
                <a:lnTo>
                  <a:pt x="1490342" y="1298302"/>
                </a:lnTo>
                <a:lnTo>
                  <a:pt x="1446341" y="1286938"/>
                </a:lnTo>
                <a:lnTo>
                  <a:pt x="1403760" y="1276995"/>
                </a:lnTo>
                <a:lnTo>
                  <a:pt x="1405179" y="1276995"/>
                </a:lnTo>
                <a:lnTo>
                  <a:pt x="1356921" y="1268472"/>
                </a:lnTo>
                <a:lnTo>
                  <a:pt x="1317178" y="1265632"/>
                </a:lnTo>
                <a:lnTo>
                  <a:pt x="1290210" y="1261370"/>
                </a:lnTo>
                <a:lnTo>
                  <a:pt x="1283113" y="1247166"/>
                </a:lnTo>
                <a:lnTo>
                  <a:pt x="1280275" y="1231540"/>
                </a:lnTo>
                <a:lnTo>
                  <a:pt x="1273178" y="1211654"/>
                </a:lnTo>
                <a:lnTo>
                  <a:pt x="1271758" y="1187506"/>
                </a:lnTo>
                <a:lnTo>
                  <a:pt x="1270339" y="1161938"/>
                </a:lnTo>
                <a:lnTo>
                  <a:pt x="1273178" y="1136369"/>
                </a:lnTo>
                <a:lnTo>
                  <a:pt x="1277436" y="1122165"/>
                </a:lnTo>
                <a:lnTo>
                  <a:pt x="1283113" y="1107960"/>
                </a:lnTo>
                <a:lnTo>
                  <a:pt x="1317178" y="1105119"/>
                </a:lnTo>
                <a:lnTo>
                  <a:pt x="1352663" y="1099437"/>
                </a:lnTo>
                <a:lnTo>
                  <a:pt x="1390986" y="1093756"/>
                </a:lnTo>
                <a:lnTo>
                  <a:pt x="1429309" y="1085233"/>
                </a:lnTo>
                <a:lnTo>
                  <a:pt x="1469051" y="1073869"/>
                </a:lnTo>
                <a:lnTo>
                  <a:pt x="1505955" y="1058244"/>
                </a:lnTo>
                <a:lnTo>
                  <a:pt x="1544278" y="1042619"/>
                </a:lnTo>
                <a:lnTo>
                  <a:pt x="1579762" y="1019892"/>
                </a:lnTo>
                <a:lnTo>
                  <a:pt x="1613827" y="994323"/>
                </a:lnTo>
                <a:lnTo>
                  <a:pt x="1629440" y="980119"/>
                </a:lnTo>
                <a:lnTo>
                  <a:pt x="1643634" y="964494"/>
                </a:lnTo>
                <a:lnTo>
                  <a:pt x="1659247" y="948869"/>
                </a:lnTo>
                <a:lnTo>
                  <a:pt x="1672022" y="930403"/>
                </a:lnTo>
                <a:lnTo>
                  <a:pt x="1686215" y="911937"/>
                </a:lnTo>
                <a:lnTo>
                  <a:pt x="1696151" y="892050"/>
                </a:lnTo>
                <a:lnTo>
                  <a:pt x="1707506" y="870743"/>
                </a:lnTo>
                <a:lnTo>
                  <a:pt x="1716022" y="849436"/>
                </a:lnTo>
                <a:lnTo>
                  <a:pt x="1723119" y="825288"/>
                </a:lnTo>
                <a:lnTo>
                  <a:pt x="1731635" y="799720"/>
                </a:lnTo>
                <a:lnTo>
                  <a:pt x="1737313" y="771311"/>
                </a:lnTo>
                <a:lnTo>
                  <a:pt x="1741571" y="742902"/>
                </a:lnTo>
                <a:lnTo>
                  <a:pt x="1742990" y="713072"/>
                </a:lnTo>
                <a:lnTo>
                  <a:pt x="1742990" y="681822"/>
                </a:lnTo>
                <a:lnTo>
                  <a:pt x="1742990" y="656253"/>
                </a:lnTo>
                <a:lnTo>
                  <a:pt x="1741571" y="627844"/>
                </a:lnTo>
                <a:lnTo>
                  <a:pt x="1733055" y="573867"/>
                </a:lnTo>
                <a:lnTo>
                  <a:pt x="1721700" y="519889"/>
                </a:lnTo>
                <a:lnTo>
                  <a:pt x="1706087" y="468753"/>
                </a:lnTo>
                <a:lnTo>
                  <a:pt x="1686215" y="416195"/>
                </a:lnTo>
                <a:lnTo>
                  <a:pt x="1662086" y="366479"/>
                </a:lnTo>
                <a:lnTo>
                  <a:pt x="1632279" y="321025"/>
                </a:lnTo>
                <a:lnTo>
                  <a:pt x="1615247" y="296877"/>
                </a:lnTo>
                <a:lnTo>
                  <a:pt x="1599634" y="276990"/>
                </a:lnTo>
                <a:lnTo>
                  <a:pt x="1582601" y="255683"/>
                </a:lnTo>
                <a:lnTo>
                  <a:pt x="1564149" y="235797"/>
                </a:lnTo>
                <a:lnTo>
                  <a:pt x="1544278" y="217331"/>
                </a:lnTo>
                <a:lnTo>
                  <a:pt x="1524407" y="198865"/>
                </a:lnTo>
                <a:lnTo>
                  <a:pt x="1503116" y="181819"/>
                </a:lnTo>
                <a:lnTo>
                  <a:pt x="1480406" y="166194"/>
                </a:lnTo>
                <a:lnTo>
                  <a:pt x="1459116" y="151990"/>
                </a:lnTo>
                <a:lnTo>
                  <a:pt x="1434986" y="139205"/>
                </a:lnTo>
                <a:lnTo>
                  <a:pt x="1410857" y="127842"/>
                </a:lnTo>
                <a:lnTo>
                  <a:pt x="1385308" y="116478"/>
                </a:lnTo>
                <a:lnTo>
                  <a:pt x="1361179" y="107955"/>
                </a:lnTo>
                <a:lnTo>
                  <a:pt x="1332791" y="99433"/>
                </a:lnTo>
                <a:lnTo>
                  <a:pt x="1307243" y="93751"/>
                </a:lnTo>
                <a:lnTo>
                  <a:pt x="1280275" y="89489"/>
                </a:lnTo>
                <a:lnTo>
                  <a:pt x="1251887" y="88069"/>
                </a:lnTo>
                <a:close/>
                <a:moveTo>
                  <a:pt x="1190854" y="0"/>
                </a:moveTo>
                <a:lnTo>
                  <a:pt x="1222080" y="0"/>
                </a:lnTo>
                <a:lnTo>
                  <a:pt x="1253307" y="0"/>
                </a:lnTo>
                <a:lnTo>
                  <a:pt x="1285952" y="2841"/>
                </a:lnTo>
                <a:lnTo>
                  <a:pt x="1315759" y="8523"/>
                </a:lnTo>
                <a:lnTo>
                  <a:pt x="1345566" y="14205"/>
                </a:lnTo>
                <a:lnTo>
                  <a:pt x="1376792" y="22728"/>
                </a:lnTo>
                <a:lnTo>
                  <a:pt x="1405179" y="29830"/>
                </a:lnTo>
                <a:lnTo>
                  <a:pt x="1434986" y="42614"/>
                </a:lnTo>
                <a:lnTo>
                  <a:pt x="1463374" y="55398"/>
                </a:lnTo>
                <a:lnTo>
                  <a:pt x="1490342" y="69603"/>
                </a:lnTo>
                <a:lnTo>
                  <a:pt x="1518729" y="86648"/>
                </a:lnTo>
                <a:lnTo>
                  <a:pt x="1544278" y="103694"/>
                </a:lnTo>
                <a:lnTo>
                  <a:pt x="1569827" y="123580"/>
                </a:lnTo>
                <a:lnTo>
                  <a:pt x="1593956" y="143467"/>
                </a:lnTo>
                <a:lnTo>
                  <a:pt x="1618085" y="166194"/>
                </a:lnTo>
                <a:lnTo>
                  <a:pt x="1642215" y="188922"/>
                </a:lnTo>
                <a:lnTo>
                  <a:pt x="1663505" y="215910"/>
                </a:lnTo>
                <a:lnTo>
                  <a:pt x="1683377" y="238638"/>
                </a:lnTo>
                <a:lnTo>
                  <a:pt x="1701829" y="265627"/>
                </a:lnTo>
                <a:lnTo>
                  <a:pt x="1717441" y="291195"/>
                </a:lnTo>
                <a:lnTo>
                  <a:pt x="1735893" y="319604"/>
                </a:lnTo>
                <a:lnTo>
                  <a:pt x="1748668" y="346593"/>
                </a:lnTo>
                <a:lnTo>
                  <a:pt x="1762861" y="375002"/>
                </a:lnTo>
                <a:lnTo>
                  <a:pt x="1775636" y="404832"/>
                </a:lnTo>
                <a:lnTo>
                  <a:pt x="1786991" y="433241"/>
                </a:lnTo>
                <a:lnTo>
                  <a:pt x="1796927" y="464491"/>
                </a:lnTo>
                <a:lnTo>
                  <a:pt x="1805443" y="494321"/>
                </a:lnTo>
                <a:lnTo>
                  <a:pt x="1812539" y="524151"/>
                </a:lnTo>
                <a:lnTo>
                  <a:pt x="1818217" y="555401"/>
                </a:lnTo>
                <a:lnTo>
                  <a:pt x="1825314" y="588071"/>
                </a:lnTo>
                <a:lnTo>
                  <a:pt x="1826733" y="619321"/>
                </a:lnTo>
                <a:lnTo>
                  <a:pt x="1828153" y="649151"/>
                </a:lnTo>
                <a:lnTo>
                  <a:pt x="1830991" y="681822"/>
                </a:lnTo>
                <a:lnTo>
                  <a:pt x="1828153" y="732958"/>
                </a:lnTo>
                <a:lnTo>
                  <a:pt x="1822475" y="782675"/>
                </a:lnTo>
                <a:lnTo>
                  <a:pt x="1812539" y="829550"/>
                </a:lnTo>
                <a:lnTo>
                  <a:pt x="1798346" y="872164"/>
                </a:lnTo>
                <a:lnTo>
                  <a:pt x="1782733" y="914778"/>
                </a:lnTo>
                <a:lnTo>
                  <a:pt x="1762861" y="951710"/>
                </a:lnTo>
                <a:lnTo>
                  <a:pt x="1737313" y="988642"/>
                </a:lnTo>
                <a:lnTo>
                  <a:pt x="1711764" y="1022733"/>
                </a:lnTo>
                <a:lnTo>
                  <a:pt x="1679119" y="1052562"/>
                </a:lnTo>
                <a:lnTo>
                  <a:pt x="1646473" y="1079551"/>
                </a:lnTo>
                <a:lnTo>
                  <a:pt x="1608150" y="1105119"/>
                </a:lnTo>
                <a:lnTo>
                  <a:pt x="1565569" y="1127847"/>
                </a:lnTo>
                <a:lnTo>
                  <a:pt x="1522987" y="1147733"/>
                </a:lnTo>
                <a:lnTo>
                  <a:pt x="1474729" y="1163358"/>
                </a:lnTo>
                <a:lnTo>
                  <a:pt x="1425051" y="1176142"/>
                </a:lnTo>
                <a:lnTo>
                  <a:pt x="1371115" y="1186086"/>
                </a:lnTo>
                <a:lnTo>
                  <a:pt x="1400921" y="1188927"/>
                </a:lnTo>
                <a:lnTo>
                  <a:pt x="1430728" y="1193188"/>
                </a:lnTo>
                <a:lnTo>
                  <a:pt x="1460535" y="1198870"/>
                </a:lnTo>
                <a:lnTo>
                  <a:pt x="1488923" y="1207393"/>
                </a:lnTo>
                <a:lnTo>
                  <a:pt x="1515891" y="1215915"/>
                </a:lnTo>
                <a:lnTo>
                  <a:pt x="1542859" y="1225859"/>
                </a:lnTo>
                <a:lnTo>
                  <a:pt x="1568407" y="1235802"/>
                </a:lnTo>
                <a:lnTo>
                  <a:pt x="1593956" y="1247166"/>
                </a:lnTo>
                <a:lnTo>
                  <a:pt x="1618085" y="1258529"/>
                </a:lnTo>
                <a:lnTo>
                  <a:pt x="1639376" y="1272734"/>
                </a:lnTo>
                <a:lnTo>
                  <a:pt x="1663505" y="1286938"/>
                </a:lnTo>
                <a:lnTo>
                  <a:pt x="1683377" y="1302564"/>
                </a:lnTo>
                <a:lnTo>
                  <a:pt x="1703248" y="1321030"/>
                </a:lnTo>
                <a:lnTo>
                  <a:pt x="1723119" y="1339496"/>
                </a:lnTo>
                <a:lnTo>
                  <a:pt x="1741571" y="1359382"/>
                </a:lnTo>
                <a:lnTo>
                  <a:pt x="1758603" y="1379268"/>
                </a:lnTo>
                <a:lnTo>
                  <a:pt x="1772797" y="1396314"/>
                </a:lnTo>
                <a:lnTo>
                  <a:pt x="1786991" y="1416200"/>
                </a:lnTo>
                <a:lnTo>
                  <a:pt x="1798346" y="1438928"/>
                </a:lnTo>
                <a:lnTo>
                  <a:pt x="1808281" y="1458814"/>
                </a:lnTo>
                <a:lnTo>
                  <a:pt x="1818217" y="1480121"/>
                </a:lnTo>
                <a:lnTo>
                  <a:pt x="1826733" y="1502849"/>
                </a:lnTo>
                <a:lnTo>
                  <a:pt x="1835249" y="1524156"/>
                </a:lnTo>
                <a:lnTo>
                  <a:pt x="1840927" y="1548303"/>
                </a:lnTo>
                <a:lnTo>
                  <a:pt x="1845185" y="1572451"/>
                </a:lnTo>
                <a:lnTo>
                  <a:pt x="1849443" y="1595179"/>
                </a:lnTo>
                <a:lnTo>
                  <a:pt x="1850863" y="1619326"/>
                </a:lnTo>
                <a:lnTo>
                  <a:pt x="1852282" y="1643474"/>
                </a:lnTo>
                <a:lnTo>
                  <a:pt x="1852282" y="1669043"/>
                </a:lnTo>
                <a:lnTo>
                  <a:pt x="1850863" y="1696031"/>
                </a:lnTo>
                <a:lnTo>
                  <a:pt x="1849443" y="1721600"/>
                </a:lnTo>
                <a:lnTo>
                  <a:pt x="1845185" y="1747168"/>
                </a:lnTo>
                <a:lnTo>
                  <a:pt x="1836669" y="1776998"/>
                </a:lnTo>
                <a:lnTo>
                  <a:pt x="1828153" y="1806827"/>
                </a:lnTo>
                <a:lnTo>
                  <a:pt x="1816798" y="1836657"/>
                </a:lnTo>
                <a:lnTo>
                  <a:pt x="1805443" y="1862225"/>
                </a:lnTo>
                <a:lnTo>
                  <a:pt x="1791249" y="1890635"/>
                </a:lnTo>
                <a:lnTo>
                  <a:pt x="1772797" y="1916203"/>
                </a:lnTo>
                <a:lnTo>
                  <a:pt x="1755765" y="1940351"/>
                </a:lnTo>
                <a:lnTo>
                  <a:pt x="1735893" y="1961658"/>
                </a:lnTo>
                <a:lnTo>
                  <a:pt x="1713183" y="1984385"/>
                </a:lnTo>
                <a:lnTo>
                  <a:pt x="1689054" y="2004272"/>
                </a:lnTo>
                <a:lnTo>
                  <a:pt x="1663505" y="2024158"/>
                </a:lnTo>
                <a:lnTo>
                  <a:pt x="1637957" y="2042624"/>
                </a:lnTo>
                <a:lnTo>
                  <a:pt x="1609569" y="2055408"/>
                </a:lnTo>
                <a:lnTo>
                  <a:pt x="1579762" y="2069613"/>
                </a:lnTo>
                <a:lnTo>
                  <a:pt x="1549955" y="2083817"/>
                </a:lnTo>
                <a:lnTo>
                  <a:pt x="1518729" y="2093761"/>
                </a:lnTo>
                <a:lnTo>
                  <a:pt x="1522987" y="2129272"/>
                </a:lnTo>
                <a:lnTo>
                  <a:pt x="1522987" y="2134954"/>
                </a:lnTo>
                <a:lnTo>
                  <a:pt x="1520149" y="2143477"/>
                </a:lnTo>
                <a:lnTo>
                  <a:pt x="1514471" y="2157681"/>
                </a:lnTo>
                <a:lnTo>
                  <a:pt x="1505955" y="2167625"/>
                </a:lnTo>
                <a:lnTo>
                  <a:pt x="1500277" y="2171886"/>
                </a:lnTo>
                <a:lnTo>
                  <a:pt x="1493181" y="2174727"/>
                </a:lnTo>
                <a:lnTo>
                  <a:pt x="1464793" y="2184670"/>
                </a:lnTo>
                <a:lnTo>
                  <a:pt x="1434986" y="2193193"/>
                </a:lnTo>
                <a:lnTo>
                  <a:pt x="1400921" y="2201716"/>
                </a:lnTo>
                <a:lnTo>
                  <a:pt x="1366856" y="2208818"/>
                </a:lnTo>
                <a:lnTo>
                  <a:pt x="1331372" y="2213079"/>
                </a:lnTo>
                <a:lnTo>
                  <a:pt x="1293049" y="2217341"/>
                </a:lnTo>
                <a:lnTo>
                  <a:pt x="1253307" y="2218761"/>
                </a:lnTo>
                <a:lnTo>
                  <a:pt x="1212145" y="2221602"/>
                </a:lnTo>
                <a:lnTo>
                  <a:pt x="1142595" y="2218761"/>
                </a:lnTo>
                <a:lnTo>
                  <a:pt x="1077304" y="2213079"/>
                </a:lnTo>
                <a:lnTo>
                  <a:pt x="1017691" y="2207398"/>
                </a:lnTo>
                <a:lnTo>
                  <a:pt x="960916" y="2198875"/>
                </a:lnTo>
                <a:lnTo>
                  <a:pt x="880011" y="2184670"/>
                </a:lnTo>
                <a:lnTo>
                  <a:pt x="845946" y="2177568"/>
                </a:lnTo>
                <a:lnTo>
                  <a:pt x="837430" y="2174727"/>
                </a:lnTo>
                <a:lnTo>
                  <a:pt x="831753" y="2169045"/>
                </a:lnTo>
                <a:lnTo>
                  <a:pt x="826075" y="2164784"/>
                </a:lnTo>
                <a:lnTo>
                  <a:pt x="820398" y="2157681"/>
                </a:lnTo>
                <a:lnTo>
                  <a:pt x="816140" y="2152000"/>
                </a:lnTo>
                <a:lnTo>
                  <a:pt x="814720" y="2143477"/>
                </a:lnTo>
                <a:lnTo>
                  <a:pt x="811881" y="2133534"/>
                </a:lnTo>
                <a:lnTo>
                  <a:pt x="811881" y="2125011"/>
                </a:lnTo>
                <a:lnTo>
                  <a:pt x="845946" y="1884953"/>
                </a:lnTo>
                <a:lnTo>
                  <a:pt x="875753" y="1673304"/>
                </a:lnTo>
                <a:lnTo>
                  <a:pt x="905560" y="1474439"/>
                </a:lnTo>
                <a:lnTo>
                  <a:pt x="864398" y="1465917"/>
                </a:lnTo>
                <a:lnTo>
                  <a:pt x="821817" y="1455973"/>
                </a:lnTo>
                <a:lnTo>
                  <a:pt x="780655" y="1444610"/>
                </a:lnTo>
                <a:lnTo>
                  <a:pt x="740913" y="1430405"/>
                </a:lnTo>
                <a:lnTo>
                  <a:pt x="702590" y="1416200"/>
                </a:lnTo>
                <a:lnTo>
                  <a:pt x="664267" y="1399155"/>
                </a:lnTo>
                <a:lnTo>
                  <a:pt x="628782" y="1380689"/>
                </a:lnTo>
                <a:lnTo>
                  <a:pt x="593298" y="1360802"/>
                </a:lnTo>
                <a:lnTo>
                  <a:pt x="559233" y="1339496"/>
                </a:lnTo>
                <a:lnTo>
                  <a:pt x="528007" y="1316768"/>
                </a:lnTo>
                <a:lnTo>
                  <a:pt x="498200" y="1292620"/>
                </a:lnTo>
                <a:lnTo>
                  <a:pt x="468393" y="1265632"/>
                </a:lnTo>
                <a:lnTo>
                  <a:pt x="440006" y="1238643"/>
                </a:lnTo>
                <a:lnTo>
                  <a:pt x="411618" y="1208813"/>
                </a:lnTo>
                <a:lnTo>
                  <a:pt x="388908" y="1178983"/>
                </a:lnTo>
                <a:lnTo>
                  <a:pt x="364779" y="1147733"/>
                </a:lnTo>
                <a:lnTo>
                  <a:pt x="340650" y="1149154"/>
                </a:lnTo>
                <a:lnTo>
                  <a:pt x="315101" y="1151995"/>
                </a:lnTo>
                <a:lnTo>
                  <a:pt x="292391" y="1149154"/>
                </a:lnTo>
                <a:lnTo>
                  <a:pt x="268262" y="1147733"/>
                </a:lnTo>
                <a:lnTo>
                  <a:pt x="245552" y="1143472"/>
                </a:lnTo>
                <a:lnTo>
                  <a:pt x="221422" y="1137790"/>
                </a:lnTo>
                <a:lnTo>
                  <a:pt x="197293" y="1129267"/>
                </a:lnTo>
                <a:lnTo>
                  <a:pt x="176002" y="1119324"/>
                </a:lnTo>
                <a:lnTo>
                  <a:pt x="151873" y="1107960"/>
                </a:lnTo>
                <a:lnTo>
                  <a:pt x="129163" y="1093756"/>
                </a:lnTo>
                <a:lnTo>
                  <a:pt x="109292" y="1078131"/>
                </a:lnTo>
                <a:lnTo>
                  <a:pt x="89421" y="1059665"/>
                </a:lnTo>
                <a:lnTo>
                  <a:pt x="72388" y="1039778"/>
                </a:lnTo>
                <a:lnTo>
                  <a:pt x="53936" y="1019892"/>
                </a:lnTo>
                <a:lnTo>
                  <a:pt x="39742" y="995744"/>
                </a:lnTo>
                <a:lnTo>
                  <a:pt x="25549" y="970176"/>
                </a:lnTo>
                <a:lnTo>
                  <a:pt x="15613" y="941766"/>
                </a:lnTo>
                <a:lnTo>
                  <a:pt x="8516" y="911937"/>
                </a:lnTo>
                <a:lnTo>
                  <a:pt x="2839" y="880686"/>
                </a:lnTo>
                <a:lnTo>
                  <a:pt x="0" y="849436"/>
                </a:lnTo>
                <a:lnTo>
                  <a:pt x="2839" y="816766"/>
                </a:lnTo>
                <a:lnTo>
                  <a:pt x="8516" y="786936"/>
                </a:lnTo>
                <a:lnTo>
                  <a:pt x="15613" y="755686"/>
                </a:lnTo>
                <a:lnTo>
                  <a:pt x="28387" y="727277"/>
                </a:lnTo>
                <a:lnTo>
                  <a:pt x="44001" y="697447"/>
                </a:lnTo>
                <a:lnTo>
                  <a:pt x="62452" y="671879"/>
                </a:lnTo>
                <a:lnTo>
                  <a:pt x="83743" y="647731"/>
                </a:lnTo>
                <a:lnTo>
                  <a:pt x="107872" y="626424"/>
                </a:lnTo>
                <a:lnTo>
                  <a:pt x="133421" y="607958"/>
                </a:lnTo>
                <a:lnTo>
                  <a:pt x="158970" y="592333"/>
                </a:lnTo>
                <a:lnTo>
                  <a:pt x="188777" y="579549"/>
                </a:lnTo>
                <a:lnTo>
                  <a:pt x="221422" y="569605"/>
                </a:lnTo>
                <a:lnTo>
                  <a:pt x="252648" y="562503"/>
                </a:lnTo>
                <a:lnTo>
                  <a:pt x="288133" y="558242"/>
                </a:lnTo>
                <a:lnTo>
                  <a:pt x="286713" y="525571"/>
                </a:lnTo>
                <a:lnTo>
                  <a:pt x="286713" y="492900"/>
                </a:lnTo>
                <a:lnTo>
                  <a:pt x="290971" y="455968"/>
                </a:lnTo>
                <a:lnTo>
                  <a:pt x="296649" y="421877"/>
                </a:lnTo>
                <a:lnTo>
                  <a:pt x="300907" y="406252"/>
                </a:lnTo>
                <a:lnTo>
                  <a:pt x="306585" y="392048"/>
                </a:lnTo>
                <a:lnTo>
                  <a:pt x="315101" y="379263"/>
                </a:lnTo>
                <a:lnTo>
                  <a:pt x="322198" y="365059"/>
                </a:lnTo>
                <a:lnTo>
                  <a:pt x="332133" y="355116"/>
                </a:lnTo>
                <a:lnTo>
                  <a:pt x="344908" y="345172"/>
                </a:lnTo>
                <a:lnTo>
                  <a:pt x="359101" y="339491"/>
                </a:lnTo>
                <a:lnTo>
                  <a:pt x="371876" y="332388"/>
                </a:lnTo>
                <a:lnTo>
                  <a:pt x="388908" y="330968"/>
                </a:lnTo>
                <a:lnTo>
                  <a:pt x="401683" y="329547"/>
                </a:lnTo>
                <a:lnTo>
                  <a:pt x="424393" y="330968"/>
                </a:lnTo>
                <a:lnTo>
                  <a:pt x="444264" y="336650"/>
                </a:lnTo>
                <a:lnTo>
                  <a:pt x="459877" y="345172"/>
                </a:lnTo>
                <a:lnTo>
                  <a:pt x="474071" y="356536"/>
                </a:lnTo>
                <a:lnTo>
                  <a:pt x="488264" y="370741"/>
                </a:lnTo>
                <a:lnTo>
                  <a:pt x="498200" y="389207"/>
                </a:lnTo>
                <a:lnTo>
                  <a:pt x="508136" y="406252"/>
                </a:lnTo>
                <a:lnTo>
                  <a:pt x="515232" y="428980"/>
                </a:lnTo>
                <a:lnTo>
                  <a:pt x="523749" y="453127"/>
                </a:lnTo>
                <a:lnTo>
                  <a:pt x="529426" y="478696"/>
                </a:lnTo>
                <a:lnTo>
                  <a:pt x="539362" y="535514"/>
                </a:lnTo>
                <a:lnTo>
                  <a:pt x="547878" y="598015"/>
                </a:lnTo>
                <a:lnTo>
                  <a:pt x="553556" y="663356"/>
                </a:lnTo>
                <a:lnTo>
                  <a:pt x="554975" y="691765"/>
                </a:lnTo>
                <a:lnTo>
                  <a:pt x="559233" y="727277"/>
                </a:lnTo>
                <a:lnTo>
                  <a:pt x="564911" y="762788"/>
                </a:lnTo>
                <a:lnTo>
                  <a:pt x="579104" y="836652"/>
                </a:lnTo>
                <a:lnTo>
                  <a:pt x="593298" y="899152"/>
                </a:lnTo>
                <a:lnTo>
                  <a:pt x="601814" y="938925"/>
                </a:lnTo>
                <a:lnTo>
                  <a:pt x="631621" y="974437"/>
                </a:lnTo>
                <a:lnTo>
                  <a:pt x="661428" y="1008528"/>
                </a:lnTo>
                <a:lnTo>
                  <a:pt x="691235" y="1035517"/>
                </a:lnTo>
                <a:lnTo>
                  <a:pt x="722461" y="1063926"/>
                </a:lnTo>
                <a:lnTo>
                  <a:pt x="752268" y="1085233"/>
                </a:lnTo>
                <a:lnTo>
                  <a:pt x="782075" y="1107960"/>
                </a:lnTo>
                <a:lnTo>
                  <a:pt x="811881" y="1125006"/>
                </a:lnTo>
                <a:lnTo>
                  <a:pt x="841688" y="1142051"/>
                </a:lnTo>
                <a:lnTo>
                  <a:pt x="871495" y="1153415"/>
                </a:lnTo>
                <a:lnTo>
                  <a:pt x="899883" y="1166199"/>
                </a:lnTo>
                <a:lnTo>
                  <a:pt x="926851" y="1176142"/>
                </a:lnTo>
                <a:lnTo>
                  <a:pt x="953819" y="1181824"/>
                </a:lnTo>
                <a:lnTo>
                  <a:pt x="979367" y="1187506"/>
                </a:lnTo>
                <a:lnTo>
                  <a:pt x="1000658" y="1191768"/>
                </a:lnTo>
                <a:lnTo>
                  <a:pt x="1044659" y="1197449"/>
                </a:lnTo>
                <a:lnTo>
                  <a:pt x="1047497" y="1193188"/>
                </a:lnTo>
                <a:lnTo>
                  <a:pt x="1047497" y="1191768"/>
                </a:lnTo>
                <a:lnTo>
                  <a:pt x="1048917" y="1178983"/>
                </a:lnTo>
                <a:lnTo>
                  <a:pt x="994981" y="1167620"/>
                </a:lnTo>
                <a:lnTo>
                  <a:pt x="945303" y="1153415"/>
                </a:lnTo>
                <a:lnTo>
                  <a:pt x="899883" y="1136369"/>
                </a:lnTo>
                <a:lnTo>
                  <a:pt x="855882" y="1113642"/>
                </a:lnTo>
                <a:lnTo>
                  <a:pt x="816140" y="1089494"/>
                </a:lnTo>
                <a:lnTo>
                  <a:pt x="777817" y="1063926"/>
                </a:lnTo>
                <a:lnTo>
                  <a:pt x="745171" y="1034096"/>
                </a:lnTo>
                <a:lnTo>
                  <a:pt x="712525" y="1002846"/>
                </a:lnTo>
                <a:lnTo>
                  <a:pt x="684138" y="965914"/>
                </a:lnTo>
                <a:lnTo>
                  <a:pt x="661428" y="930403"/>
                </a:lnTo>
                <a:lnTo>
                  <a:pt x="641557" y="890630"/>
                </a:lnTo>
                <a:lnTo>
                  <a:pt x="623105" y="849436"/>
                </a:lnTo>
                <a:lnTo>
                  <a:pt x="608911" y="805402"/>
                </a:lnTo>
                <a:lnTo>
                  <a:pt x="601814" y="758527"/>
                </a:lnTo>
                <a:lnTo>
                  <a:pt x="594717" y="711651"/>
                </a:lnTo>
                <a:lnTo>
                  <a:pt x="593298" y="661935"/>
                </a:lnTo>
                <a:lnTo>
                  <a:pt x="593298" y="627844"/>
                </a:lnTo>
                <a:lnTo>
                  <a:pt x="594717" y="593753"/>
                </a:lnTo>
                <a:lnTo>
                  <a:pt x="598975" y="562503"/>
                </a:lnTo>
                <a:lnTo>
                  <a:pt x="604653" y="529832"/>
                </a:lnTo>
                <a:lnTo>
                  <a:pt x="613169" y="498582"/>
                </a:lnTo>
                <a:lnTo>
                  <a:pt x="621685" y="465912"/>
                </a:lnTo>
                <a:lnTo>
                  <a:pt x="631621" y="436082"/>
                </a:lnTo>
                <a:lnTo>
                  <a:pt x="642976" y="406252"/>
                </a:lnTo>
                <a:lnTo>
                  <a:pt x="654331" y="376423"/>
                </a:lnTo>
                <a:lnTo>
                  <a:pt x="671363" y="349434"/>
                </a:lnTo>
                <a:lnTo>
                  <a:pt x="684138" y="321025"/>
                </a:lnTo>
                <a:lnTo>
                  <a:pt x="702590" y="295456"/>
                </a:lnTo>
                <a:lnTo>
                  <a:pt x="718203" y="267047"/>
                </a:lnTo>
                <a:lnTo>
                  <a:pt x="738074" y="242899"/>
                </a:lnTo>
                <a:lnTo>
                  <a:pt x="757945" y="218751"/>
                </a:lnTo>
                <a:lnTo>
                  <a:pt x="780655" y="196024"/>
                </a:lnTo>
                <a:lnTo>
                  <a:pt x="801946" y="173297"/>
                </a:lnTo>
                <a:lnTo>
                  <a:pt x="824656" y="153410"/>
                </a:lnTo>
                <a:lnTo>
                  <a:pt x="847366" y="133524"/>
                </a:lnTo>
                <a:lnTo>
                  <a:pt x="874334" y="113637"/>
                </a:lnTo>
                <a:lnTo>
                  <a:pt x="897044" y="96592"/>
                </a:lnTo>
                <a:lnTo>
                  <a:pt x="925431" y="79546"/>
                </a:lnTo>
                <a:lnTo>
                  <a:pt x="950980" y="65341"/>
                </a:lnTo>
                <a:lnTo>
                  <a:pt x="979367" y="52557"/>
                </a:lnTo>
                <a:lnTo>
                  <a:pt x="1009174" y="39773"/>
                </a:lnTo>
                <a:lnTo>
                  <a:pt x="1037562" y="29830"/>
                </a:lnTo>
                <a:lnTo>
                  <a:pt x="1067369" y="19887"/>
                </a:lnTo>
                <a:lnTo>
                  <a:pt x="1097175" y="14205"/>
                </a:lnTo>
                <a:lnTo>
                  <a:pt x="1128402" y="8523"/>
                </a:lnTo>
                <a:lnTo>
                  <a:pt x="1158209" y="2841"/>
                </a:lnTo>
                <a:close/>
              </a:path>
            </a:pathLst>
          </a:custGeom>
          <a:solidFill>
            <a:srgbClr val="015890"/>
          </a:solidFill>
          <a:ln>
            <a:noFill/>
          </a:ln>
        </p:spPr>
        <p:txBody>
          <a:bodyPr wrap="square" lIns="91440" tIns="45720" rIns="91440" bIns="45720" anchor="ctr">
            <a:normAutofit/>
          </a:bodyPr>
          <a:lstStyle/>
          <a:p>
            <a:pPr algn="ctr"/>
            <a:endParaRPr dirty="0">
              <a:cs typeface="+mn-ea"/>
              <a:sym typeface="+mn-lt"/>
            </a:endParaRPr>
          </a:p>
        </p:txBody>
      </p:sp>
      <p:graphicFrame>
        <p:nvGraphicFramePr>
          <p:cNvPr id="40" name="表格 39">
            <a:extLst>
              <a:ext uri="{FF2B5EF4-FFF2-40B4-BE49-F238E27FC236}">
                <a16:creationId xmlns:a16="http://schemas.microsoft.com/office/drawing/2014/main" id="{547D2C9A-F84C-4F37-B2E3-DF13FFD2B1CC}"/>
              </a:ext>
            </a:extLst>
          </p:cNvPr>
          <p:cNvGraphicFramePr>
            <a:graphicFrameLocks noGrp="1"/>
          </p:cNvGraphicFramePr>
          <p:nvPr>
            <p:extLst>
              <p:ext uri="{D42A27DB-BD31-4B8C-83A1-F6EECF244321}">
                <p14:modId xmlns:p14="http://schemas.microsoft.com/office/powerpoint/2010/main" val="1800322252"/>
              </p:ext>
            </p:extLst>
          </p:nvPr>
        </p:nvGraphicFramePr>
        <p:xfrm>
          <a:off x="7208181" y="2370624"/>
          <a:ext cx="4540493" cy="3780905"/>
        </p:xfrm>
        <a:graphic>
          <a:graphicData uri="http://schemas.openxmlformats.org/drawingml/2006/table">
            <a:tbl>
              <a:tblPr firstRow="1" bandRow="1">
                <a:tableStyleId>{D27102A9-8310-4765-A935-A1911B00CA55}</a:tableStyleId>
              </a:tblPr>
              <a:tblGrid>
                <a:gridCol w="720871">
                  <a:extLst>
                    <a:ext uri="{9D8B030D-6E8A-4147-A177-3AD203B41FA5}">
                      <a16:colId xmlns:a16="http://schemas.microsoft.com/office/drawing/2014/main" val="3192335017"/>
                    </a:ext>
                  </a:extLst>
                </a:gridCol>
                <a:gridCol w="720871">
                  <a:extLst>
                    <a:ext uri="{9D8B030D-6E8A-4147-A177-3AD203B41FA5}">
                      <a16:colId xmlns:a16="http://schemas.microsoft.com/office/drawing/2014/main" val="1929528103"/>
                    </a:ext>
                  </a:extLst>
                </a:gridCol>
                <a:gridCol w="743148">
                  <a:extLst>
                    <a:ext uri="{9D8B030D-6E8A-4147-A177-3AD203B41FA5}">
                      <a16:colId xmlns:a16="http://schemas.microsoft.com/office/drawing/2014/main" val="935728529"/>
                    </a:ext>
                  </a:extLst>
                </a:gridCol>
                <a:gridCol w="799850">
                  <a:extLst>
                    <a:ext uri="{9D8B030D-6E8A-4147-A177-3AD203B41FA5}">
                      <a16:colId xmlns:a16="http://schemas.microsoft.com/office/drawing/2014/main" val="84166"/>
                    </a:ext>
                  </a:extLst>
                </a:gridCol>
                <a:gridCol w="799850">
                  <a:extLst>
                    <a:ext uri="{9D8B030D-6E8A-4147-A177-3AD203B41FA5}">
                      <a16:colId xmlns:a16="http://schemas.microsoft.com/office/drawing/2014/main" val="1519821499"/>
                    </a:ext>
                  </a:extLst>
                </a:gridCol>
                <a:gridCol w="755903">
                  <a:extLst>
                    <a:ext uri="{9D8B030D-6E8A-4147-A177-3AD203B41FA5}">
                      <a16:colId xmlns:a16="http://schemas.microsoft.com/office/drawing/2014/main" val="2709640834"/>
                    </a:ext>
                  </a:extLst>
                </a:gridCol>
              </a:tblGrid>
              <a:tr h="597786">
                <a:tc>
                  <a:txBody>
                    <a:bodyPr/>
                    <a:lstStyle/>
                    <a:p>
                      <a:pPr marL="0" marR="0" lvl="0" indent="0" algn="ctr" rtl="0">
                        <a:spcBef>
                          <a:spcPts val="0"/>
                        </a:spcBef>
                        <a:spcAft>
                          <a:spcPts val="0"/>
                        </a:spcAft>
                        <a:buNone/>
                      </a:pPr>
                      <a:r>
                        <a:rPr lang="zh-TW" sz="1800" u="none" strike="noStrike" cap="none" dirty="0"/>
                        <a:t>姓名</a:t>
                      </a:r>
                      <a:endParaRPr sz="1800" dirty="0">
                        <a:ea typeface="印品粗朗体" panose="02000000000000000000"/>
                      </a:endParaRPr>
                    </a:p>
                  </a:txBody>
                  <a:tcPr marL="91450" marR="91450" marT="45725" marB="45725" anchor="ctr"/>
                </a:tc>
                <a:tc>
                  <a:txBody>
                    <a:bodyPr/>
                    <a:lstStyle/>
                    <a:p>
                      <a:pPr marL="0" marR="0" lvl="0" indent="0" algn="ctr" rtl="0">
                        <a:spcBef>
                          <a:spcPts val="0"/>
                        </a:spcBef>
                        <a:spcAft>
                          <a:spcPts val="0"/>
                        </a:spcAft>
                        <a:buNone/>
                      </a:pPr>
                      <a:r>
                        <a:rPr lang="zh-TW" sz="1800" dirty="0"/>
                        <a:t>年班座號</a:t>
                      </a:r>
                      <a:endParaRPr sz="1800" dirty="0">
                        <a:ea typeface="印品粗朗体" panose="02000000000000000000"/>
                      </a:endParaRPr>
                    </a:p>
                  </a:txBody>
                  <a:tcPr marL="91450" marR="91450" marT="45725" marB="45725" anchor="ctr"/>
                </a:tc>
                <a:tc>
                  <a:txBody>
                    <a:bodyPr/>
                    <a:lstStyle/>
                    <a:p>
                      <a:pPr marL="0" marR="0" lvl="0" indent="0" algn="ctr" rtl="0">
                        <a:spcBef>
                          <a:spcPts val="0"/>
                        </a:spcBef>
                        <a:spcAft>
                          <a:spcPts val="0"/>
                        </a:spcAft>
                        <a:buNone/>
                      </a:pPr>
                      <a:r>
                        <a:rPr lang="en-US" altLang="zh-TW" sz="1800" dirty="0"/>
                        <a:t>4/12</a:t>
                      </a:r>
                      <a:endParaRPr sz="1800" dirty="0">
                        <a:ea typeface="印品粗朗体" panose="02000000000000000000"/>
                      </a:endParaRPr>
                    </a:p>
                  </a:txBody>
                  <a:tcPr marL="91450" marR="91450" marT="45725" marB="45725" anchor="ctr"/>
                </a:tc>
                <a:tc>
                  <a:txBody>
                    <a:bodyPr/>
                    <a:lstStyle/>
                    <a:p>
                      <a:pPr marL="0" marR="0" lvl="0" indent="0" algn="ctr" rtl="0">
                        <a:spcBef>
                          <a:spcPts val="0"/>
                        </a:spcBef>
                        <a:spcAft>
                          <a:spcPts val="0"/>
                        </a:spcAft>
                        <a:buNone/>
                      </a:pPr>
                      <a:r>
                        <a:rPr lang="en-US" altLang="zh-TW" sz="1800" dirty="0"/>
                        <a:t>5/24</a:t>
                      </a:r>
                      <a:endParaRPr sz="1800" dirty="0">
                        <a:ea typeface="印品粗朗体" panose="02000000000000000000"/>
                      </a:endParaRPr>
                    </a:p>
                  </a:txBody>
                  <a:tcPr marL="91450" marR="91450" marT="45725" marB="457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800" dirty="0"/>
                        <a:t>6/21</a:t>
                      </a:r>
                      <a:endParaRPr sz="1800" dirty="0">
                        <a:ea typeface="印品粗朗体" panose="02000000000000000000"/>
                      </a:endParaRPr>
                    </a:p>
                  </a:txBody>
                  <a:tcPr marL="91450" marR="91450" marT="45725" marB="457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dirty="0"/>
                        <a:t>社團成績</a:t>
                      </a:r>
                      <a:endParaRPr lang="zh-TW" altLang="en-US" sz="1800" dirty="0">
                        <a:ea typeface="印品粗朗体" panose="02000000000000000000"/>
                      </a:endParaRPr>
                    </a:p>
                  </a:txBody>
                  <a:tcPr marL="91450" marR="91450" marT="45725" marB="45725" anchor="ctr"/>
                </a:tc>
                <a:extLst>
                  <a:ext uri="{0D108BD9-81ED-4DB2-BD59-A6C34878D82A}">
                    <a16:rowId xmlns:a16="http://schemas.microsoft.com/office/drawing/2014/main" val="1324681893"/>
                  </a:ext>
                </a:extLst>
              </a:tr>
              <a:tr h="628163">
                <a:tc>
                  <a:txBody>
                    <a:bodyPr/>
                    <a:lstStyle/>
                    <a:p>
                      <a:pPr algn="ctr"/>
                      <a:r>
                        <a:rPr lang="zh-TW" altLang="en-US" sz="1400" dirty="0"/>
                        <a:t>蘇澔儒</a:t>
                      </a:r>
                    </a:p>
                  </a:txBody>
                  <a:tcPr anchor="ctr"/>
                </a:tc>
                <a:tc>
                  <a:txBody>
                    <a:bodyPr/>
                    <a:lstStyle/>
                    <a:p>
                      <a:pPr algn="ctr"/>
                      <a:r>
                        <a:rPr lang="zh-TW" altLang="en-US" sz="1400" dirty="0"/>
                        <a:t>國二勇</a:t>
                      </a:r>
                      <a:r>
                        <a:rPr lang="en-US" altLang="zh-TW" sz="1400" dirty="0"/>
                        <a:t>46</a:t>
                      </a:r>
                      <a:endParaRPr lang="zh-TW" altLang="en-US" sz="1400" dirty="0"/>
                    </a:p>
                  </a:txBody>
                  <a:tcPr anchor="ctr"/>
                </a:tc>
                <a:tc>
                  <a:txBody>
                    <a:bodyPr/>
                    <a:lstStyle/>
                    <a:p>
                      <a:pPr algn="ctr"/>
                      <a:endParaRPr lang="zh-TW" altLang="en-US" dirty="0"/>
                    </a:p>
                  </a:txBody>
                  <a:tcPr anchor="ctr"/>
                </a:tc>
                <a:tc>
                  <a:txBody>
                    <a:bodyPr/>
                    <a:lstStyle/>
                    <a:p>
                      <a:pPr algn="ctr"/>
                      <a:endParaRPr lang="zh-TW" altLang="en-US" dirty="0"/>
                    </a:p>
                  </a:txBody>
                  <a:tcPr anchor="ctr"/>
                </a:tc>
                <a:tc>
                  <a:txBody>
                    <a:bodyPr/>
                    <a:lstStyle/>
                    <a:p>
                      <a:pPr algn="ctr"/>
                      <a:endParaRPr lang="zh-TW" altLang="en-US"/>
                    </a:p>
                  </a:txBody>
                  <a:tcPr anchor="ctr"/>
                </a:tc>
                <a:tc>
                  <a:txBody>
                    <a:bodyPr/>
                    <a:lstStyle/>
                    <a:p>
                      <a:pPr algn="ctr"/>
                      <a:r>
                        <a:rPr lang="en-US" altLang="zh-TW" dirty="0"/>
                        <a:t>98</a:t>
                      </a:r>
                      <a:endParaRPr lang="zh-TW" altLang="en-US" dirty="0"/>
                    </a:p>
                  </a:txBody>
                  <a:tcPr anchor="ctr"/>
                </a:tc>
                <a:extLst>
                  <a:ext uri="{0D108BD9-81ED-4DB2-BD59-A6C34878D82A}">
                    <a16:rowId xmlns:a16="http://schemas.microsoft.com/office/drawing/2014/main" val="310825248"/>
                  </a:ext>
                </a:extLst>
              </a:tr>
              <a:tr h="628163">
                <a:tc>
                  <a:txBody>
                    <a:bodyPr/>
                    <a:lstStyle/>
                    <a:p>
                      <a:pPr algn="ctr"/>
                      <a:r>
                        <a:rPr lang="zh-TW" altLang="en-US" sz="1400" dirty="0"/>
                        <a:t>黃奕惟</a:t>
                      </a:r>
                    </a:p>
                  </a:txBody>
                  <a:tcPr anchor="ctr"/>
                </a:tc>
                <a:tc>
                  <a:txBody>
                    <a:bodyPr/>
                    <a:lstStyle/>
                    <a:p>
                      <a:pPr algn="ctr"/>
                      <a:r>
                        <a:rPr lang="zh-TW" altLang="en-US" sz="1400" dirty="0"/>
                        <a:t>國二勇</a:t>
                      </a:r>
                      <a:r>
                        <a:rPr lang="en-US" altLang="zh-TW" sz="1400" dirty="0"/>
                        <a:t>36</a:t>
                      </a:r>
                      <a:endParaRPr lang="zh-TW" altLang="en-US" sz="1400" dirty="0"/>
                    </a:p>
                  </a:txBody>
                  <a:tcPr anchor="ctr"/>
                </a:tc>
                <a:tc>
                  <a:txBody>
                    <a:bodyPr/>
                    <a:lstStyle/>
                    <a:p>
                      <a:pPr algn="ctr"/>
                      <a:endParaRPr lang="zh-TW" altLang="en-US" dirty="0"/>
                    </a:p>
                  </a:txBody>
                  <a:tcPr anchor="ctr"/>
                </a:tc>
                <a:tc>
                  <a:txBody>
                    <a:bodyPr/>
                    <a:lstStyle/>
                    <a:p>
                      <a:pPr algn="ctr"/>
                      <a:endParaRPr lang="zh-TW" altLang="en-US"/>
                    </a:p>
                  </a:txBody>
                  <a:tcPr anchor="ctr"/>
                </a:tc>
                <a:tc>
                  <a:txBody>
                    <a:bodyPr/>
                    <a:lstStyle/>
                    <a:p>
                      <a:pPr algn="ctr"/>
                      <a:endParaRPr lang="zh-TW" altLang="en-US"/>
                    </a:p>
                  </a:txBody>
                  <a:tcPr anchor="ctr"/>
                </a:tc>
                <a:tc>
                  <a:txBody>
                    <a:bodyPr/>
                    <a:lstStyle/>
                    <a:p>
                      <a:pPr algn="ctr"/>
                      <a:r>
                        <a:rPr lang="en-US" altLang="zh-TW" dirty="0"/>
                        <a:t>98</a:t>
                      </a:r>
                      <a:endParaRPr lang="zh-TW" altLang="en-US" dirty="0"/>
                    </a:p>
                  </a:txBody>
                  <a:tcPr anchor="ctr"/>
                </a:tc>
                <a:extLst>
                  <a:ext uri="{0D108BD9-81ED-4DB2-BD59-A6C34878D82A}">
                    <a16:rowId xmlns:a16="http://schemas.microsoft.com/office/drawing/2014/main" val="3496625607"/>
                  </a:ext>
                </a:extLst>
              </a:tr>
              <a:tr h="628163">
                <a:tc>
                  <a:txBody>
                    <a:bodyPr/>
                    <a:lstStyle/>
                    <a:p>
                      <a:pPr algn="ctr"/>
                      <a:r>
                        <a:rPr lang="zh-TW" altLang="en-US" sz="1400" dirty="0"/>
                        <a:t>劉采靈</a:t>
                      </a:r>
                    </a:p>
                  </a:txBody>
                  <a:tcPr anchor="ctr"/>
                </a:tc>
                <a:tc>
                  <a:txBody>
                    <a:bodyPr/>
                    <a:lstStyle/>
                    <a:p>
                      <a:pPr algn="ctr"/>
                      <a:r>
                        <a:rPr lang="zh-TW" altLang="en-US" sz="1400" dirty="0"/>
                        <a:t>國一智</a:t>
                      </a:r>
                      <a:r>
                        <a:rPr lang="en-US" altLang="zh-TW" sz="1400" dirty="0"/>
                        <a:t>12</a:t>
                      </a:r>
                      <a:endParaRPr lang="zh-TW" altLang="en-US" sz="1400" dirty="0"/>
                    </a:p>
                  </a:txBody>
                  <a:tcPr anchor="ctr"/>
                </a:tc>
                <a:tc>
                  <a:txBody>
                    <a:bodyPr/>
                    <a:lstStyle/>
                    <a:p>
                      <a:pPr algn="ctr"/>
                      <a:endParaRPr lang="zh-TW" altLang="en-US" dirty="0"/>
                    </a:p>
                  </a:txBody>
                  <a:tcPr anchor="ctr"/>
                </a:tc>
                <a:tc>
                  <a:txBody>
                    <a:bodyPr/>
                    <a:lstStyle/>
                    <a:p>
                      <a:pPr algn="ctr"/>
                      <a:endParaRPr lang="zh-TW" altLang="en-US" dirty="0"/>
                    </a:p>
                  </a:txBody>
                  <a:tcPr anchor="ctr"/>
                </a:tc>
                <a:tc>
                  <a:txBody>
                    <a:bodyPr/>
                    <a:lstStyle/>
                    <a:p>
                      <a:pPr algn="ctr"/>
                      <a:endParaRPr lang="zh-TW" altLang="en-US" dirty="0"/>
                    </a:p>
                  </a:txBody>
                  <a:tcPr anchor="ctr"/>
                </a:tc>
                <a:tc>
                  <a:txBody>
                    <a:bodyPr/>
                    <a:lstStyle/>
                    <a:p>
                      <a:pPr algn="ctr"/>
                      <a:r>
                        <a:rPr lang="en-US" altLang="zh-TW" dirty="0"/>
                        <a:t>98</a:t>
                      </a:r>
                      <a:endParaRPr lang="zh-TW" altLang="en-US" dirty="0"/>
                    </a:p>
                  </a:txBody>
                  <a:tcPr anchor="ctr"/>
                </a:tc>
                <a:extLst>
                  <a:ext uri="{0D108BD9-81ED-4DB2-BD59-A6C34878D82A}">
                    <a16:rowId xmlns:a16="http://schemas.microsoft.com/office/drawing/2014/main" val="504233666"/>
                  </a:ext>
                </a:extLst>
              </a:tr>
              <a:tr h="628163">
                <a:tc>
                  <a:txBody>
                    <a:bodyPr/>
                    <a:lstStyle/>
                    <a:p>
                      <a:pPr algn="ctr"/>
                      <a:r>
                        <a:rPr lang="zh-TW" altLang="en-US" sz="1400" dirty="0"/>
                        <a:t>陳妍昕</a:t>
                      </a:r>
                    </a:p>
                  </a:txBody>
                  <a:tcPr anchor="ctr"/>
                </a:tc>
                <a:tc>
                  <a:txBody>
                    <a:bodyPr/>
                    <a:lstStyle/>
                    <a:p>
                      <a:pPr algn="ctr"/>
                      <a:r>
                        <a:rPr lang="zh-TW" altLang="en-US" sz="1400" dirty="0"/>
                        <a:t>國一智</a:t>
                      </a:r>
                      <a:r>
                        <a:rPr lang="en-US" altLang="zh-TW" sz="1400" dirty="0"/>
                        <a:t>14</a:t>
                      </a:r>
                      <a:endParaRPr lang="zh-TW" altLang="en-US" sz="1400" dirty="0"/>
                    </a:p>
                  </a:txBody>
                  <a:tcPr anchor="ctr"/>
                </a:tc>
                <a:tc>
                  <a:txBody>
                    <a:bodyPr/>
                    <a:lstStyle/>
                    <a:p>
                      <a:pPr algn="ctr"/>
                      <a:endParaRPr lang="zh-TW" altLang="en-US" dirty="0"/>
                    </a:p>
                  </a:txBody>
                  <a:tcPr anchor="ctr"/>
                </a:tc>
                <a:tc>
                  <a:txBody>
                    <a:bodyPr/>
                    <a:lstStyle/>
                    <a:p>
                      <a:pPr algn="ctr"/>
                      <a:endParaRPr lang="zh-TW" altLang="en-US" dirty="0"/>
                    </a:p>
                  </a:txBody>
                  <a:tcPr anchor="ctr"/>
                </a:tc>
                <a:tc>
                  <a:txBody>
                    <a:bodyPr/>
                    <a:lstStyle/>
                    <a:p>
                      <a:pPr algn="ctr"/>
                      <a:endParaRPr lang="zh-TW" altLang="en-US" dirty="0"/>
                    </a:p>
                  </a:txBody>
                  <a:tcPr anchor="ctr"/>
                </a:tc>
                <a:tc>
                  <a:txBody>
                    <a:bodyPr/>
                    <a:lstStyle/>
                    <a:p>
                      <a:pPr algn="ctr"/>
                      <a:r>
                        <a:rPr lang="en-US" altLang="zh-TW" dirty="0"/>
                        <a:t>95</a:t>
                      </a:r>
                      <a:endParaRPr lang="zh-TW" altLang="en-US" dirty="0"/>
                    </a:p>
                  </a:txBody>
                  <a:tcPr anchor="ctr"/>
                </a:tc>
                <a:extLst>
                  <a:ext uri="{0D108BD9-81ED-4DB2-BD59-A6C34878D82A}">
                    <a16:rowId xmlns:a16="http://schemas.microsoft.com/office/drawing/2014/main" val="1395731815"/>
                  </a:ext>
                </a:extLst>
              </a:tr>
              <a:tr h="6281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400" kern="1200" dirty="0">
                          <a:solidFill>
                            <a:schemeClr val="tx1"/>
                          </a:solidFill>
                          <a:latin typeface="+mn-lt"/>
                          <a:ea typeface="+mn-ea"/>
                          <a:cs typeface="+mn-cs"/>
                        </a:rPr>
                        <a:t>劉奇鑫</a:t>
                      </a:r>
                      <a:endParaRPr lang="zh-TW" altLang="en-US" sz="1400" kern="1200" dirty="0">
                        <a:solidFill>
                          <a:schemeClr val="tx1"/>
                        </a:solidFill>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kern="1200" dirty="0">
                          <a:solidFill>
                            <a:schemeClr val="tx1"/>
                          </a:solidFill>
                          <a:latin typeface="+mn-lt"/>
                          <a:ea typeface="+mn-ea"/>
                          <a:cs typeface="+mn-cs"/>
                        </a:rPr>
                        <a:t>國一智</a:t>
                      </a:r>
                      <a:r>
                        <a:rPr lang="en-US" altLang="zh-TW" sz="1400" kern="1200" dirty="0">
                          <a:solidFill>
                            <a:schemeClr val="tx1"/>
                          </a:solidFill>
                          <a:latin typeface="+mn-lt"/>
                          <a:ea typeface="+mn-ea"/>
                          <a:cs typeface="+mn-cs"/>
                        </a:rPr>
                        <a:t>38</a:t>
                      </a:r>
                      <a:endParaRPr lang="zh-TW" altLang="en-US" sz="1400" kern="1200" dirty="0">
                        <a:solidFill>
                          <a:schemeClr val="tx1"/>
                        </a:solidFill>
                        <a:latin typeface="+mn-lt"/>
                        <a:ea typeface="+mn-ea"/>
                        <a:cs typeface="+mn-cs"/>
                      </a:endParaRPr>
                    </a:p>
                  </a:txBody>
                  <a:tcPr anchor="ctr"/>
                </a:tc>
                <a:tc>
                  <a:txBody>
                    <a:bodyPr/>
                    <a:lstStyle/>
                    <a:p>
                      <a:pPr algn="ctr"/>
                      <a:endParaRPr lang="zh-TW" altLang="en-US" dirty="0"/>
                    </a:p>
                  </a:txBody>
                  <a:tcPr anchor="ctr"/>
                </a:tc>
                <a:tc>
                  <a:txBody>
                    <a:bodyPr/>
                    <a:lstStyle/>
                    <a:p>
                      <a:pPr algn="ctr"/>
                      <a:endParaRPr lang="zh-TW" altLang="en-US" dirty="0"/>
                    </a:p>
                  </a:txBody>
                  <a:tcPr anchor="ctr"/>
                </a:tc>
                <a:tc>
                  <a:txBody>
                    <a:bodyPr/>
                    <a:lstStyle/>
                    <a:p>
                      <a:pPr algn="ctr"/>
                      <a:endParaRPr lang="zh-TW" altLang="en-US" dirty="0"/>
                    </a:p>
                  </a:txBody>
                  <a:tcPr anchor="ctr"/>
                </a:tc>
                <a:tc>
                  <a:txBody>
                    <a:bodyPr/>
                    <a:lstStyle/>
                    <a:p>
                      <a:pPr algn="ctr"/>
                      <a:r>
                        <a:rPr lang="en-US" altLang="zh-TW" dirty="0"/>
                        <a:t>90</a:t>
                      </a:r>
                      <a:endParaRPr lang="zh-TW" altLang="en-US" dirty="0"/>
                    </a:p>
                  </a:txBody>
                  <a:tcPr anchor="ctr"/>
                </a:tc>
                <a:extLst>
                  <a:ext uri="{0D108BD9-81ED-4DB2-BD59-A6C34878D82A}">
                    <a16:rowId xmlns:a16="http://schemas.microsoft.com/office/drawing/2014/main" val="3433191230"/>
                  </a:ext>
                </a:extLst>
              </a:tr>
            </a:tbl>
          </a:graphicData>
        </a:graphic>
      </p:graphicFrame>
      <p:sp>
        <p:nvSpPr>
          <p:cNvPr id="51" name="椭圆 53">
            <a:extLst>
              <a:ext uri="{FF2B5EF4-FFF2-40B4-BE49-F238E27FC236}">
                <a16:creationId xmlns:a16="http://schemas.microsoft.com/office/drawing/2014/main" id="{B7E9B65C-AD3B-483C-9DCE-8C4FB6DF7C11}"/>
              </a:ext>
            </a:extLst>
          </p:cNvPr>
          <p:cNvSpPr/>
          <p:nvPr/>
        </p:nvSpPr>
        <p:spPr>
          <a:xfrm flipV="1">
            <a:off x="3334287" y="3236198"/>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3">
            <a:extLst>
              <a:ext uri="{FF2B5EF4-FFF2-40B4-BE49-F238E27FC236}">
                <a16:creationId xmlns:a16="http://schemas.microsoft.com/office/drawing/2014/main" id="{22638C69-FC4A-4FC2-8826-9B6847CEC4C4}"/>
              </a:ext>
            </a:extLst>
          </p:cNvPr>
          <p:cNvSpPr/>
          <p:nvPr/>
        </p:nvSpPr>
        <p:spPr>
          <a:xfrm flipV="1">
            <a:off x="4180547" y="3236199"/>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3">
            <a:extLst>
              <a:ext uri="{FF2B5EF4-FFF2-40B4-BE49-F238E27FC236}">
                <a16:creationId xmlns:a16="http://schemas.microsoft.com/office/drawing/2014/main" id="{4F2E56A0-E832-4968-821B-C2A2D952CB46}"/>
              </a:ext>
            </a:extLst>
          </p:cNvPr>
          <p:cNvSpPr/>
          <p:nvPr/>
        </p:nvSpPr>
        <p:spPr>
          <a:xfrm flipV="1">
            <a:off x="2523475" y="4474292"/>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a:extLst>
              <a:ext uri="{FF2B5EF4-FFF2-40B4-BE49-F238E27FC236}">
                <a16:creationId xmlns:a16="http://schemas.microsoft.com/office/drawing/2014/main" id="{1D458CC5-6BAC-4F99-B7D3-C11565EEDE4F}"/>
              </a:ext>
            </a:extLst>
          </p:cNvPr>
          <p:cNvSpPr/>
          <p:nvPr/>
        </p:nvSpPr>
        <p:spPr>
          <a:xfrm flipV="1">
            <a:off x="3344162" y="4466791"/>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3">
            <a:extLst>
              <a:ext uri="{FF2B5EF4-FFF2-40B4-BE49-F238E27FC236}">
                <a16:creationId xmlns:a16="http://schemas.microsoft.com/office/drawing/2014/main" id="{30C4F085-0862-44E8-9A49-AB2472FAAF1E}"/>
              </a:ext>
            </a:extLst>
          </p:cNvPr>
          <p:cNvSpPr/>
          <p:nvPr/>
        </p:nvSpPr>
        <p:spPr>
          <a:xfrm flipV="1">
            <a:off x="4160442" y="4466792"/>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7" name="群組 6">
            <a:extLst>
              <a:ext uri="{FF2B5EF4-FFF2-40B4-BE49-F238E27FC236}">
                <a16:creationId xmlns:a16="http://schemas.microsoft.com/office/drawing/2014/main" id="{03A2FACE-29CB-4154-B88F-894E87D75361}"/>
              </a:ext>
            </a:extLst>
          </p:cNvPr>
          <p:cNvGrpSpPr/>
          <p:nvPr/>
        </p:nvGrpSpPr>
        <p:grpSpPr>
          <a:xfrm>
            <a:off x="2523475" y="5118871"/>
            <a:ext cx="1846330" cy="186884"/>
            <a:chOff x="2523475" y="5118871"/>
            <a:chExt cx="1846330" cy="186884"/>
          </a:xfrm>
        </p:grpSpPr>
        <p:sp>
          <p:nvSpPr>
            <p:cNvPr id="56" name="椭圆 53">
              <a:extLst>
                <a:ext uri="{FF2B5EF4-FFF2-40B4-BE49-F238E27FC236}">
                  <a16:creationId xmlns:a16="http://schemas.microsoft.com/office/drawing/2014/main" id="{89F690D4-941A-4399-B3EF-D51882B79409}"/>
                </a:ext>
              </a:extLst>
            </p:cNvPr>
            <p:cNvSpPr/>
            <p:nvPr/>
          </p:nvSpPr>
          <p:spPr>
            <a:xfrm flipV="1">
              <a:off x="2523475" y="5126372"/>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3">
              <a:extLst>
                <a:ext uri="{FF2B5EF4-FFF2-40B4-BE49-F238E27FC236}">
                  <a16:creationId xmlns:a16="http://schemas.microsoft.com/office/drawing/2014/main" id="{951848C8-1A84-45C6-8ED1-EA331BE48A07}"/>
                </a:ext>
              </a:extLst>
            </p:cNvPr>
            <p:cNvSpPr/>
            <p:nvPr/>
          </p:nvSpPr>
          <p:spPr>
            <a:xfrm flipV="1">
              <a:off x="3344162" y="5118871"/>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3">
              <a:extLst>
                <a:ext uri="{FF2B5EF4-FFF2-40B4-BE49-F238E27FC236}">
                  <a16:creationId xmlns:a16="http://schemas.microsoft.com/office/drawing/2014/main" id="{A74AAD28-5DC6-4389-9CAD-040B93A90D4D}"/>
                </a:ext>
              </a:extLst>
            </p:cNvPr>
            <p:cNvSpPr/>
            <p:nvPr/>
          </p:nvSpPr>
          <p:spPr>
            <a:xfrm flipV="1">
              <a:off x="4190422" y="5118872"/>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0" name="椭圆 53">
            <a:extLst>
              <a:ext uri="{FF2B5EF4-FFF2-40B4-BE49-F238E27FC236}">
                <a16:creationId xmlns:a16="http://schemas.microsoft.com/office/drawing/2014/main" id="{0F9DC3DD-65C9-430C-9A8C-33249EBB8642}"/>
              </a:ext>
            </a:extLst>
          </p:cNvPr>
          <p:cNvSpPr/>
          <p:nvPr/>
        </p:nvSpPr>
        <p:spPr>
          <a:xfrm flipV="1">
            <a:off x="3332479" y="3862373"/>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53">
            <a:extLst>
              <a:ext uri="{FF2B5EF4-FFF2-40B4-BE49-F238E27FC236}">
                <a16:creationId xmlns:a16="http://schemas.microsoft.com/office/drawing/2014/main" id="{368BF9EE-3323-4FC8-9196-BFBC36374A98}"/>
              </a:ext>
            </a:extLst>
          </p:cNvPr>
          <p:cNvSpPr/>
          <p:nvPr/>
        </p:nvSpPr>
        <p:spPr>
          <a:xfrm flipV="1">
            <a:off x="4178739" y="3862374"/>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群組 2">
            <a:extLst>
              <a:ext uri="{FF2B5EF4-FFF2-40B4-BE49-F238E27FC236}">
                <a16:creationId xmlns:a16="http://schemas.microsoft.com/office/drawing/2014/main" id="{75DDA749-76AA-4575-8715-69A37C1FF451}"/>
              </a:ext>
            </a:extLst>
          </p:cNvPr>
          <p:cNvGrpSpPr/>
          <p:nvPr/>
        </p:nvGrpSpPr>
        <p:grpSpPr>
          <a:xfrm>
            <a:off x="8927099" y="3243699"/>
            <a:ext cx="191066" cy="2062056"/>
            <a:chOff x="9370445" y="3243699"/>
            <a:chExt cx="191066" cy="2062056"/>
          </a:xfrm>
        </p:grpSpPr>
        <p:sp>
          <p:nvSpPr>
            <p:cNvPr id="62" name="椭圆 53">
              <a:extLst>
                <a:ext uri="{FF2B5EF4-FFF2-40B4-BE49-F238E27FC236}">
                  <a16:creationId xmlns:a16="http://schemas.microsoft.com/office/drawing/2014/main" id="{8EBC63CB-7690-4066-8C71-C1B314D8B498}"/>
                </a:ext>
              </a:extLst>
            </p:cNvPr>
            <p:cNvSpPr/>
            <p:nvPr/>
          </p:nvSpPr>
          <p:spPr>
            <a:xfrm flipV="1">
              <a:off x="9372253" y="3243699"/>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53">
              <a:extLst>
                <a:ext uri="{FF2B5EF4-FFF2-40B4-BE49-F238E27FC236}">
                  <a16:creationId xmlns:a16="http://schemas.microsoft.com/office/drawing/2014/main" id="{A1EC0CC3-05C3-4CFE-BE3E-DD7ED17B95CC}"/>
                </a:ext>
              </a:extLst>
            </p:cNvPr>
            <p:cNvSpPr/>
            <p:nvPr/>
          </p:nvSpPr>
          <p:spPr>
            <a:xfrm flipV="1">
              <a:off x="9382128" y="4474292"/>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53">
              <a:extLst>
                <a:ext uri="{FF2B5EF4-FFF2-40B4-BE49-F238E27FC236}">
                  <a16:creationId xmlns:a16="http://schemas.microsoft.com/office/drawing/2014/main" id="{508940A1-9FC7-4908-B8F6-CCB4EEF073D4}"/>
                </a:ext>
              </a:extLst>
            </p:cNvPr>
            <p:cNvSpPr/>
            <p:nvPr/>
          </p:nvSpPr>
          <p:spPr>
            <a:xfrm flipV="1">
              <a:off x="9382128" y="5126372"/>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53">
              <a:extLst>
                <a:ext uri="{FF2B5EF4-FFF2-40B4-BE49-F238E27FC236}">
                  <a16:creationId xmlns:a16="http://schemas.microsoft.com/office/drawing/2014/main" id="{E73E86D4-01C1-4221-9BC6-87BFA9DFDCC8}"/>
                </a:ext>
              </a:extLst>
            </p:cNvPr>
            <p:cNvSpPr/>
            <p:nvPr/>
          </p:nvSpPr>
          <p:spPr>
            <a:xfrm flipV="1">
              <a:off x="9370445" y="3869874"/>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7" name="群組 66">
            <a:extLst>
              <a:ext uri="{FF2B5EF4-FFF2-40B4-BE49-F238E27FC236}">
                <a16:creationId xmlns:a16="http://schemas.microsoft.com/office/drawing/2014/main" id="{417FF4CF-DCD7-46BA-8535-17D67D0A9FF8}"/>
              </a:ext>
            </a:extLst>
          </p:cNvPr>
          <p:cNvGrpSpPr/>
          <p:nvPr/>
        </p:nvGrpSpPr>
        <p:grpSpPr>
          <a:xfrm>
            <a:off x="9748645" y="3243699"/>
            <a:ext cx="191066" cy="2062056"/>
            <a:chOff x="9370445" y="3243699"/>
            <a:chExt cx="191066" cy="2062056"/>
          </a:xfrm>
        </p:grpSpPr>
        <p:sp>
          <p:nvSpPr>
            <p:cNvPr id="68" name="椭圆 53">
              <a:extLst>
                <a:ext uri="{FF2B5EF4-FFF2-40B4-BE49-F238E27FC236}">
                  <a16:creationId xmlns:a16="http://schemas.microsoft.com/office/drawing/2014/main" id="{803F6D9A-690C-449A-8EEE-1BEE7E8B20A6}"/>
                </a:ext>
              </a:extLst>
            </p:cNvPr>
            <p:cNvSpPr/>
            <p:nvPr/>
          </p:nvSpPr>
          <p:spPr>
            <a:xfrm flipV="1">
              <a:off x="9372253" y="3243699"/>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53">
              <a:extLst>
                <a:ext uri="{FF2B5EF4-FFF2-40B4-BE49-F238E27FC236}">
                  <a16:creationId xmlns:a16="http://schemas.microsoft.com/office/drawing/2014/main" id="{B0E81407-194E-48E9-A56B-4B2821393EE8}"/>
                </a:ext>
              </a:extLst>
            </p:cNvPr>
            <p:cNvSpPr/>
            <p:nvPr/>
          </p:nvSpPr>
          <p:spPr>
            <a:xfrm flipV="1">
              <a:off x="9382128" y="4474292"/>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53">
              <a:extLst>
                <a:ext uri="{FF2B5EF4-FFF2-40B4-BE49-F238E27FC236}">
                  <a16:creationId xmlns:a16="http://schemas.microsoft.com/office/drawing/2014/main" id="{90D2D532-D0B3-44D0-BF74-56AEA3D3C5B5}"/>
                </a:ext>
              </a:extLst>
            </p:cNvPr>
            <p:cNvSpPr/>
            <p:nvPr/>
          </p:nvSpPr>
          <p:spPr>
            <a:xfrm flipV="1">
              <a:off x="9382128" y="5126372"/>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53">
              <a:extLst>
                <a:ext uri="{FF2B5EF4-FFF2-40B4-BE49-F238E27FC236}">
                  <a16:creationId xmlns:a16="http://schemas.microsoft.com/office/drawing/2014/main" id="{003FABFE-626E-4BA9-9FD1-E6287408DC23}"/>
                </a:ext>
              </a:extLst>
            </p:cNvPr>
            <p:cNvSpPr/>
            <p:nvPr/>
          </p:nvSpPr>
          <p:spPr>
            <a:xfrm flipV="1">
              <a:off x="9370445" y="3869874"/>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2" name="群組 71">
            <a:extLst>
              <a:ext uri="{FF2B5EF4-FFF2-40B4-BE49-F238E27FC236}">
                <a16:creationId xmlns:a16="http://schemas.microsoft.com/office/drawing/2014/main" id="{89345296-9864-4D20-B0FA-3189A7FADB7A}"/>
              </a:ext>
            </a:extLst>
          </p:cNvPr>
          <p:cNvGrpSpPr/>
          <p:nvPr/>
        </p:nvGrpSpPr>
        <p:grpSpPr>
          <a:xfrm rot="225371">
            <a:off x="4445079" y="504319"/>
            <a:ext cx="3051317" cy="1280355"/>
            <a:chOff x="4913568" y="5136349"/>
            <a:chExt cx="3051317" cy="1280355"/>
          </a:xfrm>
        </p:grpSpPr>
        <p:grpSp>
          <p:nvGrpSpPr>
            <p:cNvPr id="73" name="组合 90">
              <a:extLst>
                <a:ext uri="{FF2B5EF4-FFF2-40B4-BE49-F238E27FC236}">
                  <a16:creationId xmlns:a16="http://schemas.microsoft.com/office/drawing/2014/main" id="{D558FDDC-A16D-4641-AA3C-7B7B0071AEC5}"/>
                </a:ext>
              </a:extLst>
            </p:cNvPr>
            <p:cNvGrpSpPr/>
            <p:nvPr/>
          </p:nvGrpSpPr>
          <p:grpSpPr>
            <a:xfrm>
              <a:off x="4913568" y="5136349"/>
              <a:ext cx="3051317" cy="1280355"/>
              <a:chOff x="300554" y="3847415"/>
              <a:chExt cx="4082394" cy="1832955"/>
            </a:xfrm>
          </p:grpSpPr>
          <p:grpSp>
            <p:nvGrpSpPr>
              <p:cNvPr id="75" name="组合 91">
                <a:extLst>
                  <a:ext uri="{FF2B5EF4-FFF2-40B4-BE49-F238E27FC236}">
                    <a16:creationId xmlns:a16="http://schemas.microsoft.com/office/drawing/2014/main" id="{E7215006-8251-4616-9DB5-068B675E0A51}"/>
                  </a:ext>
                </a:extLst>
              </p:cNvPr>
              <p:cNvGrpSpPr/>
              <p:nvPr/>
            </p:nvGrpSpPr>
            <p:grpSpPr>
              <a:xfrm>
                <a:off x="300554" y="3847415"/>
                <a:ext cx="3920865" cy="1432592"/>
                <a:chOff x="1152804" y="3306940"/>
                <a:chExt cx="3920865" cy="1432592"/>
              </a:xfrm>
            </p:grpSpPr>
            <p:sp>
              <p:nvSpPr>
                <p:cNvPr id="79" name="十字星 21">
                  <a:extLst>
                    <a:ext uri="{FF2B5EF4-FFF2-40B4-BE49-F238E27FC236}">
                      <a16:creationId xmlns:a16="http://schemas.microsoft.com/office/drawing/2014/main" id="{FBE3B487-C95A-46DE-85CB-0EDCBC9ED30F}"/>
                    </a:ext>
                  </a:extLst>
                </p:cNvPr>
                <p:cNvSpPr/>
                <p:nvPr/>
              </p:nvSpPr>
              <p:spPr>
                <a:xfrm>
                  <a:off x="1152804" y="3306940"/>
                  <a:ext cx="342927" cy="342927"/>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FFC000"/>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任意多边形 95">
                  <a:extLst>
                    <a:ext uri="{FF2B5EF4-FFF2-40B4-BE49-F238E27FC236}">
                      <a16:creationId xmlns:a16="http://schemas.microsoft.com/office/drawing/2014/main" id="{0B75BE3A-58A4-4B67-A526-478B8E7E7B87}"/>
                    </a:ext>
                  </a:extLst>
                </p:cNvPr>
                <p:cNvSpPr/>
                <p:nvPr/>
              </p:nvSpPr>
              <p:spPr>
                <a:xfrm rot="5400000">
                  <a:off x="4772052" y="4057070"/>
                  <a:ext cx="289560" cy="313674"/>
                </a:xfrm>
                <a:custGeom>
                  <a:avLst/>
                  <a:gdLst>
                    <a:gd name="connsiteX0" fmla="*/ 458919 w 1482909"/>
                    <a:gd name="connsiteY0" fmla="*/ 806919 h 1606405"/>
                    <a:gd name="connsiteX1" fmla="*/ 716256 w 1482909"/>
                    <a:gd name="connsiteY1" fmla="*/ 1064256 h 1606405"/>
                    <a:gd name="connsiteX2" fmla="*/ 973593 w 1482909"/>
                    <a:gd name="connsiteY2" fmla="*/ 806919 h 1606405"/>
                    <a:gd name="connsiteX3" fmla="*/ 716256 w 1482909"/>
                    <a:gd name="connsiteY3" fmla="*/ 549582 h 1606405"/>
                    <a:gd name="connsiteX4" fmla="*/ 458919 w 1482909"/>
                    <a:gd name="connsiteY4" fmla="*/ 806919 h 1606405"/>
                    <a:gd name="connsiteX5" fmla="*/ 0 w 1482909"/>
                    <a:gd name="connsiteY5" fmla="*/ 880351 h 1606405"/>
                    <a:gd name="connsiteX6" fmla="*/ 0 w 1482909"/>
                    <a:gd name="connsiteY6" fmla="*/ 738145 h 1606405"/>
                    <a:gd name="connsiteX7" fmla="*/ 35553 w 1482909"/>
                    <a:gd name="connsiteY7" fmla="*/ 702592 h 1606405"/>
                    <a:gd name="connsiteX8" fmla="*/ 301266 w 1482909"/>
                    <a:gd name="connsiteY8" fmla="*/ 702592 h 1606405"/>
                    <a:gd name="connsiteX9" fmla="*/ 26979 w 1482909"/>
                    <a:gd name="connsiteY9" fmla="*/ 544233 h 1606405"/>
                    <a:gd name="connsiteX10" fmla="*/ 13966 w 1482909"/>
                    <a:gd name="connsiteY10" fmla="*/ 495666 h 1606405"/>
                    <a:gd name="connsiteX11" fmla="*/ 85069 w 1482909"/>
                    <a:gd name="connsiteY11" fmla="*/ 372512 h 1606405"/>
                    <a:gd name="connsiteX12" fmla="*/ 133635 w 1482909"/>
                    <a:gd name="connsiteY12" fmla="*/ 359498 h 1606405"/>
                    <a:gd name="connsiteX13" fmla="*/ 498941 w 1482909"/>
                    <a:gd name="connsiteY13" fmla="*/ 570407 h 1606405"/>
                    <a:gd name="connsiteX14" fmla="*/ 282265 w 1482909"/>
                    <a:gd name="connsiteY14" fmla="*/ 195112 h 1606405"/>
                    <a:gd name="connsiteX15" fmla="*/ 295277 w 1482909"/>
                    <a:gd name="connsiteY15" fmla="*/ 146546 h 1606405"/>
                    <a:gd name="connsiteX16" fmla="*/ 418431 w 1482909"/>
                    <a:gd name="connsiteY16" fmla="*/ 75444 h 1606405"/>
                    <a:gd name="connsiteX17" fmla="*/ 466997 w 1482909"/>
                    <a:gd name="connsiteY17" fmla="*/ 88456 h 1606405"/>
                    <a:gd name="connsiteX18" fmla="*/ 609600 w 1482909"/>
                    <a:gd name="connsiteY18" fmla="*/ 335450 h 1606405"/>
                    <a:gd name="connsiteX19" fmla="*/ 609600 w 1482909"/>
                    <a:gd name="connsiteY19" fmla="*/ 35552 h 1606405"/>
                    <a:gd name="connsiteX20" fmla="*/ 645153 w 1482909"/>
                    <a:gd name="connsiteY20" fmla="*/ 0 h 1606405"/>
                    <a:gd name="connsiteX21" fmla="*/ 787359 w 1482909"/>
                    <a:gd name="connsiteY21" fmla="*/ 0 h 1606405"/>
                    <a:gd name="connsiteX22" fmla="*/ 822912 w 1482909"/>
                    <a:gd name="connsiteY22" fmla="*/ 35552 h 1606405"/>
                    <a:gd name="connsiteX23" fmla="*/ 822912 w 1482909"/>
                    <a:gd name="connsiteY23" fmla="*/ 316841 h 1606405"/>
                    <a:gd name="connsiteX24" fmla="*/ 969156 w 1482909"/>
                    <a:gd name="connsiteY24" fmla="*/ 63540 h 1606405"/>
                    <a:gd name="connsiteX25" fmla="*/ 1017722 w 1482909"/>
                    <a:gd name="connsiteY25" fmla="*/ 50526 h 1606405"/>
                    <a:gd name="connsiteX26" fmla="*/ 1140876 w 1482909"/>
                    <a:gd name="connsiteY26" fmla="*/ 121630 h 1606405"/>
                    <a:gd name="connsiteX27" fmla="*/ 1153889 w 1482909"/>
                    <a:gd name="connsiteY27" fmla="*/ 170196 h 1606405"/>
                    <a:gd name="connsiteX28" fmla="*/ 942980 w 1482909"/>
                    <a:gd name="connsiteY28" fmla="*/ 535502 h 1606405"/>
                    <a:gd name="connsiteX29" fmla="*/ 1318275 w 1482909"/>
                    <a:gd name="connsiteY29" fmla="*/ 318825 h 1606405"/>
                    <a:gd name="connsiteX30" fmla="*/ 1366842 w 1482909"/>
                    <a:gd name="connsiteY30" fmla="*/ 331838 h 1606405"/>
                    <a:gd name="connsiteX31" fmla="*/ 1437945 w 1482909"/>
                    <a:gd name="connsiteY31" fmla="*/ 454992 h 1606405"/>
                    <a:gd name="connsiteX32" fmla="*/ 1424931 w 1482909"/>
                    <a:gd name="connsiteY32" fmla="*/ 503559 h 1606405"/>
                    <a:gd name="connsiteX33" fmla="*/ 1177936 w 1482909"/>
                    <a:gd name="connsiteY33" fmla="*/ 646161 h 1606405"/>
                    <a:gd name="connsiteX34" fmla="*/ 1447356 w 1482909"/>
                    <a:gd name="connsiteY34" fmla="*/ 646161 h 1606405"/>
                    <a:gd name="connsiteX35" fmla="*/ 1482909 w 1482909"/>
                    <a:gd name="connsiteY35" fmla="*/ 681714 h 1606405"/>
                    <a:gd name="connsiteX36" fmla="*/ 1482909 w 1482909"/>
                    <a:gd name="connsiteY36" fmla="*/ 823920 h 1606405"/>
                    <a:gd name="connsiteX37" fmla="*/ 1447356 w 1482909"/>
                    <a:gd name="connsiteY37" fmla="*/ 859473 h 1606405"/>
                    <a:gd name="connsiteX38" fmla="*/ 1092603 w 1482909"/>
                    <a:gd name="connsiteY38" fmla="*/ 859472 h 1606405"/>
                    <a:gd name="connsiteX39" fmla="*/ 1428832 w 1482909"/>
                    <a:gd name="connsiteY39" fmla="*/ 1053595 h 1606405"/>
                    <a:gd name="connsiteX40" fmla="*/ 1441846 w 1482909"/>
                    <a:gd name="connsiteY40" fmla="*/ 1102162 h 1606405"/>
                    <a:gd name="connsiteX41" fmla="*/ 1370743 w 1482909"/>
                    <a:gd name="connsiteY41" fmla="*/ 1225316 h 1606405"/>
                    <a:gd name="connsiteX42" fmla="*/ 1322176 w 1482909"/>
                    <a:gd name="connsiteY42" fmla="*/ 1238330 h 1606405"/>
                    <a:gd name="connsiteX43" fmla="*/ 956871 w 1482909"/>
                    <a:gd name="connsiteY43" fmla="*/ 1027420 h 1606405"/>
                    <a:gd name="connsiteX44" fmla="*/ 1173548 w 1482909"/>
                    <a:gd name="connsiteY44" fmla="*/ 1402716 h 1606405"/>
                    <a:gd name="connsiteX45" fmla="*/ 1160534 w 1482909"/>
                    <a:gd name="connsiteY45" fmla="*/ 1451282 h 1606405"/>
                    <a:gd name="connsiteX46" fmla="*/ 1037380 w 1482909"/>
                    <a:gd name="connsiteY46" fmla="*/ 1522385 h 1606405"/>
                    <a:gd name="connsiteX47" fmla="*/ 988814 w 1482909"/>
                    <a:gd name="connsiteY47" fmla="*/ 1509372 h 1606405"/>
                    <a:gd name="connsiteX48" fmla="*/ 854179 w 1482909"/>
                    <a:gd name="connsiteY48" fmla="*/ 1276176 h 1606405"/>
                    <a:gd name="connsiteX49" fmla="*/ 854179 w 1482909"/>
                    <a:gd name="connsiteY49" fmla="*/ 1570852 h 1606405"/>
                    <a:gd name="connsiteX50" fmla="*/ 818626 w 1482909"/>
                    <a:gd name="connsiteY50" fmla="*/ 1606405 h 1606405"/>
                    <a:gd name="connsiteX51" fmla="*/ 676420 w 1482909"/>
                    <a:gd name="connsiteY51" fmla="*/ 1606405 h 1606405"/>
                    <a:gd name="connsiteX52" fmla="*/ 640866 w 1482909"/>
                    <a:gd name="connsiteY52" fmla="*/ 1570852 h 1606405"/>
                    <a:gd name="connsiteX53" fmla="*/ 640866 w 1482909"/>
                    <a:gd name="connsiteY53" fmla="*/ 1244178 h 1606405"/>
                    <a:gd name="connsiteX54" fmla="*/ 482507 w 1482909"/>
                    <a:gd name="connsiteY54" fmla="*/ 1518466 h 1606405"/>
                    <a:gd name="connsiteX55" fmla="*/ 433940 w 1482909"/>
                    <a:gd name="connsiteY55" fmla="*/ 1531480 h 1606405"/>
                    <a:gd name="connsiteX56" fmla="*/ 310786 w 1482909"/>
                    <a:gd name="connsiteY56" fmla="*/ 1460377 h 1606405"/>
                    <a:gd name="connsiteX57" fmla="*/ 297773 w 1482909"/>
                    <a:gd name="connsiteY57" fmla="*/ 1411810 h 1606405"/>
                    <a:gd name="connsiteX58" fmla="*/ 508683 w 1482909"/>
                    <a:gd name="connsiteY58" fmla="*/ 1046504 h 1606405"/>
                    <a:gd name="connsiteX59" fmla="*/ 133386 w 1482909"/>
                    <a:gd name="connsiteY59" fmla="*/ 1263181 h 1606405"/>
                    <a:gd name="connsiteX60" fmla="*/ 84820 w 1482909"/>
                    <a:gd name="connsiteY60" fmla="*/ 1250168 h 1606405"/>
                    <a:gd name="connsiteX61" fmla="*/ 13717 w 1482909"/>
                    <a:gd name="connsiteY61" fmla="*/ 1127014 h 1606405"/>
                    <a:gd name="connsiteX62" fmla="*/ 26730 w 1482909"/>
                    <a:gd name="connsiteY62" fmla="*/ 1078448 h 1606405"/>
                    <a:gd name="connsiteX63" fmla="*/ 308264 w 1482909"/>
                    <a:gd name="connsiteY63" fmla="*/ 915904 h 1606405"/>
                    <a:gd name="connsiteX64" fmla="*/ 35554 w 1482909"/>
                    <a:gd name="connsiteY64" fmla="*/ 915904 h 1606405"/>
                    <a:gd name="connsiteX65" fmla="*/ 0 w 1482909"/>
                    <a:gd name="connsiteY65" fmla="*/ 880351 h 160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482909" h="1606405">
                      <a:moveTo>
                        <a:pt x="458919" y="806919"/>
                      </a:moveTo>
                      <a:cubicBezTo>
                        <a:pt x="458919" y="949042"/>
                        <a:pt x="574133" y="1064256"/>
                        <a:pt x="716256" y="1064256"/>
                      </a:cubicBezTo>
                      <a:cubicBezTo>
                        <a:pt x="858379" y="1064256"/>
                        <a:pt x="973593" y="949042"/>
                        <a:pt x="973593" y="806919"/>
                      </a:cubicBezTo>
                      <a:cubicBezTo>
                        <a:pt x="973593" y="664796"/>
                        <a:pt x="858379" y="549582"/>
                        <a:pt x="716256" y="549582"/>
                      </a:cubicBezTo>
                      <a:cubicBezTo>
                        <a:pt x="574133" y="549582"/>
                        <a:pt x="458919" y="664796"/>
                        <a:pt x="458919" y="806919"/>
                      </a:cubicBezTo>
                      <a:close/>
                      <a:moveTo>
                        <a:pt x="0" y="880351"/>
                      </a:moveTo>
                      <a:lnTo>
                        <a:pt x="0" y="738145"/>
                      </a:lnTo>
                      <a:cubicBezTo>
                        <a:pt x="0" y="718510"/>
                        <a:pt x="15918" y="702592"/>
                        <a:pt x="35553" y="702592"/>
                      </a:cubicBezTo>
                      <a:lnTo>
                        <a:pt x="301266" y="702592"/>
                      </a:lnTo>
                      <a:lnTo>
                        <a:pt x="26979" y="544233"/>
                      </a:lnTo>
                      <a:cubicBezTo>
                        <a:pt x="9975" y="534415"/>
                        <a:pt x="4148" y="512671"/>
                        <a:pt x="13966" y="495666"/>
                      </a:cubicBezTo>
                      <a:lnTo>
                        <a:pt x="85069" y="372512"/>
                      </a:lnTo>
                      <a:cubicBezTo>
                        <a:pt x="94887" y="355508"/>
                        <a:pt x="116631" y="349681"/>
                        <a:pt x="133635" y="359498"/>
                      </a:cubicBezTo>
                      <a:lnTo>
                        <a:pt x="498941" y="570407"/>
                      </a:lnTo>
                      <a:lnTo>
                        <a:pt x="282265" y="195112"/>
                      </a:lnTo>
                      <a:cubicBezTo>
                        <a:pt x="272446" y="178108"/>
                        <a:pt x="278273" y="156364"/>
                        <a:pt x="295277" y="146546"/>
                      </a:cubicBezTo>
                      <a:lnTo>
                        <a:pt x="418431" y="75444"/>
                      </a:lnTo>
                      <a:cubicBezTo>
                        <a:pt x="435436" y="65626"/>
                        <a:pt x="457180" y="71452"/>
                        <a:pt x="466997" y="88456"/>
                      </a:cubicBezTo>
                      <a:lnTo>
                        <a:pt x="609600" y="335450"/>
                      </a:lnTo>
                      <a:lnTo>
                        <a:pt x="609600" y="35552"/>
                      </a:lnTo>
                      <a:cubicBezTo>
                        <a:pt x="609600" y="15918"/>
                        <a:pt x="625518" y="0"/>
                        <a:pt x="645153" y="0"/>
                      </a:cubicBezTo>
                      <a:lnTo>
                        <a:pt x="787359" y="0"/>
                      </a:lnTo>
                      <a:cubicBezTo>
                        <a:pt x="806994" y="0"/>
                        <a:pt x="822912" y="15918"/>
                        <a:pt x="822912" y="35552"/>
                      </a:cubicBezTo>
                      <a:lnTo>
                        <a:pt x="822912" y="316841"/>
                      </a:lnTo>
                      <a:lnTo>
                        <a:pt x="969156" y="63540"/>
                      </a:lnTo>
                      <a:cubicBezTo>
                        <a:pt x="978973" y="46536"/>
                        <a:pt x="1000716" y="40710"/>
                        <a:pt x="1017722" y="50526"/>
                      </a:cubicBezTo>
                      <a:lnTo>
                        <a:pt x="1140876" y="121630"/>
                      </a:lnTo>
                      <a:cubicBezTo>
                        <a:pt x="1157879" y="131448"/>
                        <a:pt x="1163706" y="153192"/>
                        <a:pt x="1153889" y="170196"/>
                      </a:cubicBezTo>
                      <a:lnTo>
                        <a:pt x="942980" y="535502"/>
                      </a:lnTo>
                      <a:lnTo>
                        <a:pt x="1318275" y="318825"/>
                      </a:lnTo>
                      <a:cubicBezTo>
                        <a:pt x="1335279" y="309007"/>
                        <a:pt x="1357024" y="314834"/>
                        <a:pt x="1366842" y="331838"/>
                      </a:cubicBezTo>
                      <a:lnTo>
                        <a:pt x="1437945" y="454992"/>
                      </a:lnTo>
                      <a:cubicBezTo>
                        <a:pt x="1447762" y="471997"/>
                        <a:pt x="1441936" y="493741"/>
                        <a:pt x="1424931" y="503559"/>
                      </a:cubicBezTo>
                      <a:lnTo>
                        <a:pt x="1177936" y="646161"/>
                      </a:lnTo>
                      <a:lnTo>
                        <a:pt x="1447356" y="646161"/>
                      </a:lnTo>
                      <a:cubicBezTo>
                        <a:pt x="1466990" y="646161"/>
                        <a:pt x="1482908" y="662079"/>
                        <a:pt x="1482909" y="681714"/>
                      </a:cubicBezTo>
                      <a:lnTo>
                        <a:pt x="1482909" y="823920"/>
                      </a:lnTo>
                      <a:cubicBezTo>
                        <a:pt x="1482908" y="843555"/>
                        <a:pt x="1466990" y="859473"/>
                        <a:pt x="1447356" y="859473"/>
                      </a:cubicBezTo>
                      <a:lnTo>
                        <a:pt x="1092603" y="859472"/>
                      </a:lnTo>
                      <a:lnTo>
                        <a:pt x="1428832" y="1053595"/>
                      </a:lnTo>
                      <a:cubicBezTo>
                        <a:pt x="1445837" y="1063413"/>
                        <a:pt x="1451663" y="1085157"/>
                        <a:pt x="1441846" y="1102162"/>
                      </a:cubicBezTo>
                      <a:lnTo>
                        <a:pt x="1370743" y="1225316"/>
                      </a:lnTo>
                      <a:cubicBezTo>
                        <a:pt x="1360925" y="1242320"/>
                        <a:pt x="1339181" y="1248147"/>
                        <a:pt x="1322176" y="1238330"/>
                      </a:cubicBezTo>
                      <a:lnTo>
                        <a:pt x="956871" y="1027420"/>
                      </a:lnTo>
                      <a:lnTo>
                        <a:pt x="1173548" y="1402716"/>
                      </a:lnTo>
                      <a:cubicBezTo>
                        <a:pt x="1183365" y="1419720"/>
                        <a:pt x="1177539" y="1441464"/>
                        <a:pt x="1160534" y="1451282"/>
                      </a:cubicBezTo>
                      <a:lnTo>
                        <a:pt x="1037380" y="1522385"/>
                      </a:lnTo>
                      <a:cubicBezTo>
                        <a:pt x="1020376" y="1532202"/>
                        <a:pt x="998632" y="1526376"/>
                        <a:pt x="988814" y="1509372"/>
                      </a:cubicBezTo>
                      <a:lnTo>
                        <a:pt x="854179" y="1276176"/>
                      </a:lnTo>
                      <a:lnTo>
                        <a:pt x="854179" y="1570852"/>
                      </a:lnTo>
                      <a:cubicBezTo>
                        <a:pt x="854178" y="1590487"/>
                        <a:pt x="838260" y="1606404"/>
                        <a:pt x="818626" y="1606405"/>
                      </a:cubicBezTo>
                      <a:lnTo>
                        <a:pt x="676420" y="1606405"/>
                      </a:lnTo>
                      <a:cubicBezTo>
                        <a:pt x="656784" y="1606405"/>
                        <a:pt x="640867" y="1590487"/>
                        <a:pt x="640866" y="1570852"/>
                      </a:cubicBezTo>
                      <a:lnTo>
                        <a:pt x="640866" y="1244178"/>
                      </a:lnTo>
                      <a:lnTo>
                        <a:pt x="482507" y="1518466"/>
                      </a:lnTo>
                      <a:cubicBezTo>
                        <a:pt x="472689" y="1535471"/>
                        <a:pt x="450945" y="1541296"/>
                        <a:pt x="433940" y="1531480"/>
                      </a:cubicBezTo>
                      <a:lnTo>
                        <a:pt x="310786" y="1460377"/>
                      </a:lnTo>
                      <a:cubicBezTo>
                        <a:pt x="293782" y="1450559"/>
                        <a:pt x="287955" y="1428814"/>
                        <a:pt x="297773" y="1411810"/>
                      </a:cubicBezTo>
                      <a:lnTo>
                        <a:pt x="508683" y="1046504"/>
                      </a:lnTo>
                      <a:lnTo>
                        <a:pt x="133386" y="1263181"/>
                      </a:lnTo>
                      <a:cubicBezTo>
                        <a:pt x="116382" y="1272999"/>
                        <a:pt x="94637" y="1267172"/>
                        <a:pt x="84820" y="1250168"/>
                      </a:cubicBezTo>
                      <a:lnTo>
                        <a:pt x="13717" y="1127014"/>
                      </a:lnTo>
                      <a:cubicBezTo>
                        <a:pt x="3899" y="1110009"/>
                        <a:pt x="9726" y="1088265"/>
                        <a:pt x="26730" y="1078448"/>
                      </a:cubicBezTo>
                      <a:lnTo>
                        <a:pt x="308264" y="915904"/>
                      </a:lnTo>
                      <a:lnTo>
                        <a:pt x="35554" y="915904"/>
                      </a:lnTo>
                      <a:cubicBezTo>
                        <a:pt x="15918" y="915904"/>
                        <a:pt x="0" y="899986"/>
                        <a:pt x="0" y="880351"/>
                      </a:cubicBezTo>
                      <a:close/>
                    </a:path>
                  </a:pathLst>
                </a:custGeom>
                <a:solidFill>
                  <a:srgbClr val="22B4B9"/>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1" name="椭圆 97">
                  <a:extLst>
                    <a:ext uri="{FF2B5EF4-FFF2-40B4-BE49-F238E27FC236}">
                      <a16:creationId xmlns:a16="http://schemas.microsoft.com/office/drawing/2014/main" id="{29039E0A-BE7F-4FA1-A9ED-97DCC1826198}"/>
                    </a:ext>
                  </a:extLst>
                </p:cNvPr>
                <p:cNvSpPr/>
                <p:nvPr/>
              </p:nvSpPr>
              <p:spPr>
                <a:xfrm>
                  <a:off x="1926381" y="4298772"/>
                  <a:ext cx="179383" cy="179383"/>
                </a:xfrm>
                <a:prstGeom prst="ellipse">
                  <a:avLst/>
                </a:prstGeom>
                <a:noFill/>
                <a:ln w="57150">
                  <a:solidFill>
                    <a:srgbClr val="FD88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椭圆 98">
                  <a:extLst>
                    <a:ext uri="{FF2B5EF4-FFF2-40B4-BE49-F238E27FC236}">
                      <a16:creationId xmlns:a16="http://schemas.microsoft.com/office/drawing/2014/main" id="{1D6132F7-4F06-4B23-8E2C-F486F74ADBEC}"/>
                    </a:ext>
                  </a:extLst>
                </p:cNvPr>
                <p:cNvSpPr/>
                <p:nvPr/>
              </p:nvSpPr>
              <p:spPr>
                <a:xfrm>
                  <a:off x="4575849" y="4644398"/>
                  <a:ext cx="95134" cy="95134"/>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十字星 21">
                  <a:extLst>
                    <a:ext uri="{FF2B5EF4-FFF2-40B4-BE49-F238E27FC236}">
                      <a16:creationId xmlns:a16="http://schemas.microsoft.com/office/drawing/2014/main" id="{5B6E63DA-5CF8-4FF6-BE2E-FE803C631B84}"/>
                    </a:ext>
                  </a:extLst>
                </p:cNvPr>
                <p:cNvSpPr/>
                <p:nvPr/>
              </p:nvSpPr>
              <p:spPr>
                <a:xfrm>
                  <a:off x="3773677" y="4113119"/>
                  <a:ext cx="185653" cy="185653"/>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7030A0"/>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6" name="十字星 21">
                <a:extLst>
                  <a:ext uri="{FF2B5EF4-FFF2-40B4-BE49-F238E27FC236}">
                    <a16:creationId xmlns:a16="http://schemas.microsoft.com/office/drawing/2014/main" id="{7F958999-B39B-460C-870B-2CCEE41665FE}"/>
                  </a:ext>
                </a:extLst>
              </p:cNvPr>
              <p:cNvSpPr/>
              <p:nvPr/>
            </p:nvSpPr>
            <p:spPr>
              <a:xfrm>
                <a:off x="1349311" y="5459961"/>
                <a:ext cx="220409" cy="220409"/>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934BC9"/>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十字星 21">
                <a:extLst>
                  <a:ext uri="{FF2B5EF4-FFF2-40B4-BE49-F238E27FC236}">
                    <a16:creationId xmlns:a16="http://schemas.microsoft.com/office/drawing/2014/main" id="{B426E6C6-33BE-4125-A16C-2F1880EDE3FA}"/>
                  </a:ext>
                </a:extLst>
              </p:cNvPr>
              <p:cNvSpPr/>
              <p:nvPr/>
            </p:nvSpPr>
            <p:spPr>
              <a:xfrm>
                <a:off x="4162539" y="3934547"/>
                <a:ext cx="220409" cy="220409"/>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934BC9"/>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4" name="十字星 21">
              <a:extLst>
                <a:ext uri="{FF2B5EF4-FFF2-40B4-BE49-F238E27FC236}">
                  <a16:creationId xmlns:a16="http://schemas.microsoft.com/office/drawing/2014/main" id="{941B5DBD-04BB-4947-A448-97AB559A99B3}"/>
                </a:ext>
              </a:extLst>
            </p:cNvPr>
            <p:cNvSpPr/>
            <p:nvPr/>
          </p:nvSpPr>
          <p:spPr>
            <a:xfrm>
              <a:off x="6297837" y="5939026"/>
              <a:ext cx="256315" cy="239541"/>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FD8876"/>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日期版面配置區 3">
            <a:extLst>
              <a:ext uri="{FF2B5EF4-FFF2-40B4-BE49-F238E27FC236}">
                <a16:creationId xmlns:a16="http://schemas.microsoft.com/office/drawing/2014/main" id="{1CAE6653-CE91-43A8-8E86-9C18300A47E8}"/>
              </a:ext>
            </a:extLst>
          </p:cNvPr>
          <p:cNvSpPr>
            <a:spLocks noGrp="1"/>
          </p:cNvSpPr>
          <p:nvPr>
            <p:ph type="dt" sz="half" idx="10"/>
          </p:nvPr>
        </p:nvSpPr>
        <p:spPr/>
        <p:txBody>
          <a:bodyPr/>
          <a:lstStyle/>
          <a:p>
            <a:fld id="{A5CFEAA4-6B36-4AB4-93CF-E0194CD1BC05}" type="datetime3">
              <a:rPr lang="zh-CN" altLang="en-US" smtClean="0"/>
              <a:t>2024年5月25日星期六</a:t>
            </a:fld>
            <a:endParaRPr lang="zh-CN" altLang="en-US"/>
          </a:p>
        </p:txBody>
      </p:sp>
      <p:sp>
        <p:nvSpPr>
          <p:cNvPr id="5" name="投影片編號版面配置區 4">
            <a:extLst>
              <a:ext uri="{FF2B5EF4-FFF2-40B4-BE49-F238E27FC236}">
                <a16:creationId xmlns:a16="http://schemas.microsoft.com/office/drawing/2014/main" id="{9E77A7BE-CC20-4C9F-AC7D-4975FD046301}"/>
              </a:ext>
            </a:extLst>
          </p:cNvPr>
          <p:cNvSpPr>
            <a:spLocks noGrp="1"/>
          </p:cNvSpPr>
          <p:nvPr>
            <p:ph type="sldNum" sz="quarter" idx="12"/>
          </p:nvPr>
        </p:nvSpPr>
        <p:spPr>
          <a:xfrm>
            <a:off x="9152580" y="6396441"/>
            <a:ext cx="2743200" cy="365125"/>
          </a:xfrm>
        </p:spPr>
        <p:txBody>
          <a:bodyPr/>
          <a:lstStyle/>
          <a:p>
            <a:fld id="{4F2C8810-9F3D-4F9A-81B8-042C148954C9}" type="slidenum">
              <a:rPr lang="zh-CN" altLang="en-US" smtClean="0"/>
              <a:t>24</a:t>
            </a:fld>
            <a:endParaRPr lang="zh-CN" altLang="en-US"/>
          </a:p>
        </p:txBody>
      </p:sp>
      <p:sp>
        <p:nvSpPr>
          <p:cNvPr id="84" name="椭圆 53">
            <a:extLst>
              <a:ext uri="{FF2B5EF4-FFF2-40B4-BE49-F238E27FC236}">
                <a16:creationId xmlns:a16="http://schemas.microsoft.com/office/drawing/2014/main" id="{33BE9A63-14CB-4155-BF3C-11084AF00A0D}"/>
              </a:ext>
            </a:extLst>
          </p:cNvPr>
          <p:cNvSpPr/>
          <p:nvPr/>
        </p:nvSpPr>
        <p:spPr>
          <a:xfrm flipV="1">
            <a:off x="2516100" y="3830813"/>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6" name="群組 85">
            <a:extLst>
              <a:ext uri="{FF2B5EF4-FFF2-40B4-BE49-F238E27FC236}">
                <a16:creationId xmlns:a16="http://schemas.microsoft.com/office/drawing/2014/main" id="{29787EFB-744D-4266-AE09-DE6E8DE4CE4F}"/>
              </a:ext>
            </a:extLst>
          </p:cNvPr>
          <p:cNvGrpSpPr/>
          <p:nvPr/>
        </p:nvGrpSpPr>
        <p:grpSpPr>
          <a:xfrm>
            <a:off x="10612382" y="3208865"/>
            <a:ext cx="196825" cy="2062056"/>
            <a:chOff x="9294934" y="3244687"/>
            <a:chExt cx="196825" cy="2062056"/>
          </a:xfrm>
        </p:grpSpPr>
        <p:sp>
          <p:nvSpPr>
            <p:cNvPr id="87" name="椭圆 53">
              <a:extLst>
                <a:ext uri="{FF2B5EF4-FFF2-40B4-BE49-F238E27FC236}">
                  <a16:creationId xmlns:a16="http://schemas.microsoft.com/office/drawing/2014/main" id="{AFED6329-6980-44FC-8FAD-2493C94BD66E}"/>
                </a:ext>
              </a:extLst>
            </p:cNvPr>
            <p:cNvSpPr/>
            <p:nvPr/>
          </p:nvSpPr>
          <p:spPr>
            <a:xfrm flipV="1">
              <a:off x="9294934" y="3244687"/>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椭圆 53">
              <a:extLst>
                <a:ext uri="{FF2B5EF4-FFF2-40B4-BE49-F238E27FC236}">
                  <a16:creationId xmlns:a16="http://schemas.microsoft.com/office/drawing/2014/main" id="{E1A43037-8D2D-470D-A8AD-A735998C382B}"/>
                </a:ext>
              </a:extLst>
            </p:cNvPr>
            <p:cNvSpPr/>
            <p:nvPr/>
          </p:nvSpPr>
          <p:spPr>
            <a:xfrm flipV="1">
              <a:off x="9304809" y="4475280"/>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椭圆 53">
              <a:extLst>
                <a:ext uri="{FF2B5EF4-FFF2-40B4-BE49-F238E27FC236}">
                  <a16:creationId xmlns:a16="http://schemas.microsoft.com/office/drawing/2014/main" id="{B7631A21-7204-4BDA-91B3-51F8B5E9CE38}"/>
                </a:ext>
              </a:extLst>
            </p:cNvPr>
            <p:cNvSpPr/>
            <p:nvPr/>
          </p:nvSpPr>
          <p:spPr>
            <a:xfrm flipV="1">
              <a:off x="9304809" y="5127360"/>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椭圆 53">
              <a:extLst>
                <a:ext uri="{FF2B5EF4-FFF2-40B4-BE49-F238E27FC236}">
                  <a16:creationId xmlns:a16="http://schemas.microsoft.com/office/drawing/2014/main" id="{036541B1-1C0A-45CC-BAEF-5DB9F4144D44}"/>
                </a:ext>
              </a:extLst>
            </p:cNvPr>
            <p:cNvSpPr/>
            <p:nvPr/>
          </p:nvSpPr>
          <p:spPr>
            <a:xfrm flipV="1">
              <a:off x="9312376" y="3870862"/>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2" name="任意多边形 61">
            <a:extLst>
              <a:ext uri="{FF2B5EF4-FFF2-40B4-BE49-F238E27FC236}">
                <a16:creationId xmlns:a16="http://schemas.microsoft.com/office/drawing/2014/main" id="{AADAB656-F0EF-41EB-A1E2-4DA2ACF84A9A}"/>
              </a:ext>
            </a:extLst>
          </p:cNvPr>
          <p:cNvSpPr/>
          <p:nvPr/>
        </p:nvSpPr>
        <p:spPr>
          <a:xfrm rot="8286032">
            <a:off x="2472955" y="3146612"/>
            <a:ext cx="396674" cy="373555"/>
          </a:xfrm>
          <a:custGeom>
            <a:avLst/>
            <a:gdLst>
              <a:gd name="connsiteX0" fmla="*/ 0 w 777240"/>
              <a:gd name="connsiteY0" fmla="*/ 459723 h 777240"/>
              <a:gd name="connsiteX1" fmla="*/ 0 w 777240"/>
              <a:gd name="connsiteY1" fmla="*/ 317517 h 777240"/>
              <a:gd name="connsiteX2" fmla="*/ 35553 w 777240"/>
              <a:gd name="connsiteY2" fmla="*/ 281964 h 777240"/>
              <a:gd name="connsiteX3" fmla="*/ 281964 w 777240"/>
              <a:gd name="connsiteY3" fmla="*/ 281964 h 777240"/>
              <a:gd name="connsiteX4" fmla="*/ 281964 w 777240"/>
              <a:gd name="connsiteY4" fmla="*/ 35553 h 777240"/>
              <a:gd name="connsiteX5" fmla="*/ 317517 w 777240"/>
              <a:gd name="connsiteY5" fmla="*/ 0 h 777240"/>
              <a:gd name="connsiteX6" fmla="*/ 459723 w 777240"/>
              <a:gd name="connsiteY6" fmla="*/ 0 h 777240"/>
              <a:gd name="connsiteX7" fmla="*/ 495276 w 777240"/>
              <a:gd name="connsiteY7" fmla="*/ 35553 h 777240"/>
              <a:gd name="connsiteX8" fmla="*/ 495276 w 777240"/>
              <a:gd name="connsiteY8" fmla="*/ 281964 h 777240"/>
              <a:gd name="connsiteX9" fmla="*/ 741687 w 777240"/>
              <a:gd name="connsiteY9" fmla="*/ 281964 h 777240"/>
              <a:gd name="connsiteX10" fmla="*/ 777240 w 777240"/>
              <a:gd name="connsiteY10" fmla="*/ 317517 h 777240"/>
              <a:gd name="connsiteX11" fmla="*/ 777240 w 777240"/>
              <a:gd name="connsiteY11" fmla="*/ 459723 h 777240"/>
              <a:gd name="connsiteX12" fmla="*/ 741687 w 777240"/>
              <a:gd name="connsiteY12" fmla="*/ 495276 h 777240"/>
              <a:gd name="connsiteX13" fmla="*/ 495276 w 777240"/>
              <a:gd name="connsiteY13" fmla="*/ 495276 h 777240"/>
              <a:gd name="connsiteX14" fmla="*/ 495276 w 777240"/>
              <a:gd name="connsiteY14" fmla="*/ 741687 h 777240"/>
              <a:gd name="connsiteX15" fmla="*/ 459723 w 777240"/>
              <a:gd name="connsiteY15" fmla="*/ 777240 h 777240"/>
              <a:gd name="connsiteX16" fmla="*/ 317517 w 777240"/>
              <a:gd name="connsiteY16" fmla="*/ 777240 h 777240"/>
              <a:gd name="connsiteX17" fmla="*/ 281964 w 777240"/>
              <a:gd name="connsiteY17" fmla="*/ 741687 h 777240"/>
              <a:gd name="connsiteX18" fmla="*/ 281964 w 777240"/>
              <a:gd name="connsiteY18" fmla="*/ 495276 h 777240"/>
              <a:gd name="connsiteX19" fmla="*/ 35553 w 777240"/>
              <a:gd name="connsiteY19" fmla="*/ 495276 h 777240"/>
              <a:gd name="connsiteX20" fmla="*/ 0 w 777240"/>
              <a:gd name="connsiteY20" fmla="*/ 459723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7240" h="777240">
                <a:moveTo>
                  <a:pt x="0" y="459723"/>
                </a:moveTo>
                <a:lnTo>
                  <a:pt x="0" y="317517"/>
                </a:lnTo>
                <a:cubicBezTo>
                  <a:pt x="0" y="297882"/>
                  <a:pt x="15918" y="281964"/>
                  <a:pt x="35553" y="281964"/>
                </a:cubicBezTo>
                <a:lnTo>
                  <a:pt x="281964" y="281964"/>
                </a:lnTo>
                <a:lnTo>
                  <a:pt x="281964" y="35553"/>
                </a:lnTo>
                <a:cubicBezTo>
                  <a:pt x="281964" y="15918"/>
                  <a:pt x="297882" y="0"/>
                  <a:pt x="317517" y="0"/>
                </a:cubicBezTo>
                <a:lnTo>
                  <a:pt x="459723" y="0"/>
                </a:lnTo>
                <a:cubicBezTo>
                  <a:pt x="479358" y="0"/>
                  <a:pt x="495276" y="15918"/>
                  <a:pt x="495276" y="35553"/>
                </a:cubicBezTo>
                <a:lnTo>
                  <a:pt x="495276" y="281964"/>
                </a:lnTo>
                <a:lnTo>
                  <a:pt x="741687" y="281964"/>
                </a:lnTo>
                <a:cubicBezTo>
                  <a:pt x="761322" y="281964"/>
                  <a:pt x="777240" y="297882"/>
                  <a:pt x="777240" y="317517"/>
                </a:cubicBezTo>
                <a:lnTo>
                  <a:pt x="777240" y="459723"/>
                </a:lnTo>
                <a:cubicBezTo>
                  <a:pt x="777240" y="479358"/>
                  <a:pt x="761322" y="495276"/>
                  <a:pt x="741687" y="495276"/>
                </a:cubicBezTo>
                <a:lnTo>
                  <a:pt x="495276" y="495276"/>
                </a:lnTo>
                <a:lnTo>
                  <a:pt x="495276" y="741687"/>
                </a:lnTo>
                <a:cubicBezTo>
                  <a:pt x="495276" y="761322"/>
                  <a:pt x="479358" y="777240"/>
                  <a:pt x="459723" y="777240"/>
                </a:cubicBezTo>
                <a:lnTo>
                  <a:pt x="317517" y="777240"/>
                </a:lnTo>
                <a:cubicBezTo>
                  <a:pt x="297882" y="777240"/>
                  <a:pt x="281964" y="761322"/>
                  <a:pt x="281964" y="741687"/>
                </a:cubicBezTo>
                <a:lnTo>
                  <a:pt x="281964" y="495276"/>
                </a:lnTo>
                <a:lnTo>
                  <a:pt x="35553" y="495276"/>
                </a:lnTo>
                <a:cubicBezTo>
                  <a:pt x="15918" y="495276"/>
                  <a:pt x="0" y="479358"/>
                  <a:pt x="0" y="459723"/>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93" name="群組 92">
            <a:extLst>
              <a:ext uri="{FF2B5EF4-FFF2-40B4-BE49-F238E27FC236}">
                <a16:creationId xmlns:a16="http://schemas.microsoft.com/office/drawing/2014/main" id="{D8EFA560-756F-4187-A906-7925169CE7C4}"/>
              </a:ext>
            </a:extLst>
          </p:cNvPr>
          <p:cNvGrpSpPr/>
          <p:nvPr/>
        </p:nvGrpSpPr>
        <p:grpSpPr>
          <a:xfrm>
            <a:off x="8938782" y="5740854"/>
            <a:ext cx="1846330" cy="186884"/>
            <a:chOff x="2523475" y="5118871"/>
            <a:chExt cx="1846330" cy="186884"/>
          </a:xfrm>
        </p:grpSpPr>
        <p:sp>
          <p:nvSpPr>
            <p:cNvPr id="94" name="椭圆 53">
              <a:extLst>
                <a:ext uri="{FF2B5EF4-FFF2-40B4-BE49-F238E27FC236}">
                  <a16:creationId xmlns:a16="http://schemas.microsoft.com/office/drawing/2014/main" id="{6189B6CB-2E02-4E70-B8F1-9508D4BF1719}"/>
                </a:ext>
              </a:extLst>
            </p:cNvPr>
            <p:cNvSpPr/>
            <p:nvPr/>
          </p:nvSpPr>
          <p:spPr>
            <a:xfrm flipV="1">
              <a:off x="2523475" y="5126372"/>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椭圆 53">
              <a:extLst>
                <a:ext uri="{FF2B5EF4-FFF2-40B4-BE49-F238E27FC236}">
                  <a16:creationId xmlns:a16="http://schemas.microsoft.com/office/drawing/2014/main" id="{1D6FB178-226C-4DB7-9EC1-09AEE24D275E}"/>
                </a:ext>
              </a:extLst>
            </p:cNvPr>
            <p:cNvSpPr/>
            <p:nvPr/>
          </p:nvSpPr>
          <p:spPr>
            <a:xfrm flipV="1">
              <a:off x="3344162" y="5118871"/>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椭圆 53">
              <a:extLst>
                <a:ext uri="{FF2B5EF4-FFF2-40B4-BE49-F238E27FC236}">
                  <a16:creationId xmlns:a16="http://schemas.microsoft.com/office/drawing/2014/main" id="{D18B10DA-C36C-45EF-A76E-253DB51E79DD}"/>
                </a:ext>
              </a:extLst>
            </p:cNvPr>
            <p:cNvSpPr/>
            <p:nvPr/>
          </p:nvSpPr>
          <p:spPr>
            <a:xfrm flipV="1">
              <a:off x="4190422" y="5118872"/>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7" name="群組 96">
            <a:extLst>
              <a:ext uri="{FF2B5EF4-FFF2-40B4-BE49-F238E27FC236}">
                <a16:creationId xmlns:a16="http://schemas.microsoft.com/office/drawing/2014/main" id="{41F88D67-9A73-4F01-BB82-FE6D1976CEF9}"/>
              </a:ext>
            </a:extLst>
          </p:cNvPr>
          <p:cNvGrpSpPr/>
          <p:nvPr/>
        </p:nvGrpSpPr>
        <p:grpSpPr>
          <a:xfrm>
            <a:off x="2663088" y="5951079"/>
            <a:ext cx="1846330" cy="186884"/>
            <a:chOff x="2523475" y="5118871"/>
            <a:chExt cx="1846330" cy="186884"/>
          </a:xfrm>
        </p:grpSpPr>
        <p:sp>
          <p:nvSpPr>
            <p:cNvPr id="98" name="椭圆 53">
              <a:extLst>
                <a:ext uri="{FF2B5EF4-FFF2-40B4-BE49-F238E27FC236}">
                  <a16:creationId xmlns:a16="http://schemas.microsoft.com/office/drawing/2014/main" id="{2F4C2337-560A-4DDA-B033-8A23E4C2B738}"/>
                </a:ext>
              </a:extLst>
            </p:cNvPr>
            <p:cNvSpPr/>
            <p:nvPr/>
          </p:nvSpPr>
          <p:spPr>
            <a:xfrm flipV="1">
              <a:off x="2523475" y="5126372"/>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椭圆 53">
              <a:extLst>
                <a:ext uri="{FF2B5EF4-FFF2-40B4-BE49-F238E27FC236}">
                  <a16:creationId xmlns:a16="http://schemas.microsoft.com/office/drawing/2014/main" id="{855DC56F-E4CC-456A-AEA4-FD2F46CCFA02}"/>
                </a:ext>
              </a:extLst>
            </p:cNvPr>
            <p:cNvSpPr/>
            <p:nvPr/>
          </p:nvSpPr>
          <p:spPr>
            <a:xfrm flipV="1">
              <a:off x="3344162" y="5118871"/>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椭圆 53">
              <a:extLst>
                <a:ext uri="{FF2B5EF4-FFF2-40B4-BE49-F238E27FC236}">
                  <a16:creationId xmlns:a16="http://schemas.microsoft.com/office/drawing/2014/main" id="{0DA2A8E2-8CB2-402D-B573-8D3BA3AA9DAA}"/>
                </a:ext>
              </a:extLst>
            </p:cNvPr>
            <p:cNvSpPr/>
            <p:nvPr/>
          </p:nvSpPr>
          <p:spPr>
            <a:xfrm flipV="1">
              <a:off x="4190422" y="5118872"/>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302092530"/>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fade">
                                      <p:cBhvr>
                                        <p:cTn id="7" dur="1000"/>
                                        <p:tgtEl>
                                          <p:spTgt spid="102"/>
                                        </p:tgtEl>
                                      </p:cBhvr>
                                    </p:animEffect>
                                    <p:anim calcmode="lin" valueType="num">
                                      <p:cBhvr>
                                        <p:cTn id="8" dur="1000" fill="hold"/>
                                        <p:tgtEl>
                                          <p:spTgt spid="102"/>
                                        </p:tgtEl>
                                        <p:attrNameLst>
                                          <p:attrName>ppt_x</p:attrName>
                                        </p:attrNameLst>
                                      </p:cBhvr>
                                      <p:tavLst>
                                        <p:tav tm="0">
                                          <p:val>
                                            <p:strVal val="#ppt_x"/>
                                          </p:val>
                                        </p:tav>
                                        <p:tav tm="100000">
                                          <p:val>
                                            <p:strVal val="#ppt_x"/>
                                          </p:val>
                                        </p:tav>
                                      </p:tavLst>
                                    </p:anim>
                                    <p:anim calcmode="lin" valueType="num">
                                      <p:cBhvr>
                                        <p:cTn id="9" dur="1000" fill="hold"/>
                                        <p:tgtEl>
                                          <p:spTgt spid="10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3"/>
                                        </p:tgtEl>
                                        <p:attrNameLst>
                                          <p:attrName>style.visibility</p:attrName>
                                        </p:attrNameLst>
                                      </p:cBhvr>
                                      <p:to>
                                        <p:strVal val="visible"/>
                                      </p:to>
                                    </p:set>
                                    <p:animEffect transition="in" filter="fade">
                                      <p:cBhvr>
                                        <p:cTn id="12" dur="1000"/>
                                        <p:tgtEl>
                                          <p:spTgt spid="103"/>
                                        </p:tgtEl>
                                      </p:cBhvr>
                                    </p:animEffect>
                                    <p:anim calcmode="lin" valueType="num">
                                      <p:cBhvr>
                                        <p:cTn id="13" dur="1000" fill="hold"/>
                                        <p:tgtEl>
                                          <p:spTgt spid="103"/>
                                        </p:tgtEl>
                                        <p:attrNameLst>
                                          <p:attrName>ppt_x</p:attrName>
                                        </p:attrNameLst>
                                      </p:cBhvr>
                                      <p:tavLst>
                                        <p:tav tm="0">
                                          <p:val>
                                            <p:strVal val="#ppt_x"/>
                                          </p:val>
                                        </p:tav>
                                        <p:tav tm="100000">
                                          <p:val>
                                            <p:strVal val="#ppt_x"/>
                                          </p:val>
                                        </p:tav>
                                      </p:tavLst>
                                    </p:anim>
                                    <p:anim calcmode="lin" valueType="num">
                                      <p:cBhvr>
                                        <p:cTn id="1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77"/>
                                        </p:tgtEl>
                                        <p:attrNameLst>
                                          <p:attrName>style.visibility</p:attrName>
                                        </p:attrNameLst>
                                      </p:cBhvr>
                                      <p:to>
                                        <p:strVal val="visible"/>
                                      </p:to>
                                    </p:set>
                                    <p:animEffect transition="in" filter="randombar(horizontal)">
                                      <p:cBhvr>
                                        <p:cTn id="19" dur="500"/>
                                        <p:tgtEl>
                                          <p:spTgt spid="77"/>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88"/>
                                        </p:tgtEl>
                                        <p:attrNameLst>
                                          <p:attrName>style.visibility</p:attrName>
                                        </p:attrNameLst>
                                      </p:cBhvr>
                                      <p:to>
                                        <p:strVal val="visible"/>
                                      </p:to>
                                    </p:set>
                                    <p:animEffect transition="in" filter="randombar(horizontal)">
                                      <p:cBhvr>
                                        <p:cTn id="22" dur="500"/>
                                        <p:tgtEl>
                                          <p:spTgt spid="8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6"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additive="base">
                                        <p:cTn id="27" dur="3000" fill="hold"/>
                                        <p:tgtEl>
                                          <p:spTgt spid="36"/>
                                        </p:tgtEl>
                                        <p:attrNameLst>
                                          <p:attrName>ppt_x</p:attrName>
                                        </p:attrNameLst>
                                      </p:cBhvr>
                                      <p:tavLst>
                                        <p:tav tm="0">
                                          <p:val>
                                            <p:strVal val="1+#ppt_w/2"/>
                                          </p:val>
                                        </p:tav>
                                        <p:tav tm="100000">
                                          <p:val>
                                            <p:strVal val="#ppt_x"/>
                                          </p:val>
                                        </p:tav>
                                      </p:tavLst>
                                    </p:anim>
                                    <p:anim calcmode="lin" valueType="num">
                                      <p:cBhvr additive="base">
                                        <p:cTn id="28" dur="30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88" grpId="0" animBg="1"/>
      <p:bldP spid="3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 name="表格 75">
            <a:extLst>
              <a:ext uri="{FF2B5EF4-FFF2-40B4-BE49-F238E27FC236}">
                <a16:creationId xmlns:a16="http://schemas.microsoft.com/office/drawing/2014/main" id="{BF6F0D92-2389-4F7A-BA7D-1DD52E4A1B47}"/>
              </a:ext>
            </a:extLst>
          </p:cNvPr>
          <p:cNvGraphicFramePr>
            <a:graphicFrameLocks noGrp="1"/>
          </p:cNvGraphicFramePr>
          <p:nvPr>
            <p:extLst>
              <p:ext uri="{D42A27DB-BD31-4B8C-83A1-F6EECF244321}">
                <p14:modId xmlns:p14="http://schemas.microsoft.com/office/powerpoint/2010/main" val="1347837019"/>
              </p:ext>
            </p:extLst>
          </p:nvPr>
        </p:nvGraphicFramePr>
        <p:xfrm>
          <a:off x="7230893" y="2205860"/>
          <a:ext cx="4527982" cy="3828022"/>
        </p:xfrm>
        <a:graphic>
          <a:graphicData uri="http://schemas.openxmlformats.org/drawingml/2006/table">
            <a:tbl>
              <a:tblPr firstRow="1" bandRow="1">
                <a:tableStyleId>{D27102A9-8310-4765-A935-A1911B00CA55}</a:tableStyleId>
              </a:tblPr>
              <a:tblGrid>
                <a:gridCol w="718885">
                  <a:extLst>
                    <a:ext uri="{9D8B030D-6E8A-4147-A177-3AD203B41FA5}">
                      <a16:colId xmlns:a16="http://schemas.microsoft.com/office/drawing/2014/main" val="3192335017"/>
                    </a:ext>
                  </a:extLst>
                </a:gridCol>
                <a:gridCol w="718885">
                  <a:extLst>
                    <a:ext uri="{9D8B030D-6E8A-4147-A177-3AD203B41FA5}">
                      <a16:colId xmlns:a16="http://schemas.microsoft.com/office/drawing/2014/main" val="1929528103"/>
                    </a:ext>
                  </a:extLst>
                </a:gridCol>
                <a:gridCol w="741100">
                  <a:extLst>
                    <a:ext uri="{9D8B030D-6E8A-4147-A177-3AD203B41FA5}">
                      <a16:colId xmlns:a16="http://schemas.microsoft.com/office/drawing/2014/main" val="935728529"/>
                    </a:ext>
                  </a:extLst>
                </a:gridCol>
                <a:gridCol w="797646">
                  <a:extLst>
                    <a:ext uri="{9D8B030D-6E8A-4147-A177-3AD203B41FA5}">
                      <a16:colId xmlns:a16="http://schemas.microsoft.com/office/drawing/2014/main" val="84166"/>
                    </a:ext>
                  </a:extLst>
                </a:gridCol>
                <a:gridCol w="797646">
                  <a:extLst>
                    <a:ext uri="{9D8B030D-6E8A-4147-A177-3AD203B41FA5}">
                      <a16:colId xmlns:a16="http://schemas.microsoft.com/office/drawing/2014/main" val="1519821499"/>
                    </a:ext>
                  </a:extLst>
                </a:gridCol>
                <a:gridCol w="753820">
                  <a:extLst>
                    <a:ext uri="{9D8B030D-6E8A-4147-A177-3AD203B41FA5}">
                      <a16:colId xmlns:a16="http://schemas.microsoft.com/office/drawing/2014/main" val="2709640834"/>
                    </a:ext>
                  </a:extLst>
                </a:gridCol>
              </a:tblGrid>
              <a:tr h="648067">
                <a:tc>
                  <a:txBody>
                    <a:bodyPr/>
                    <a:lstStyle/>
                    <a:p>
                      <a:pPr marL="0" marR="0" lvl="0" indent="0" algn="ctr" rtl="0">
                        <a:spcBef>
                          <a:spcPts val="0"/>
                        </a:spcBef>
                        <a:spcAft>
                          <a:spcPts val="0"/>
                        </a:spcAft>
                        <a:buNone/>
                      </a:pPr>
                      <a:r>
                        <a:rPr lang="zh-TW" sz="1800" u="none" strike="noStrike" cap="none" dirty="0"/>
                        <a:t>姓名</a:t>
                      </a:r>
                      <a:endParaRPr sz="1800" dirty="0">
                        <a:ea typeface="印品粗朗体" panose="02000000000000000000"/>
                      </a:endParaRPr>
                    </a:p>
                  </a:txBody>
                  <a:tcPr marL="91450" marR="91450" marT="45725" marB="45725" anchor="ctr"/>
                </a:tc>
                <a:tc>
                  <a:txBody>
                    <a:bodyPr/>
                    <a:lstStyle/>
                    <a:p>
                      <a:pPr marL="0" marR="0" lvl="0" indent="0" algn="ctr" rtl="0">
                        <a:spcBef>
                          <a:spcPts val="0"/>
                        </a:spcBef>
                        <a:spcAft>
                          <a:spcPts val="0"/>
                        </a:spcAft>
                        <a:buNone/>
                      </a:pPr>
                      <a:r>
                        <a:rPr lang="zh-TW" sz="1800" dirty="0"/>
                        <a:t>年班座號</a:t>
                      </a:r>
                      <a:endParaRPr sz="1800" dirty="0">
                        <a:ea typeface="印品粗朗体" panose="02000000000000000000"/>
                      </a:endParaRPr>
                    </a:p>
                  </a:txBody>
                  <a:tcPr marL="91450" marR="91450" marT="45725" marB="45725" anchor="ctr"/>
                </a:tc>
                <a:tc>
                  <a:txBody>
                    <a:bodyPr/>
                    <a:lstStyle/>
                    <a:p>
                      <a:pPr marL="0" marR="0" lvl="0" indent="0" algn="ctr" rtl="0">
                        <a:spcBef>
                          <a:spcPts val="0"/>
                        </a:spcBef>
                        <a:spcAft>
                          <a:spcPts val="0"/>
                        </a:spcAft>
                        <a:buNone/>
                      </a:pPr>
                      <a:r>
                        <a:rPr lang="en-US" altLang="zh-TW" sz="1800" dirty="0"/>
                        <a:t>4/12</a:t>
                      </a:r>
                      <a:endParaRPr sz="1800" dirty="0">
                        <a:ea typeface="印品粗朗体" panose="02000000000000000000"/>
                      </a:endParaRPr>
                    </a:p>
                  </a:txBody>
                  <a:tcPr marL="91450" marR="91450" marT="45725" marB="45725" anchor="ctr"/>
                </a:tc>
                <a:tc>
                  <a:txBody>
                    <a:bodyPr/>
                    <a:lstStyle/>
                    <a:p>
                      <a:pPr marL="0" marR="0" lvl="0" indent="0" algn="ctr" rtl="0">
                        <a:spcBef>
                          <a:spcPts val="0"/>
                        </a:spcBef>
                        <a:spcAft>
                          <a:spcPts val="0"/>
                        </a:spcAft>
                        <a:buNone/>
                      </a:pPr>
                      <a:r>
                        <a:rPr lang="en-US" altLang="zh-TW" sz="1800" dirty="0"/>
                        <a:t>5/24</a:t>
                      </a:r>
                      <a:endParaRPr sz="1800" dirty="0">
                        <a:ea typeface="印品粗朗体" panose="02000000000000000000"/>
                      </a:endParaRPr>
                    </a:p>
                  </a:txBody>
                  <a:tcPr marL="91450" marR="91450" marT="45725" marB="457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800" dirty="0"/>
                        <a:t>6/21</a:t>
                      </a:r>
                      <a:endParaRPr sz="1800" dirty="0">
                        <a:ea typeface="印品粗朗体" panose="02000000000000000000"/>
                      </a:endParaRPr>
                    </a:p>
                  </a:txBody>
                  <a:tcPr marL="91450" marR="91450" marT="45725" marB="457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dirty="0"/>
                        <a:t>社團成績</a:t>
                      </a:r>
                      <a:endParaRPr lang="zh-TW" altLang="en-US" sz="1800" dirty="0">
                        <a:ea typeface="印品粗朗体" panose="02000000000000000000"/>
                      </a:endParaRPr>
                    </a:p>
                  </a:txBody>
                  <a:tcPr marL="91450" marR="91450" marT="45725" marB="45725" anchor="ctr"/>
                </a:tc>
                <a:extLst>
                  <a:ext uri="{0D108BD9-81ED-4DB2-BD59-A6C34878D82A}">
                    <a16:rowId xmlns:a16="http://schemas.microsoft.com/office/drawing/2014/main" val="1324681893"/>
                  </a:ext>
                </a:extLst>
              </a:tr>
              <a:tr h="6359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400" kern="1200" dirty="0">
                          <a:solidFill>
                            <a:schemeClr val="tx1"/>
                          </a:solidFill>
                          <a:latin typeface="+mn-lt"/>
                          <a:ea typeface="+mn-ea"/>
                          <a:cs typeface="+mn-cs"/>
                        </a:rPr>
                        <a:t>劉奇鑫</a:t>
                      </a:r>
                      <a:endParaRPr lang="zh-TW" altLang="en-US" sz="1400" kern="1200" dirty="0">
                        <a:solidFill>
                          <a:schemeClr val="tx1"/>
                        </a:solidFill>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kern="1200" dirty="0">
                          <a:solidFill>
                            <a:schemeClr val="tx1"/>
                          </a:solidFill>
                          <a:latin typeface="+mn-lt"/>
                          <a:ea typeface="+mn-ea"/>
                          <a:cs typeface="+mn-cs"/>
                        </a:rPr>
                        <a:t>國一智</a:t>
                      </a:r>
                      <a:r>
                        <a:rPr lang="en-US" altLang="zh-TW" sz="1400" kern="1200" dirty="0">
                          <a:solidFill>
                            <a:schemeClr val="tx1"/>
                          </a:solidFill>
                          <a:latin typeface="+mn-lt"/>
                          <a:ea typeface="+mn-ea"/>
                          <a:cs typeface="+mn-cs"/>
                        </a:rPr>
                        <a:t>38</a:t>
                      </a:r>
                      <a:endParaRPr lang="zh-TW" altLang="en-US" sz="1400" kern="1200" dirty="0">
                        <a:solidFill>
                          <a:schemeClr val="tx1"/>
                        </a:solidFill>
                        <a:latin typeface="+mn-lt"/>
                        <a:ea typeface="+mn-ea"/>
                        <a:cs typeface="+mn-cs"/>
                      </a:endParaRPr>
                    </a:p>
                  </a:txBody>
                  <a:tcPr anchor="ctr"/>
                </a:tc>
                <a:tc>
                  <a:txBody>
                    <a:bodyPr/>
                    <a:lstStyle/>
                    <a:p>
                      <a:pPr algn="ctr"/>
                      <a:endParaRPr lang="zh-TW" altLang="en-US" dirty="0"/>
                    </a:p>
                  </a:txBody>
                  <a:tcPr anchor="ctr"/>
                </a:tc>
                <a:tc>
                  <a:txBody>
                    <a:bodyPr/>
                    <a:lstStyle/>
                    <a:p>
                      <a:pPr algn="ctr"/>
                      <a:endParaRPr lang="zh-TW" altLang="en-US" dirty="0"/>
                    </a:p>
                  </a:txBody>
                  <a:tcPr anchor="ctr"/>
                </a:tc>
                <a:tc>
                  <a:txBody>
                    <a:bodyPr/>
                    <a:lstStyle/>
                    <a:p>
                      <a:pPr algn="ctr"/>
                      <a:endParaRPr lang="zh-TW" altLang="en-US"/>
                    </a:p>
                  </a:txBody>
                  <a:tcPr anchor="ctr"/>
                </a:tc>
                <a:tc>
                  <a:txBody>
                    <a:bodyPr/>
                    <a:lstStyle/>
                    <a:p>
                      <a:pPr algn="ctr"/>
                      <a:r>
                        <a:rPr lang="en-US" altLang="zh-TW" dirty="0"/>
                        <a:t>90</a:t>
                      </a:r>
                      <a:endParaRPr lang="zh-TW" altLang="en-US" dirty="0"/>
                    </a:p>
                  </a:txBody>
                  <a:tcPr anchor="ctr"/>
                </a:tc>
                <a:extLst>
                  <a:ext uri="{0D108BD9-81ED-4DB2-BD59-A6C34878D82A}">
                    <a16:rowId xmlns:a16="http://schemas.microsoft.com/office/drawing/2014/main" val="310825248"/>
                  </a:ext>
                </a:extLst>
              </a:tr>
              <a:tr h="635991">
                <a:tc>
                  <a:txBody>
                    <a:bodyPr/>
                    <a:lstStyle/>
                    <a:p>
                      <a:pPr algn="ctr"/>
                      <a:r>
                        <a:rPr lang="zh-TW" altLang="en-US" sz="1400" dirty="0"/>
                        <a:t>陳重光</a:t>
                      </a:r>
                    </a:p>
                  </a:txBody>
                  <a:tcPr anchor="ctr"/>
                </a:tc>
                <a:tc>
                  <a:txBody>
                    <a:bodyPr/>
                    <a:lstStyle/>
                    <a:p>
                      <a:pPr algn="ctr"/>
                      <a:r>
                        <a:rPr lang="zh-TW" altLang="en-US" sz="1400" dirty="0"/>
                        <a:t>國一智</a:t>
                      </a:r>
                      <a:r>
                        <a:rPr lang="en-US" altLang="zh-TW" sz="1400" dirty="0"/>
                        <a:t>34</a:t>
                      </a:r>
                      <a:endParaRPr lang="zh-TW" altLang="en-US" sz="1400" dirty="0"/>
                    </a:p>
                  </a:txBody>
                  <a:tcPr anchor="ctr"/>
                </a:tc>
                <a:tc>
                  <a:txBody>
                    <a:bodyPr/>
                    <a:lstStyle/>
                    <a:p>
                      <a:pPr algn="ctr"/>
                      <a:endParaRPr lang="zh-TW" altLang="en-US" dirty="0"/>
                    </a:p>
                  </a:txBody>
                  <a:tcPr anchor="ctr"/>
                </a:tc>
                <a:tc>
                  <a:txBody>
                    <a:bodyPr/>
                    <a:lstStyle/>
                    <a:p>
                      <a:pPr algn="ctr"/>
                      <a:endParaRPr lang="zh-TW" altLang="en-US"/>
                    </a:p>
                  </a:txBody>
                  <a:tcPr anchor="ctr"/>
                </a:tc>
                <a:tc>
                  <a:txBody>
                    <a:bodyPr/>
                    <a:lstStyle/>
                    <a:p>
                      <a:pPr algn="ctr"/>
                      <a:endParaRPr lang="zh-TW" altLang="en-US"/>
                    </a:p>
                  </a:txBody>
                  <a:tcPr anchor="ctr"/>
                </a:tc>
                <a:tc>
                  <a:txBody>
                    <a:bodyPr/>
                    <a:lstStyle/>
                    <a:p>
                      <a:pPr algn="ctr"/>
                      <a:r>
                        <a:rPr lang="en-US" altLang="zh-TW" dirty="0"/>
                        <a:t>95</a:t>
                      </a:r>
                      <a:endParaRPr lang="zh-TW" altLang="en-US" dirty="0"/>
                    </a:p>
                  </a:txBody>
                  <a:tcPr anchor="ctr"/>
                </a:tc>
                <a:extLst>
                  <a:ext uri="{0D108BD9-81ED-4DB2-BD59-A6C34878D82A}">
                    <a16:rowId xmlns:a16="http://schemas.microsoft.com/office/drawing/2014/main" val="3496625607"/>
                  </a:ext>
                </a:extLst>
              </a:tr>
              <a:tr h="635991">
                <a:tc>
                  <a:txBody>
                    <a:bodyPr/>
                    <a:lstStyle/>
                    <a:p>
                      <a:pPr algn="ctr"/>
                      <a:r>
                        <a:rPr lang="zh-TW" altLang="en-US" sz="1400" dirty="0"/>
                        <a:t>劉閎睿</a:t>
                      </a:r>
                    </a:p>
                  </a:txBody>
                  <a:tcPr anchor="ctr"/>
                </a:tc>
                <a:tc>
                  <a:txBody>
                    <a:bodyPr/>
                    <a:lstStyle/>
                    <a:p>
                      <a:pPr algn="ctr"/>
                      <a:r>
                        <a:rPr lang="zh-TW" altLang="en-US" sz="1400" dirty="0"/>
                        <a:t>國一智</a:t>
                      </a:r>
                      <a:r>
                        <a:rPr lang="en-US" altLang="zh-TW" sz="1400" dirty="0"/>
                        <a:t>41</a:t>
                      </a:r>
                      <a:endParaRPr lang="zh-TW" altLang="en-US" sz="1400" dirty="0"/>
                    </a:p>
                  </a:txBody>
                  <a:tcPr anchor="ctr"/>
                </a:tc>
                <a:tc>
                  <a:txBody>
                    <a:bodyPr/>
                    <a:lstStyle/>
                    <a:p>
                      <a:pPr algn="ctr"/>
                      <a:endParaRPr lang="zh-TW" altLang="en-US" dirty="0"/>
                    </a:p>
                  </a:txBody>
                  <a:tcPr anchor="ctr"/>
                </a:tc>
                <a:tc>
                  <a:txBody>
                    <a:bodyPr/>
                    <a:lstStyle/>
                    <a:p>
                      <a:pPr algn="ctr"/>
                      <a:endParaRPr lang="zh-TW" altLang="en-US" dirty="0"/>
                    </a:p>
                  </a:txBody>
                  <a:tcPr anchor="ctr"/>
                </a:tc>
                <a:tc>
                  <a:txBody>
                    <a:bodyPr/>
                    <a:lstStyle/>
                    <a:p>
                      <a:pPr algn="ctr"/>
                      <a:endParaRPr lang="zh-TW" altLang="en-US" dirty="0"/>
                    </a:p>
                  </a:txBody>
                  <a:tcPr anchor="ctr"/>
                </a:tc>
                <a:tc>
                  <a:txBody>
                    <a:bodyPr/>
                    <a:lstStyle/>
                    <a:p>
                      <a:pPr algn="ctr"/>
                      <a:r>
                        <a:rPr lang="en-US" altLang="zh-TW" dirty="0"/>
                        <a:t>90</a:t>
                      </a:r>
                      <a:endParaRPr lang="zh-TW" altLang="en-US" dirty="0"/>
                    </a:p>
                  </a:txBody>
                  <a:tcPr anchor="ctr"/>
                </a:tc>
                <a:extLst>
                  <a:ext uri="{0D108BD9-81ED-4DB2-BD59-A6C34878D82A}">
                    <a16:rowId xmlns:a16="http://schemas.microsoft.com/office/drawing/2014/main" val="504233666"/>
                  </a:ext>
                </a:extLst>
              </a:tr>
              <a:tr h="635991">
                <a:tc>
                  <a:txBody>
                    <a:bodyPr/>
                    <a:lstStyle/>
                    <a:p>
                      <a:pPr algn="ctr"/>
                      <a:r>
                        <a:rPr lang="zh-TW" altLang="en-US" sz="1400" dirty="0"/>
                        <a:t>林冠宇</a:t>
                      </a:r>
                    </a:p>
                  </a:txBody>
                  <a:tcPr anchor="ctr"/>
                </a:tc>
                <a:tc>
                  <a:txBody>
                    <a:bodyPr/>
                    <a:lstStyle/>
                    <a:p>
                      <a:pPr algn="ctr"/>
                      <a:r>
                        <a:rPr lang="zh-TW" altLang="en-US" sz="1400" dirty="0"/>
                        <a:t>國一義</a:t>
                      </a:r>
                      <a:r>
                        <a:rPr lang="en-US" altLang="zh-TW" sz="1400" dirty="0"/>
                        <a:t>18</a:t>
                      </a:r>
                      <a:endParaRPr lang="zh-TW" altLang="en-US" sz="1400" dirty="0"/>
                    </a:p>
                  </a:txBody>
                  <a:tcPr anchor="ctr"/>
                </a:tc>
                <a:tc>
                  <a:txBody>
                    <a:bodyPr/>
                    <a:lstStyle/>
                    <a:p>
                      <a:pPr algn="ctr"/>
                      <a:endParaRPr lang="zh-TW" altLang="en-US" dirty="0"/>
                    </a:p>
                  </a:txBody>
                  <a:tcPr anchor="ctr"/>
                </a:tc>
                <a:tc>
                  <a:txBody>
                    <a:bodyPr/>
                    <a:lstStyle/>
                    <a:p>
                      <a:pPr algn="ctr"/>
                      <a:endParaRPr lang="zh-TW" altLang="en-US" dirty="0"/>
                    </a:p>
                  </a:txBody>
                  <a:tcPr anchor="ctr"/>
                </a:tc>
                <a:tc>
                  <a:txBody>
                    <a:bodyPr/>
                    <a:lstStyle/>
                    <a:p>
                      <a:pPr algn="ctr"/>
                      <a:endParaRPr lang="zh-TW" altLang="en-US" dirty="0"/>
                    </a:p>
                  </a:txBody>
                  <a:tcPr anchor="ctr"/>
                </a:tc>
                <a:tc>
                  <a:txBody>
                    <a:bodyPr/>
                    <a:lstStyle/>
                    <a:p>
                      <a:pPr algn="ctr"/>
                      <a:r>
                        <a:rPr lang="en-US" altLang="zh-TW" dirty="0"/>
                        <a:t>95</a:t>
                      </a:r>
                      <a:endParaRPr lang="zh-TW" altLang="en-US" dirty="0"/>
                    </a:p>
                  </a:txBody>
                  <a:tcPr anchor="ctr"/>
                </a:tc>
                <a:extLst>
                  <a:ext uri="{0D108BD9-81ED-4DB2-BD59-A6C34878D82A}">
                    <a16:rowId xmlns:a16="http://schemas.microsoft.com/office/drawing/2014/main" val="1395731815"/>
                  </a:ext>
                </a:extLst>
              </a:tr>
              <a:tr h="635991">
                <a:tc>
                  <a:txBody>
                    <a:bodyPr/>
                    <a:lstStyle/>
                    <a:p>
                      <a:pPr algn="ctr"/>
                      <a:r>
                        <a:rPr lang="zh-TW" altLang="en-US" sz="1400" dirty="0"/>
                        <a:t>陳賢琮</a:t>
                      </a:r>
                    </a:p>
                  </a:txBody>
                  <a:tcPr anchor="ctr"/>
                </a:tc>
                <a:tc>
                  <a:txBody>
                    <a:bodyPr/>
                    <a:lstStyle/>
                    <a:p>
                      <a:pPr algn="ctr"/>
                      <a:r>
                        <a:rPr lang="zh-TW" altLang="en-US" sz="1400" dirty="0"/>
                        <a:t>國一義</a:t>
                      </a:r>
                      <a:r>
                        <a:rPr lang="en-US" altLang="zh-TW" sz="1400" dirty="0"/>
                        <a:t>35</a:t>
                      </a:r>
                      <a:endParaRPr lang="zh-TW" altLang="en-US" sz="1400" dirty="0"/>
                    </a:p>
                  </a:txBody>
                  <a:tcPr anchor="ctr"/>
                </a:tc>
                <a:tc>
                  <a:txBody>
                    <a:bodyPr/>
                    <a:lstStyle/>
                    <a:p>
                      <a:pPr algn="ctr"/>
                      <a:endParaRPr lang="zh-TW" altLang="en-US" dirty="0"/>
                    </a:p>
                  </a:txBody>
                  <a:tcPr anchor="ctr"/>
                </a:tc>
                <a:tc>
                  <a:txBody>
                    <a:bodyPr/>
                    <a:lstStyle/>
                    <a:p>
                      <a:pPr algn="ctr"/>
                      <a:endParaRPr lang="zh-TW" altLang="en-US" dirty="0"/>
                    </a:p>
                  </a:txBody>
                  <a:tcPr anchor="ctr"/>
                </a:tc>
                <a:tc>
                  <a:txBody>
                    <a:bodyPr/>
                    <a:lstStyle/>
                    <a:p>
                      <a:pPr algn="ctr"/>
                      <a:endParaRPr lang="zh-TW" altLang="en-US" dirty="0"/>
                    </a:p>
                  </a:txBody>
                  <a:tcPr anchor="ctr"/>
                </a:tc>
                <a:tc>
                  <a:txBody>
                    <a:bodyPr/>
                    <a:lstStyle/>
                    <a:p>
                      <a:pPr algn="ctr"/>
                      <a:r>
                        <a:rPr lang="en-US" altLang="zh-TW" dirty="0"/>
                        <a:t>90</a:t>
                      </a:r>
                      <a:endParaRPr lang="zh-TW" altLang="en-US" dirty="0"/>
                    </a:p>
                  </a:txBody>
                  <a:tcPr anchor="ctr"/>
                </a:tc>
                <a:extLst>
                  <a:ext uri="{0D108BD9-81ED-4DB2-BD59-A6C34878D82A}">
                    <a16:rowId xmlns:a16="http://schemas.microsoft.com/office/drawing/2014/main" val="1906115099"/>
                  </a:ext>
                </a:extLst>
              </a:tr>
            </a:tbl>
          </a:graphicData>
        </a:graphic>
      </p:graphicFrame>
      <p:grpSp>
        <p:nvGrpSpPr>
          <p:cNvPr id="50" name="组合 49"/>
          <p:cNvGrpSpPr/>
          <p:nvPr/>
        </p:nvGrpSpPr>
        <p:grpSpPr>
          <a:xfrm>
            <a:off x="3580848" y="-125764"/>
            <a:ext cx="5413609" cy="1573320"/>
            <a:chOff x="3580848" y="-78139"/>
            <a:chExt cx="5413609" cy="1573320"/>
          </a:xfrm>
        </p:grpSpPr>
        <p:grpSp>
          <p:nvGrpSpPr>
            <p:cNvPr id="31" name="组合 30"/>
            <p:cNvGrpSpPr/>
            <p:nvPr/>
          </p:nvGrpSpPr>
          <p:grpSpPr>
            <a:xfrm>
              <a:off x="3580848" y="-78139"/>
              <a:ext cx="5413609" cy="1573320"/>
              <a:chOff x="3580848" y="-78139"/>
              <a:chExt cx="5413609" cy="1573320"/>
            </a:xfrm>
          </p:grpSpPr>
          <p:pic>
            <p:nvPicPr>
              <p:cNvPr id="6" name="图片 5"/>
              <p:cNvPicPr>
                <a:picLocks noChangeAspect="1"/>
              </p:cNvPicPr>
              <p:nvPr/>
            </p:nvPicPr>
            <p:blipFill>
              <a:blip r:embed="rId3"/>
              <a:stretch>
                <a:fillRect/>
              </a:stretch>
            </p:blipFill>
            <p:spPr>
              <a:xfrm>
                <a:off x="3580848" y="70030"/>
                <a:ext cx="1461428" cy="1425151"/>
              </a:xfrm>
              <a:prstGeom prst="rect">
                <a:avLst/>
              </a:prstGeom>
            </p:spPr>
          </p:pic>
          <p:pic>
            <p:nvPicPr>
              <p:cNvPr id="20" name="图片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96112" y="-78139"/>
                <a:ext cx="1998345" cy="1408939"/>
              </a:xfrm>
              <a:prstGeom prst="rect">
                <a:avLst/>
              </a:prstGeom>
            </p:spPr>
          </p:pic>
        </p:grpSp>
        <p:grpSp>
          <p:nvGrpSpPr>
            <p:cNvPr id="49" name="组合 48"/>
            <p:cNvGrpSpPr/>
            <p:nvPr/>
          </p:nvGrpSpPr>
          <p:grpSpPr>
            <a:xfrm>
              <a:off x="4800928" y="309946"/>
              <a:ext cx="2835887" cy="789045"/>
              <a:chOff x="4618048" y="1578948"/>
              <a:chExt cx="2835887" cy="789045"/>
            </a:xfrm>
          </p:grpSpPr>
          <p:grpSp>
            <p:nvGrpSpPr>
              <p:cNvPr id="48" name="组合 47"/>
              <p:cNvGrpSpPr/>
              <p:nvPr/>
            </p:nvGrpSpPr>
            <p:grpSpPr>
              <a:xfrm>
                <a:off x="4691062" y="1578948"/>
                <a:ext cx="2579370" cy="789045"/>
                <a:chOff x="5055870" y="2121795"/>
                <a:chExt cx="2579370" cy="789045"/>
              </a:xfrm>
            </p:grpSpPr>
            <p:sp>
              <p:nvSpPr>
                <p:cNvPr id="32" name="流程图: 终止 31"/>
                <p:cNvSpPr/>
                <p:nvPr/>
              </p:nvSpPr>
              <p:spPr>
                <a:xfrm>
                  <a:off x="5204460" y="2278070"/>
                  <a:ext cx="2430780" cy="632770"/>
                </a:xfrm>
                <a:prstGeom prst="flowChartTerminator">
                  <a:avLst/>
                </a:prstGeom>
                <a:solidFill>
                  <a:srgbClr val="FEC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47" name="组合 46"/>
                <p:cNvGrpSpPr/>
                <p:nvPr/>
              </p:nvGrpSpPr>
              <p:grpSpPr>
                <a:xfrm>
                  <a:off x="5055870" y="2121795"/>
                  <a:ext cx="2430780" cy="632770"/>
                  <a:chOff x="5055870" y="2121795"/>
                  <a:chExt cx="2430780" cy="632770"/>
                </a:xfrm>
              </p:grpSpPr>
              <p:grpSp>
                <p:nvGrpSpPr>
                  <p:cNvPr id="42" name="组合 41"/>
                  <p:cNvGrpSpPr/>
                  <p:nvPr/>
                </p:nvGrpSpPr>
                <p:grpSpPr>
                  <a:xfrm>
                    <a:off x="5055870" y="2121795"/>
                    <a:ext cx="2430780" cy="632770"/>
                    <a:chOff x="5055870" y="2121795"/>
                    <a:chExt cx="2430780" cy="632770"/>
                  </a:xfrm>
                </p:grpSpPr>
                <p:sp>
                  <p:nvSpPr>
                    <p:cNvPr id="39" name="任意多边形 38"/>
                    <p:cNvSpPr/>
                    <p:nvPr/>
                  </p:nvSpPr>
                  <p:spPr>
                    <a:xfrm>
                      <a:off x="5055870" y="2121795"/>
                      <a:ext cx="1344930" cy="632770"/>
                    </a:xfrm>
                    <a:custGeom>
                      <a:avLst/>
                      <a:gdLst>
                        <a:gd name="connsiteX0" fmla="*/ 391063 w 1344930"/>
                        <a:gd name="connsiteY0" fmla="*/ 0 h 632770"/>
                        <a:gd name="connsiteX1" fmla="*/ 1344930 w 1344930"/>
                        <a:gd name="connsiteY1" fmla="*/ 0 h 632770"/>
                        <a:gd name="connsiteX2" fmla="*/ 1344930 w 1344930"/>
                        <a:gd name="connsiteY2" fmla="*/ 632770 h 632770"/>
                        <a:gd name="connsiteX3" fmla="*/ 391063 w 1344930"/>
                        <a:gd name="connsiteY3" fmla="*/ 632770 h 632770"/>
                        <a:gd name="connsiteX4" fmla="*/ 0 w 1344930"/>
                        <a:gd name="connsiteY4" fmla="*/ 316385 h 632770"/>
                        <a:gd name="connsiteX5" fmla="*/ 391063 w 1344930"/>
                        <a:gd name="connsiteY5" fmla="*/ 0 h 632770"/>
                        <a:gd name="connsiteX0" fmla="*/ 1344930 w 1436370"/>
                        <a:gd name="connsiteY0" fmla="*/ 632770 h 724210"/>
                        <a:gd name="connsiteX1" fmla="*/ 391063 w 1436370"/>
                        <a:gd name="connsiteY1" fmla="*/ 632770 h 724210"/>
                        <a:gd name="connsiteX2" fmla="*/ 0 w 1436370"/>
                        <a:gd name="connsiteY2" fmla="*/ 316385 h 724210"/>
                        <a:gd name="connsiteX3" fmla="*/ 391063 w 1436370"/>
                        <a:gd name="connsiteY3" fmla="*/ 0 h 724210"/>
                        <a:gd name="connsiteX4" fmla="*/ 1344930 w 1436370"/>
                        <a:gd name="connsiteY4" fmla="*/ 0 h 724210"/>
                        <a:gd name="connsiteX5" fmla="*/ 1436370 w 1436370"/>
                        <a:gd name="connsiteY5" fmla="*/ 724210 h 724210"/>
                        <a:gd name="connsiteX0" fmla="*/ 1344930 w 1344930"/>
                        <a:gd name="connsiteY0" fmla="*/ 632770 h 632770"/>
                        <a:gd name="connsiteX1" fmla="*/ 391063 w 1344930"/>
                        <a:gd name="connsiteY1" fmla="*/ 632770 h 632770"/>
                        <a:gd name="connsiteX2" fmla="*/ 0 w 1344930"/>
                        <a:gd name="connsiteY2" fmla="*/ 316385 h 632770"/>
                        <a:gd name="connsiteX3" fmla="*/ 391063 w 1344930"/>
                        <a:gd name="connsiteY3" fmla="*/ 0 h 632770"/>
                        <a:gd name="connsiteX4" fmla="*/ 1344930 w 1344930"/>
                        <a:gd name="connsiteY4" fmla="*/ 0 h 632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4930" h="632770">
                          <a:moveTo>
                            <a:pt x="1344930" y="632770"/>
                          </a:moveTo>
                          <a:lnTo>
                            <a:pt x="391063" y="632770"/>
                          </a:lnTo>
                          <a:cubicBezTo>
                            <a:pt x="175106" y="632770"/>
                            <a:pt x="0" y="491129"/>
                            <a:pt x="0" y="316385"/>
                          </a:cubicBezTo>
                          <a:cubicBezTo>
                            <a:pt x="0" y="141641"/>
                            <a:pt x="175106" y="0"/>
                            <a:pt x="391063" y="0"/>
                          </a:cubicBezTo>
                          <a:lnTo>
                            <a:pt x="1344930" y="0"/>
                          </a:lnTo>
                        </a:path>
                      </a:pathLst>
                    </a:custGeom>
                    <a:noFill/>
                    <a:ln w="38100">
                      <a:solidFill>
                        <a:srgbClr val="2730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8" name="任意多边形 37"/>
                    <p:cNvSpPr/>
                    <p:nvPr/>
                  </p:nvSpPr>
                  <p:spPr>
                    <a:xfrm>
                      <a:off x="6842760" y="2121795"/>
                      <a:ext cx="643890" cy="632770"/>
                    </a:xfrm>
                    <a:custGeom>
                      <a:avLst/>
                      <a:gdLst>
                        <a:gd name="connsiteX0" fmla="*/ 0 w 643890"/>
                        <a:gd name="connsiteY0" fmla="*/ 0 h 632770"/>
                        <a:gd name="connsiteX1" fmla="*/ 252827 w 643890"/>
                        <a:gd name="connsiteY1" fmla="*/ 0 h 632770"/>
                        <a:gd name="connsiteX2" fmla="*/ 643890 w 643890"/>
                        <a:gd name="connsiteY2" fmla="*/ 316385 h 632770"/>
                        <a:gd name="connsiteX3" fmla="*/ 252827 w 643890"/>
                        <a:gd name="connsiteY3" fmla="*/ 632770 h 632770"/>
                        <a:gd name="connsiteX4" fmla="*/ 0 w 643890"/>
                        <a:gd name="connsiteY4" fmla="*/ 632770 h 632770"/>
                        <a:gd name="connsiteX5" fmla="*/ 0 w 643890"/>
                        <a:gd name="connsiteY5" fmla="*/ 0 h 632770"/>
                        <a:gd name="connsiteX0" fmla="*/ 0 w 643890"/>
                        <a:gd name="connsiteY0" fmla="*/ 632770 h 724210"/>
                        <a:gd name="connsiteX1" fmla="*/ 0 w 643890"/>
                        <a:gd name="connsiteY1" fmla="*/ 0 h 724210"/>
                        <a:gd name="connsiteX2" fmla="*/ 252827 w 643890"/>
                        <a:gd name="connsiteY2" fmla="*/ 0 h 724210"/>
                        <a:gd name="connsiteX3" fmla="*/ 643890 w 643890"/>
                        <a:gd name="connsiteY3" fmla="*/ 316385 h 724210"/>
                        <a:gd name="connsiteX4" fmla="*/ 252827 w 643890"/>
                        <a:gd name="connsiteY4" fmla="*/ 632770 h 724210"/>
                        <a:gd name="connsiteX5" fmla="*/ 91440 w 643890"/>
                        <a:gd name="connsiteY5" fmla="*/ 724210 h 724210"/>
                        <a:gd name="connsiteX0" fmla="*/ 0 w 643890"/>
                        <a:gd name="connsiteY0" fmla="*/ 632770 h 632770"/>
                        <a:gd name="connsiteX1" fmla="*/ 0 w 643890"/>
                        <a:gd name="connsiteY1" fmla="*/ 0 h 632770"/>
                        <a:gd name="connsiteX2" fmla="*/ 252827 w 643890"/>
                        <a:gd name="connsiteY2" fmla="*/ 0 h 632770"/>
                        <a:gd name="connsiteX3" fmla="*/ 643890 w 643890"/>
                        <a:gd name="connsiteY3" fmla="*/ 316385 h 632770"/>
                        <a:gd name="connsiteX4" fmla="*/ 252827 w 643890"/>
                        <a:gd name="connsiteY4" fmla="*/ 632770 h 632770"/>
                        <a:gd name="connsiteX0" fmla="*/ 0 w 643890"/>
                        <a:gd name="connsiteY0" fmla="*/ 0 h 632770"/>
                        <a:gd name="connsiteX1" fmla="*/ 252827 w 643890"/>
                        <a:gd name="connsiteY1" fmla="*/ 0 h 632770"/>
                        <a:gd name="connsiteX2" fmla="*/ 643890 w 643890"/>
                        <a:gd name="connsiteY2" fmla="*/ 316385 h 632770"/>
                        <a:gd name="connsiteX3" fmla="*/ 252827 w 643890"/>
                        <a:gd name="connsiteY3" fmla="*/ 632770 h 632770"/>
                      </a:gdLst>
                      <a:ahLst/>
                      <a:cxnLst>
                        <a:cxn ang="0">
                          <a:pos x="connsiteX0" y="connsiteY0"/>
                        </a:cxn>
                        <a:cxn ang="0">
                          <a:pos x="connsiteX1" y="connsiteY1"/>
                        </a:cxn>
                        <a:cxn ang="0">
                          <a:pos x="connsiteX2" y="connsiteY2"/>
                        </a:cxn>
                        <a:cxn ang="0">
                          <a:pos x="connsiteX3" y="connsiteY3"/>
                        </a:cxn>
                      </a:cxnLst>
                      <a:rect l="l" t="t" r="r" b="b"/>
                      <a:pathLst>
                        <a:path w="643890" h="632770">
                          <a:moveTo>
                            <a:pt x="0" y="0"/>
                          </a:moveTo>
                          <a:lnTo>
                            <a:pt x="252827" y="0"/>
                          </a:lnTo>
                          <a:cubicBezTo>
                            <a:pt x="468784" y="0"/>
                            <a:pt x="643890" y="141641"/>
                            <a:pt x="643890" y="316385"/>
                          </a:cubicBezTo>
                          <a:cubicBezTo>
                            <a:pt x="643890" y="491129"/>
                            <a:pt x="468784" y="632770"/>
                            <a:pt x="252827" y="632770"/>
                          </a:cubicBezTo>
                        </a:path>
                      </a:pathLst>
                    </a:custGeom>
                    <a:noFill/>
                    <a:ln w="38100">
                      <a:solidFill>
                        <a:srgbClr val="2730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cxnSp>
                <p:nvCxnSpPr>
                  <p:cNvPr id="43" name="直接连接符 42"/>
                  <p:cNvCxnSpPr/>
                  <p:nvPr/>
                </p:nvCxnSpPr>
                <p:spPr>
                  <a:xfrm>
                    <a:off x="6480881" y="2121795"/>
                    <a:ext cx="255199" cy="0"/>
                  </a:xfrm>
                  <a:prstGeom prst="line">
                    <a:avLst/>
                  </a:prstGeom>
                  <a:ln w="38100" cap="rnd">
                    <a:solidFill>
                      <a:srgbClr val="2A3364"/>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6526601" y="2754565"/>
                    <a:ext cx="514279" cy="0"/>
                  </a:xfrm>
                  <a:prstGeom prst="line">
                    <a:avLst/>
                  </a:prstGeom>
                  <a:ln w="38100" cap="rnd">
                    <a:solidFill>
                      <a:srgbClr val="2A3364"/>
                    </a:solidFill>
                  </a:ln>
                </p:spPr>
                <p:style>
                  <a:lnRef idx="1">
                    <a:schemeClr val="accent1"/>
                  </a:lnRef>
                  <a:fillRef idx="0">
                    <a:schemeClr val="accent1"/>
                  </a:fillRef>
                  <a:effectRef idx="0">
                    <a:schemeClr val="accent1"/>
                  </a:effectRef>
                  <a:fontRef idx="minor">
                    <a:schemeClr val="tx1"/>
                  </a:fontRef>
                </p:style>
              </p:cxnSp>
            </p:grpSp>
          </p:grpSp>
          <p:sp>
            <p:nvSpPr>
              <p:cNvPr id="30" name="文本框 29"/>
              <p:cNvSpPr txBox="1"/>
              <p:nvPr/>
            </p:nvSpPr>
            <p:spPr>
              <a:xfrm>
                <a:off x="4618048" y="1653010"/>
                <a:ext cx="2835887" cy="584775"/>
              </a:xfrm>
              <a:prstGeom prst="rect">
                <a:avLst/>
              </a:prstGeom>
              <a:noFill/>
            </p:spPr>
            <p:txBody>
              <a:bodyPr wrap="square" rtlCol="0">
                <a:spAutoFit/>
              </a:bodyPr>
              <a:lstStyle/>
              <a:p>
                <a:pPr algn="ctr"/>
                <a:r>
                  <a:rPr lang="zh-TW" altLang="en-US" sz="3200" dirty="0">
                    <a:solidFill>
                      <a:schemeClr val="lt1"/>
                    </a:solidFill>
                    <a:latin typeface="Arial"/>
                    <a:ea typeface="印品粗朗体" panose="02000000000000000000" pitchFamily="2" charset="-122"/>
                    <a:cs typeface="Arial"/>
                    <a:sym typeface="Arial"/>
                  </a:rPr>
                  <a:t>學期成績</a:t>
                </a:r>
                <a:endParaRPr lang="zh-CN" altLang="en-US" sz="3200" dirty="0">
                  <a:solidFill>
                    <a:schemeClr val="bg1"/>
                  </a:solidFill>
                  <a:latin typeface="印品粗朗体" panose="02000000000000000000" pitchFamily="2" charset="-122"/>
                  <a:ea typeface="印品粗朗体" panose="02000000000000000000" pitchFamily="2" charset="-122"/>
                </a:endParaRPr>
              </a:p>
            </p:txBody>
          </p:sp>
        </p:grpSp>
      </p:grpSp>
      <p:grpSp>
        <p:nvGrpSpPr>
          <p:cNvPr id="102" name="组合 101"/>
          <p:cNvGrpSpPr/>
          <p:nvPr/>
        </p:nvGrpSpPr>
        <p:grpSpPr>
          <a:xfrm>
            <a:off x="270801" y="1336111"/>
            <a:ext cx="2798760" cy="879830"/>
            <a:chOff x="7037723" y="1936505"/>
            <a:chExt cx="2798760" cy="879830"/>
          </a:xfrm>
        </p:grpSpPr>
        <p:sp>
          <p:nvSpPr>
            <p:cNvPr id="85" name="文本框 84"/>
            <p:cNvSpPr txBox="1"/>
            <p:nvPr/>
          </p:nvSpPr>
          <p:spPr>
            <a:xfrm>
              <a:off x="7995284" y="2018378"/>
              <a:ext cx="1841199" cy="523220"/>
            </a:xfrm>
            <a:prstGeom prst="rect">
              <a:avLst/>
            </a:prstGeom>
            <a:noFill/>
          </p:spPr>
          <p:txBody>
            <a:bodyPr wrap="square" rtlCol="0">
              <a:spAutoFit/>
            </a:bodyPr>
            <a:lstStyle/>
            <a:p>
              <a:pPr algn="ctr"/>
              <a:r>
                <a:rPr lang="zh-TW" altLang="en-US" sz="2800" dirty="0">
                  <a:solidFill>
                    <a:srgbClr val="22B4B9"/>
                  </a:solidFill>
                  <a:latin typeface="印品粗朗体" panose="02000000000000000000" pitchFamily="2" charset="-122"/>
                  <a:ea typeface="印品粗朗体" panose="02000000000000000000" pitchFamily="2" charset="-122"/>
                </a:rPr>
                <a:t>課程點名</a:t>
              </a:r>
              <a:endParaRPr lang="zh-CN" altLang="en-US" sz="2800" dirty="0">
                <a:solidFill>
                  <a:srgbClr val="22B4B9"/>
                </a:solidFill>
                <a:latin typeface="印品粗朗体" panose="02000000000000000000" pitchFamily="2" charset="-122"/>
                <a:ea typeface="印品粗朗体" panose="02000000000000000000" pitchFamily="2" charset="-122"/>
              </a:endParaRPr>
            </a:p>
          </p:txBody>
        </p:sp>
        <p:pic>
          <p:nvPicPr>
            <p:cNvPr id="101" name="图片 10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37723" y="1936505"/>
              <a:ext cx="1247893" cy="879830"/>
            </a:xfrm>
            <a:prstGeom prst="rect">
              <a:avLst/>
            </a:prstGeom>
          </p:spPr>
        </p:pic>
      </p:grpSp>
      <p:grpSp>
        <p:nvGrpSpPr>
          <p:cNvPr id="103" name="组合 102"/>
          <p:cNvGrpSpPr/>
          <p:nvPr/>
        </p:nvGrpSpPr>
        <p:grpSpPr>
          <a:xfrm>
            <a:off x="7171237" y="1263666"/>
            <a:ext cx="2798760" cy="879830"/>
            <a:chOff x="7037723" y="1936505"/>
            <a:chExt cx="2798760" cy="879830"/>
          </a:xfrm>
        </p:grpSpPr>
        <p:sp>
          <p:nvSpPr>
            <p:cNvPr id="106" name="文本框 105"/>
            <p:cNvSpPr txBox="1"/>
            <p:nvPr/>
          </p:nvSpPr>
          <p:spPr>
            <a:xfrm>
              <a:off x="7995284" y="2018378"/>
              <a:ext cx="1841199" cy="523220"/>
            </a:xfrm>
            <a:prstGeom prst="rect">
              <a:avLst/>
            </a:prstGeom>
            <a:noFill/>
          </p:spPr>
          <p:txBody>
            <a:bodyPr wrap="square" rtlCol="0">
              <a:spAutoFit/>
            </a:bodyPr>
            <a:lstStyle/>
            <a:p>
              <a:pPr algn="ctr"/>
              <a:r>
                <a:rPr lang="zh-TW" altLang="en-US" sz="2800" dirty="0">
                  <a:solidFill>
                    <a:srgbClr val="22B4B9"/>
                  </a:solidFill>
                  <a:latin typeface="印品粗朗体" panose="02000000000000000000" pitchFamily="2" charset="-122"/>
                  <a:ea typeface="印品粗朗体" panose="02000000000000000000" pitchFamily="2" charset="-122"/>
                </a:rPr>
                <a:t>課程點名</a:t>
              </a:r>
              <a:endParaRPr lang="zh-CN" altLang="en-US" sz="2800" dirty="0">
                <a:solidFill>
                  <a:srgbClr val="22B4B9"/>
                </a:solidFill>
                <a:latin typeface="印品粗朗体" panose="02000000000000000000" pitchFamily="2" charset="-122"/>
                <a:ea typeface="印品粗朗体" panose="02000000000000000000" pitchFamily="2" charset="-122"/>
              </a:endParaRPr>
            </a:p>
          </p:txBody>
        </p:sp>
        <p:pic>
          <p:nvPicPr>
            <p:cNvPr id="105" name="图片 10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37723" y="1936505"/>
              <a:ext cx="1247893" cy="879830"/>
            </a:xfrm>
            <a:prstGeom prst="rect">
              <a:avLst/>
            </a:prstGeom>
          </p:spPr>
        </p:pic>
      </p:grpSp>
      <p:sp>
        <p:nvSpPr>
          <p:cNvPr id="77" name="圆角矩形 5">
            <a:extLst>
              <a:ext uri="{FF2B5EF4-FFF2-40B4-BE49-F238E27FC236}">
                <a16:creationId xmlns:a16="http://schemas.microsoft.com/office/drawing/2014/main" id="{D3D54EB9-F867-477E-80AB-E62628894071}"/>
              </a:ext>
            </a:extLst>
          </p:cNvPr>
          <p:cNvSpPr/>
          <p:nvPr/>
        </p:nvSpPr>
        <p:spPr>
          <a:xfrm>
            <a:off x="247650" y="1235135"/>
            <a:ext cx="4659863" cy="5423325"/>
          </a:xfrm>
          <a:prstGeom prst="roundRect">
            <a:avLst/>
          </a:prstGeom>
          <a:noFill/>
          <a:ln w="28575">
            <a:solidFill>
              <a:srgbClr val="13A9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88" name="圆角矩形 6">
            <a:extLst>
              <a:ext uri="{FF2B5EF4-FFF2-40B4-BE49-F238E27FC236}">
                <a16:creationId xmlns:a16="http://schemas.microsoft.com/office/drawing/2014/main" id="{587A9B3B-C4B4-49F6-B23E-8346BCE1B978}"/>
              </a:ext>
            </a:extLst>
          </p:cNvPr>
          <p:cNvSpPr/>
          <p:nvPr/>
        </p:nvSpPr>
        <p:spPr>
          <a:xfrm>
            <a:off x="7055887" y="1209069"/>
            <a:ext cx="4659863" cy="5449392"/>
          </a:xfrm>
          <a:prstGeom prst="roundRect">
            <a:avLst/>
          </a:prstGeom>
          <a:noFill/>
          <a:ln w="28575">
            <a:solidFill>
              <a:srgbClr val="E44D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aphicFrame>
        <p:nvGraphicFramePr>
          <p:cNvPr id="2" name="表格 1">
            <a:extLst>
              <a:ext uri="{FF2B5EF4-FFF2-40B4-BE49-F238E27FC236}">
                <a16:creationId xmlns:a16="http://schemas.microsoft.com/office/drawing/2014/main" id="{C521BD56-7600-4407-9662-00BDBCCDF2E9}"/>
              </a:ext>
            </a:extLst>
          </p:cNvPr>
          <p:cNvGraphicFramePr>
            <a:graphicFrameLocks noGrp="1"/>
          </p:cNvGraphicFramePr>
          <p:nvPr>
            <p:extLst>
              <p:ext uri="{D42A27DB-BD31-4B8C-83A1-F6EECF244321}">
                <p14:modId xmlns:p14="http://schemas.microsoft.com/office/powerpoint/2010/main" val="368998818"/>
              </p:ext>
            </p:extLst>
          </p:nvPr>
        </p:nvGraphicFramePr>
        <p:xfrm>
          <a:off x="730313" y="2215941"/>
          <a:ext cx="4053627" cy="3780905"/>
        </p:xfrm>
        <a:graphic>
          <a:graphicData uri="http://schemas.openxmlformats.org/drawingml/2006/table">
            <a:tbl>
              <a:tblPr firstRow="1" bandRow="1">
                <a:tableStyleId>{D27102A9-8310-4765-A935-A1911B00CA55}</a:tableStyleId>
              </a:tblPr>
              <a:tblGrid>
                <a:gridCol w="781187">
                  <a:extLst>
                    <a:ext uri="{9D8B030D-6E8A-4147-A177-3AD203B41FA5}">
                      <a16:colId xmlns:a16="http://schemas.microsoft.com/office/drawing/2014/main" val="3192335017"/>
                    </a:ext>
                  </a:extLst>
                </a:gridCol>
                <a:gridCol w="781187">
                  <a:extLst>
                    <a:ext uri="{9D8B030D-6E8A-4147-A177-3AD203B41FA5}">
                      <a16:colId xmlns:a16="http://schemas.microsoft.com/office/drawing/2014/main" val="1929528103"/>
                    </a:ext>
                  </a:extLst>
                </a:gridCol>
                <a:gridCol w="805328">
                  <a:extLst>
                    <a:ext uri="{9D8B030D-6E8A-4147-A177-3AD203B41FA5}">
                      <a16:colId xmlns:a16="http://schemas.microsoft.com/office/drawing/2014/main" val="935728529"/>
                    </a:ext>
                  </a:extLst>
                </a:gridCol>
                <a:gridCol w="866775">
                  <a:extLst>
                    <a:ext uri="{9D8B030D-6E8A-4147-A177-3AD203B41FA5}">
                      <a16:colId xmlns:a16="http://schemas.microsoft.com/office/drawing/2014/main" val="84166"/>
                    </a:ext>
                  </a:extLst>
                </a:gridCol>
                <a:gridCol w="819150">
                  <a:extLst>
                    <a:ext uri="{9D8B030D-6E8A-4147-A177-3AD203B41FA5}">
                      <a16:colId xmlns:a16="http://schemas.microsoft.com/office/drawing/2014/main" val="2709640834"/>
                    </a:ext>
                  </a:extLst>
                </a:gridCol>
              </a:tblGrid>
              <a:tr h="597786">
                <a:tc>
                  <a:txBody>
                    <a:bodyPr/>
                    <a:lstStyle/>
                    <a:p>
                      <a:pPr marL="0" marR="0" lvl="0" indent="0" algn="ctr" rtl="0">
                        <a:spcBef>
                          <a:spcPts val="0"/>
                        </a:spcBef>
                        <a:spcAft>
                          <a:spcPts val="0"/>
                        </a:spcAft>
                        <a:buNone/>
                      </a:pPr>
                      <a:r>
                        <a:rPr lang="zh-TW" sz="1800" u="none" strike="noStrike" cap="none"/>
                        <a:t>姓名</a:t>
                      </a:r>
                      <a:endParaRPr sz="1800" dirty="0">
                        <a:ea typeface="印品粗朗体" panose="02000000000000000000"/>
                      </a:endParaRPr>
                    </a:p>
                  </a:txBody>
                  <a:tcPr marL="91450" marR="91450" marT="45725" marB="45725" anchor="ctr"/>
                </a:tc>
                <a:tc>
                  <a:txBody>
                    <a:bodyPr/>
                    <a:lstStyle/>
                    <a:p>
                      <a:pPr marL="0" marR="0" lvl="0" indent="0" algn="ctr" rtl="0">
                        <a:spcBef>
                          <a:spcPts val="0"/>
                        </a:spcBef>
                        <a:spcAft>
                          <a:spcPts val="0"/>
                        </a:spcAft>
                        <a:buNone/>
                      </a:pPr>
                      <a:r>
                        <a:rPr lang="zh-TW" sz="1800"/>
                        <a:t>年班座號</a:t>
                      </a:r>
                      <a:endParaRPr sz="1800" dirty="0">
                        <a:ea typeface="印品粗朗体" panose="02000000000000000000"/>
                      </a:endParaRPr>
                    </a:p>
                  </a:txBody>
                  <a:tcPr marL="91450" marR="91450" marT="45725" marB="45725" anchor="ctr"/>
                </a:tc>
                <a:tc>
                  <a:txBody>
                    <a:bodyPr/>
                    <a:lstStyle/>
                    <a:p>
                      <a:pPr marL="0" marR="0" lvl="0" indent="0" algn="ctr" rtl="0">
                        <a:spcBef>
                          <a:spcPts val="0"/>
                        </a:spcBef>
                        <a:spcAft>
                          <a:spcPts val="0"/>
                        </a:spcAft>
                        <a:buNone/>
                      </a:pPr>
                      <a:r>
                        <a:rPr lang="en-US" altLang="zh-TW" sz="1800" dirty="0"/>
                        <a:t>2/16</a:t>
                      </a:r>
                      <a:endParaRPr sz="1800" dirty="0">
                        <a:ea typeface="印品粗朗体" panose="02000000000000000000"/>
                      </a:endParaRPr>
                    </a:p>
                  </a:txBody>
                  <a:tcPr marL="91450" marR="91450" marT="45725" marB="45725" anchor="ctr"/>
                </a:tc>
                <a:tc>
                  <a:txBody>
                    <a:bodyPr/>
                    <a:lstStyle/>
                    <a:p>
                      <a:pPr marL="0" marR="0" lvl="0" indent="0" algn="ctr" rtl="0">
                        <a:spcBef>
                          <a:spcPts val="0"/>
                        </a:spcBef>
                        <a:spcAft>
                          <a:spcPts val="0"/>
                        </a:spcAft>
                        <a:buNone/>
                      </a:pPr>
                      <a:r>
                        <a:rPr lang="en-US" altLang="zh-TW" sz="1800" dirty="0"/>
                        <a:t>3</a:t>
                      </a:r>
                      <a:r>
                        <a:rPr lang="zh-TW" sz="1800" dirty="0"/>
                        <a:t>/</a:t>
                      </a:r>
                      <a:r>
                        <a:rPr lang="en-US" altLang="zh-TW" sz="1800" dirty="0"/>
                        <a:t>1</a:t>
                      </a:r>
                      <a:endParaRPr sz="1800" dirty="0">
                        <a:ea typeface="印品粗朗体" panose="02000000000000000000"/>
                      </a:endParaRPr>
                    </a:p>
                  </a:txBody>
                  <a:tcPr marL="91450" marR="91450" marT="45725" marB="45725" anchor="ctr"/>
                </a:tc>
                <a:tc>
                  <a:txBody>
                    <a:bodyPr/>
                    <a:lstStyle/>
                    <a:p>
                      <a:pPr marL="0" marR="0" lvl="0" indent="0" algn="ctr" rtl="0">
                        <a:spcBef>
                          <a:spcPts val="0"/>
                        </a:spcBef>
                        <a:spcAft>
                          <a:spcPts val="0"/>
                        </a:spcAft>
                        <a:buNone/>
                      </a:pPr>
                      <a:r>
                        <a:rPr lang="en-US" altLang="zh-TW" sz="1800" dirty="0"/>
                        <a:t>3</a:t>
                      </a:r>
                      <a:r>
                        <a:rPr lang="zh-TW" sz="1800" dirty="0"/>
                        <a:t>/</a:t>
                      </a:r>
                      <a:r>
                        <a:rPr lang="en-US" altLang="zh-TW" sz="1800" dirty="0"/>
                        <a:t>15</a:t>
                      </a:r>
                      <a:endParaRPr sz="1800" dirty="0">
                        <a:ea typeface="印品粗朗体" panose="02000000000000000000"/>
                      </a:endParaRPr>
                    </a:p>
                  </a:txBody>
                  <a:tcPr marL="91450" marR="91450" marT="45725" marB="45725" anchor="ctr"/>
                </a:tc>
                <a:extLst>
                  <a:ext uri="{0D108BD9-81ED-4DB2-BD59-A6C34878D82A}">
                    <a16:rowId xmlns:a16="http://schemas.microsoft.com/office/drawing/2014/main" val="1324681893"/>
                  </a:ext>
                </a:extLst>
              </a:tr>
              <a:tr h="628163">
                <a:tc>
                  <a:txBody>
                    <a:bodyPr/>
                    <a:lstStyle/>
                    <a:p>
                      <a:pPr algn="ctr"/>
                      <a:r>
                        <a:rPr lang="zh-TW" altLang="en-US" sz="1400" dirty="0"/>
                        <a:t>吳羿辰</a:t>
                      </a:r>
                    </a:p>
                  </a:txBody>
                  <a:tcPr anchor="ctr"/>
                </a:tc>
                <a:tc>
                  <a:txBody>
                    <a:bodyPr/>
                    <a:lstStyle/>
                    <a:p>
                      <a:pPr algn="ctr"/>
                      <a:r>
                        <a:rPr lang="zh-TW" altLang="en-US" sz="1400" dirty="0"/>
                        <a:t>國一智</a:t>
                      </a:r>
                      <a:r>
                        <a:rPr lang="en-US" altLang="zh-TW" sz="1400" dirty="0"/>
                        <a:t>18</a:t>
                      </a:r>
                      <a:endParaRPr lang="zh-TW" altLang="en-US" sz="1400" dirty="0"/>
                    </a:p>
                  </a:txBody>
                  <a:tcPr anchor="ctr"/>
                </a:tc>
                <a:tc>
                  <a:txBody>
                    <a:bodyPr/>
                    <a:lstStyle/>
                    <a:p>
                      <a:pPr algn="ctr"/>
                      <a:endParaRPr lang="zh-TW" altLang="en-US" dirty="0"/>
                    </a:p>
                  </a:txBody>
                  <a:tcPr anchor="ctr"/>
                </a:tc>
                <a:tc>
                  <a:txBody>
                    <a:bodyPr/>
                    <a:lstStyle/>
                    <a:p>
                      <a:pPr algn="ctr"/>
                      <a:endParaRPr lang="zh-TW" altLang="en-US" dirty="0"/>
                    </a:p>
                  </a:txBody>
                  <a:tcPr anchor="ctr"/>
                </a:tc>
                <a:tc>
                  <a:txBody>
                    <a:bodyPr/>
                    <a:lstStyle/>
                    <a:p>
                      <a:pPr algn="ctr"/>
                      <a:endParaRPr lang="zh-TW" altLang="en-US" dirty="0"/>
                    </a:p>
                  </a:txBody>
                  <a:tcPr anchor="ctr"/>
                </a:tc>
                <a:extLst>
                  <a:ext uri="{0D108BD9-81ED-4DB2-BD59-A6C34878D82A}">
                    <a16:rowId xmlns:a16="http://schemas.microsoft.com/office/drawing/2014/main" val="310825248"/>
                  </a:ext>
                </a:extLst>
              </a:tr>
              <a:tr h="628163">
                <a:tc>
                  <a:txBody>
                    <a:bodyPr/>
                    <a:lstStyle/>
                    <a:p>
                      <a:pPr algn="ctr"/>
                      <a:r>
                        <a:rPr lang="zh-TW" altLang="en-US" sz="1400" dirty="0"/>
                        <a:t>陳重光</a:t>
                      </a:r>
                    </a:p>
                  </a:txBody>
                  <a:tcPr anchor="ctr"/>
                </a:tc>
                <a:tc>
                  <a:txBody>
                    <a:bodyPr/>
                    <a:lstStyle/>
                    <a:p>
                      <a:pPr algn="ctr"/>
                      <a:r>
                        <a:rPr lang="zh-TW" altLang="en-US" sz="1400" dirty="0"/>
                        <a:t>國一智</a:t>
                      </a:r>
                      <a:r>
                        <a:rPr lang="en-US" altLang="zh-TW" sz="1400" dirty="0"/>
                        <a:t>34</a:t>
                      </a:r>
                      <a:endParaRPr lang="zh-TW" altLang="en-US" sz="1400" dirty="0"/>
                    </a:p>
                  </a:txBody>
                  <a:tcPr anchor="ctr"/>
                </a:tc>
                <a:tc>
                  <a:txBody>
                    <a:bodyPr/>
                    <a:lstStyle/>
                    <a:p>
                      <a:pPr algn="ctr"/>
                      <a:endParaRPr lang="zh-TW" altLang="en-US" dirty="0"/>
                    </a:p>
                  </a:txBody>
                  <a:tcPr anchor="ctr"/>
                </a:tc>
                <a:tc>
                  <a:txBody>
                    <a:bodyPr/>
                    <a:lstStyle/>
                    <a:p>
                      <a:pPr algn="ctr"/>
                      <a:endParaRPr lang="zh-TW" altLang="en-US" dirty="0"/>
                    </a:p>
                  </a:txBody>
                  <a:tcPr anchor="ctr"/>
                </a:tc>
                <a:tc>
                  <a:txBody>
                    <a:bodyPr/>
                    <a:lstStyle/>
                    <a:p>
                      <a:pPr algn="ctr"/>
                      <a:endParaRPr lang="zh-TW" altLang="en-US" dirty="0"/>
                    </a:p>
                  </a:txBody>
                  <a:tcPr anchor="ctr"/>
                </a:tc>
                <a:extLst>
                  <a:ext uri="{0D108BD9-81ED-4DB2-BD59-A6C34878D82A}">
                    <a16:rowId xmlns:a16="http://schemas.microsoft.com/office/drawing/2014/main" val="3496625607"/>
                  </a:ext>
                </a:extLst>
              </a:tr>
              <a:tr h="628163">
                <a:tc>
                  <a:txBody>
                    <a:bodyPr/>
                    <a:lstStyle/>
                    <a:p>
                      <a:pPr algn="ctr"/>
                      <a:r>
                        <a:rPr lang="zh-TW" altLang="en-US" sz="1400" dirty="0"/>
                        <a:t>劉閎睿</a:t>
                      </a:r>
                    </a:p>
                  </a:txBody>
                  <a:tcPr anchor="ctr"/>
                </a:tc>
                <a:tc>
                  <a:txBody>
                    <a:bodyPr/>
                    <a:lstStyle/>
                    <a:p>
                      <a:pPr algn="ctr"/>
                      <a:r>
                        <a:rPr lang="zh-TW" altLang="en-US" sz="1400" dirty="0"/>
                        <a:t>國一智</a:t>
                      </a:r>
                      <a:r>
                        <a:rPr lang="en-US" altLang="zh-TW" sz="1400" dirty="0"/>
                        <a:t>41</a:t>
                      </a:r>
                      <a:endParaRPr lang="zh-TW" altLang="en-US" sz="1400" dirty="0"/>
                    </a:p>
                  </a:txBody>
                  <a:tcPr anchor="ctr"/>
                </a:tc>
                <a:tc>
                  <a:txBody>
                    <a:bodyPr/>
                    <a:lstStyle/>
                    <a:p>
                      <a:pPr algn="ctr"/>
                      <a:endParaRPr lang="zh-TW" altLang="en-US" dirty="0"/>
                    </a:p>
                  </a:txBody>
                  <a:tcPr anchor="ctr"/>
                </a:tc>
                <a:tc>
                  <a:txBody>
                    <a:bodyPr/>
                    <a:lstStyle/>
                    <a:p>
                      <a:pPr algn="ctr"/>
                      <a:endParaRPr lang="zh-TW" altLang="en-US" dirty="0"/>
                    </a:p>
                  </a:txBody>
                  <a:tcPr anchor="ctr"/>
                </a:tc>
                <a:tc>
                  <a:txBody>
                    <a:bodyPr/>
                    <a:lstStyle/>
                    <a:p>
                      <a:pPr algn="ctr"/>
                      <a:endParaRPr lang="zh-TW" altLang="en-US"/>
                    </a:p>
                  </a:txBody>
                  <a:tcPr anchor="ctr"/>
                </a:tc>
                <a:extLst>
                  <a:ext uri="{0D108BD9-81ED-4DB2-BD59-A6C34878D82A}">
                    <a16:rowId xmlns:a16="http://schemas.microsoft.com/office/drawing/2014/main" val="504233666"/>
                  </a:ext>
                </a:extLst>
              </a:tr>
              <a:tr h="628163">
                <a:tc>
                  <a:txBody>
                    <a:bodyPr/>
                    <a:lstStyle/>
                    <a:p>
                      <a:pPr algn="ctr"/>
                      <a:r>
                        <a:rPr lang="zh-TW" altLang="en-US" sz="1400" dirty="0"/>
                        <a:t>林冠宇</a:t>
                      </a:r>
                    </a:p>
                  </a:txBody>
                  <a:tcPr anchor="ctr"/>
                </a:tc>
                <a:tc>
                  <a:txBody>
                    <a:bodyPr/>
                    <a:lstStyle/>
                    <a:p>
                      <a:pPr algn="ctr"/>
                      <a:r>
                        <a:rPr lang="zh-TW" altLang="en-US" sz="1400" dirty="0"/>
                        <a:t>國一義</a:t>
                      </a:r>
                      <a:r>
                        <a:rPr lang="en-US" altLang="zh-TW" sz="1400" dirty="0"/>
                        <a:t>18</a:t>
                      </a:r>
                      <a:endParaRPr lang="zh-TW" altLang="en-US" sz="1400" dirty="0"/>
                    </a:p>
                  </a:txBody>
                  <a:tcPr anchor="ctr"/>
                </a:tc>
                <a:tc>
                  <a:txBody>
                    <a:bodyPr/>
                    <a:lstStyle/>
                    <a:p>
                      <a:pPr algn="ctr"/>
                      <a:endParaRPr lang="zh-TW" altLang="en-US" dirty="0"/>
                    </a:p>
                  </a:txBody>
                  <a:tcPr anchor="ctr"/>
                </a:tc>
                <a:tc>
                  <a:txBody>
                    <a:bodyPr/>
                    <a:lstStyle/>
                    <a:p>
                      <a:pPr algn="ctr"/>
                      <a:endParaRPr lang="zh-TW" altLang="en-US" dirty="0"/>
                    </a:p>
                  </a:txBody>
                  <a:tcPr anchor="ctr"/>
                </a:tc>
                <a:tc>
                  <a:txBody>
                    <a:bodyPr/>
                    <a:lstStyle/>
                    <a:p>
                      <a:pPr algn="ctr"/>
                      <a:endParaRPr lang="zh-TW" altLang="en-US" dirty="0"/>
                    </a:p>
                  </a:txBody>
                  <a:tcPr anchor="ctr"/>
                </a:tc>
                <a:extLst>
                  <a:ext uri="{0D108BD9-81ED-4DB2-BD59-A6C34878D82A}">
                    <a16:rowId xmlns:a16="http://schemas.microsoft.com/office/drawing/2014/main" val="1395731815"/>
                  </a:ext>
                </a:extLst>
              </a:tr>
              <a:tr h="628163">
                <a:tc>
                  <a:txBody>
                    <a:bodyPr/>
                    <a:lstStyle/>
                    <a:p>
                      <a:pPr algn="ctr"/>
                      <a:r>
                        <a:rPr lang="zh-TW" altLang="en-US" sz="1400" dirty="0"/>
                        <a:t>陳賢琮</a:t>
                      </a:r>
                    </a:p>
                  </a:txBody>
                  <a:tcPr anchor="ctr"/>
                </a:tc>
                <a:tc>
                  <a:txBody>
                    <a:bodyPr/>
                    <a:lstStyle/>
                    <a:p>
                      <a:pPr algn="ctr"/>
                      <a:r>
                        <a:rPr lang="zh-TW" altLang="en-US" sz="1400" dirty="0"/>
                        <a:t>國一義</a:t>
                      </a:r>
                      <a:r>
                        <a:rPr lang="en-US" altLang="zh-TW" sz="1400" dirty="0"/>
                        <a:t>35</a:t>
                      </a:r>
                      <a:endParaRPr lang="zh-TW" altLang="en-US" sz="1400" dirty="0"/>
                    </a:p>
                  </a:txBody>
                  <a:tcPr anchor="ctr"/>
                </a:tc>
                <a:tc>
                  <a:txBody>
                    <a:bodyPr/>
                    <a:lstStyle/>
                    <a:p>
                      <a:pPr algn="ctr"/>
                      <a:endParaRPr lang="zh-TW" altLang="en-US" dirty="0"/>
                    </a:p>
                  </a:txBody>
                  <a:tcPr anchor="ctr"/>
                </a:tc>
                <a:tc>
                  <a:txBody>
                    <a:bodyPr/>
                    <a:lstStyle/>
                    <a:p>
                      <a:pPr algn="ctr"/>
                      <a:endParaRPr lang="zh-TW" altLang="en-US" dirty="0"/>
                    </a:p>
                  </a:txBody>
                  <a:tcPr anchor="ctr"/>
                </a:tc>
                <a:tc>
                  <a:txBody>
                    <a:bodyPr/>
                    <a:lstStyle/>
                    <a:p>
                      <a:pPr algn="ctr"/>
                      <a:endParaRPr lang="zh-TW" altLang="en-US" dirty="0"/>
                    </a:p>
                  </a:txBody>
                  <a:tcPr anchor="ctr"/>
                </a:tc>
                <a:extLst>
                  <a:ext uri="{0D108BD9-81ED-4DB2-BD59-A6C34878D82A}">
                    <a16:rowId xmlns:a16="http://schemas.microsoft.com/office/drawing/2014/main" val="3992319757"/>
                  </a:ext>
                </a:extLst>
              </a:tr>
            </a:tbl>
          </a:graphicData>
        </a:graphic>
      </p:graphicFrame>
      <p:sp>
        <p:nvSpPr>
          <p:cNvPr id="35" name="í$ľîḋe">
            <a:extLst>
              <a:ext uri="{FF2B5EF4-FFF2-40B4-BE49-F238E27FC236}">
                <a16:creationId xmlns:a16="http://schemas.microsoft.com/office/drawing/2014/main" id="{B030515D-CC08-4275-854D-0EE071B98856}"/>
              </a:ext>
            </a:extLst>
          </p:cNvPr>
          <p:cNvSpPr/>
          <p:nvPr/>
        </p:nvSpPr>
        <p:spPr bwMode="auto">
          <a:xfrm>
            <a:off x="5186237" y="3805561"/>
            <a:ext cx="1895890" cy="2044814"/>
          </a:xfrm>
          <a:custGeom>
            <a:avLst/>
            <a:gdLst>
              <a:gd name="connsiteX0" fmla="*/ 387385 w 1948870"/>
              <a:gd name="connsiteY0" fmla="*/ 1565958 h 2213078"/>
              <a:gd name="connsiteX1" fmla="*/ 371929 w 1948870"/>
              <a:gd name="connsiteY1" fmla="*/ 1577245 h 2213078"/>
              <a:gd name="connsiteX2" fmla="*/ 356474 w 1948870"/>
              <a:gd name="connsiteY2" fmla="*/ 1591355 h 2213078"/>
              <a:gd name="connsiteX3" fmla="*/ 342424 w 1948870"/>
              <a:gd name="connsiteY3" fmla="*/ 1605464 h 2213078"/>
              <a:gd name="connsiteX4" fmla="*/ 329779 w 1948870"/>
              <a:gd name="connsiteY4" fmla="*/ 1620984 h 2213078"/>
              <a:gd name="connsiteX5" fmla="*/ 319944 w 1948870"/>
              <a:gd name="connsiteY5" fmla="*/ 1636504 h 2213078"/>
              <a:gd name="connsiteX6" fmla="*/ 314324 w 1948870"/>
              <a:gd name="connsiteY6" fmla="*/ 1654846 h 2213078"/>
              <a:gd name="connsiteX7" fmla="*/ 308703 w 1948870"/>
              <a:gd name="connsiteY7" fmla="*/ 1676010 h 2213078"/>
              <a:gd name="connsiteX8" fmla="*/ 308703 w 1948870"/>
              <a:gd name="connsiteY8" fmla="*/ 1695763 h 2213078"/>
              <a:gd name="connsiteX9" fmla="*/ 308703 w 1948870"/>
              <a:gd name="connsiteY9" fmla="*/ 1709872 h 2213078"/>
              <a:gd name="connsiteX10" fmla="*/ 312919 w 1948870"/>
              <a:gd name="connsiteY10" fmla="*/ 1719749 h 2213078"/>
              <a:gd name="connsiteX11" fmla="*/ 318539 w 1948870"/>
              <a:gd name="connsiteY11" fmla="*/ 1729625 h 2213078"/>
              <a:gd name="connsiteX12" fmla="*/ 324159 w 1948870"/>
              <a:gd name="connsiteY12" fmla="*/ 1739502 h 2213078"/>
              <a:gd name="connsiteX13" fmla="*/ 333994 w 1948870"/>
              <a:gd name="connsiteY13" fmla="*/ 1747967 h 2213078"/>
              <a:gd name="connsiteX14" fmla="*/ 343829 w 1948870"/>
              <a:gd name="connsiteY14" fmla="*/ 1755022 h 2213078"/>
              <a:gd name="connsiteX15" fmla="*/ 366309 w 1948870"/>
              <a:gd name="connsiteY15" fmla="*/ 1767720 h 2213078"/>
              <a:gd name="connsiteX16" fmla="*/ 432345 w 1948870"/>
              <a:gd name="connsiteY16" fmla="*/ 1446029 h 2213078"/>
              <a:gd name="connsiteX17" fmla="*/ 444991 w 1948870"/>
              <a:gd name="connsiteY17" fmla="*/ 1446029 h 2213078"/>
              <a:gd name="connsiteX18" fmla="*/ 454826 w 1948870"/>
              <a:gd name="connsiteY18" fmla="*/ 1450262 h 2213078"/>
              <a:gd name="connsiteX19" fmla="*/ 464661 w 1948870"/>
              <a:gd name="connsiteY19" fmla="*/ 1454495 h 2213078"/>
              <a:gd name="connsiteX20" fmla="*/ 471686 w 1948870"/>
              <a:gd name="connsiteY20" fmla="*/ 1462960 h 2213078"/>
              <a:gd name="connsiteX21" fmla="*/ 478711 w 1948870"/>
              <a:gd name="connsiteY21" fmla="*/ 1472837 h 2213078"/>
              <a:gd name="connsiteX22" fmla="*/ 480116 w 1948870"/>
              <a:gd name="connsiteY22" fmla="*/ 1484124 h 2213078"/>
              <a:gd name="connsiteX23" fmla="*/ 480116 w 1948870"/>
              <a:gd name="connsiteY23" fmla="*/ 1494001 h 2213078"/>
              <a:gd name="connsiteX24" fmla="*/ 444991 w 1948870"/>
              <a:gd name="connsiteY24" fmla="*/ 1828390 h 2213078"/>
              <a:gd name="connsiteX25" fmla="*/ 442181 w 1948870"/>
              <a:gd name="connsiteY25" fmla="*/ 1836856 h 2213078"/>
              <a:gd name="connsiteX26" fmla="*/ 440776 w 1948870"/>
              <a:gd name="connsiteY26" fmla="*/ 1846732 h 2213078"/>
              <a:gd name="connsiteX27" fmla="*/ 435155 w 1948870"/>
              <a:gd name="connsiteY27" fmla="*/ 1852376 h 2213078"/>
              <a:gd name="connsiteX28" fmla="*/ 426725 w 1948870"/>
              <a:gd name="connsiteY28" fmla="*/ 1858020 h 2213078"/>
              <a:gd name="connsiteX29" fmla="*/ 415485 w 1948870"/>
              <a:gd name="connsiteY29" fmla="*/ 1863663 h 2213078"/>
              <a:gd name="connsiteX30" fmla="*/ 402840 w 1948870"/>
              <a:gd name="connsiteY30" fmla="*/ 1866485 h 2213078"/>
              <a:gd name="connsiteX31" fmla="*/ 393005 w 1948870"/>
              <a:gd name="connsiteY31" fmla="*/ 1866485 h 2213078"/>
              <a:gd name="connsiteX32" fmla="*/ 356474 w 1948870"/>
              <a:gd name="connsiteY32" fmla="*/ 1853787 h 2213078"/>
              <a:gd name="connsiteX33" fmla="*/ 319944 w 1948870"/>
              <a:gd name="connsiteY33" fmla="*/ 1841089 h 2213078"/>
              <a:gd name="connsiteX34" fmla="*/ 307298 w 1948870"/>
              <a:gd name="connsiteY34" fmla="*/ 1832623 h 2213078"/>
              <a:gd name="connsiteX35" fmla="*/ 293248 w 1948870"/>
              <a:gd name="connsiteY35" fmla="*/ 1824157 h 2213078"/>
              <a:gd name="connsiteX36" fmla="*/ 279198 w 1948870"/>
              <a:gd name="connsiteY36" fmla="*/ 1814281 h 2213078"/>
              <a:gd name="connsiteX37" fmla="*/ 267958 w 1948870"/>
              <a:gd name="connsiteY37" fmla="*/ 1804404 h 2213078"/>
              <a:gd name="connsiteX38" fmla="*/ 256718 w 1948870"/>
              <a:gd name="connsiteY38" fmla="*/ 1793117 h 2213078"/>
              <a:gd name="connsiteX39" fmla="*/ 246883 w 1948870"/>
              <a:gd name="connsiteY39" fmla="*/ 1780419 h 2213078"/>
              <a:gd name="connsiteX40" fmla="*/ 241262 w 1948870"/>
              <a:gd name="connsiteY40" fmla="*/ 1769131 h 2213078"/>
              <a:gd name="connsiteX41" fmla="*/ 234237 w 1948870"/>
              <a:gd name="connsiteY41" fmla="*/ 1755022 h 2213078"/>
              <a:gd name="connsiteX42" fmla="*/ 230022 w 1948870"/>
              <a:gd name="connsiteY42" fmla="*/ 1740913 h 2213078"/>
              <a:gd name="connsiteX43" fmla="*/ 225807 w 1948870"/>
              <a:gd name="connsiteY43" fmla="*/ 1728214 h 2213078"/>
              <a:gd name="connsiteX44" fmla="*/ 224402 w 1948870"/>
              <a:gd name="connsiteY44" fmla="*/ 1714105 h 2213078"/>
              <a:gd name="connsiteX45" fmla="*/ 221592 w 1948870"/>
              <a:gd name="connsiteY45" fmla="*/ 1698585 h 2213078"/>
              <a:gd name="connsiteX46" fmla="*/ 221592 w 1948870"/>
              <a:gd name="connsiteY46" fmla="*/ 1678832 h 2213078"/>
              <a:gd name="connsiteX47" fmla="*/ 224402 w 1948870"/>
              <a:gd name="connsiteY47" fmla="*/ 1659079 h 2213078"/>
              <a:gd name="connsiteX48" fmla="*/ 227212 w 1948870"/>
              <a:gd name="connsiteY48" fmla="*/ 1640737 h 2213078"/>
              <a:gd name="connsiteX49" fmla="*/ 234237 w 1948870"/>
              <a:gd name="connsiteY49" fmla="*/ 1622395 h 2213078"/>
              <a:gd name="connsiteX50" fmla="*/ 241262 w 1948870"/>
              <a:gd name="connsiteY50" fmla="*/ 1605464 h 2213078"/>
              <a:gd name="connsiteX51" fmla="*/ 249693 w 1948870"/>
              <a:gd name="connsiteY51" fmla="*/ 1587122 h 2213078"/>
              <a:gd name="connsiteX52" fmla="*/ 259528 w 1948870"/>
              <a:gd name="connsiteY52" fmla="*/ 1571602 h 2213078"/>
              <a:gd name="connsiteX53" fmla="*/ 273578 w 1948870"/>
              <a:gd name="connsiteY53" fmla="*/ 1553260 h 2213078"/>
              <a:gd name="connsiteX54" fmla="*/ 284818 w 1948870"/>
              <a:gd name="connsiteY54" fmla="*/ 1539150 h 2213078"/>
              <a:gd name="connsiteX55" fmla="*/ 300273 w 1948870"/>
              <a:gd name="connsiteY55" fmla="*/ 1523630 h 2213078"/>
              <a:gd name="connsiteX56" fmla="*/ 317134 w 1948870"/>
              <a:gd name="connsiteY56" fmla="*/ 1509521 h 2213078"/>
              <a:gd name="connsiteX57" fmla="*/ 336804 w 1948870"/>
              <a:gd name="connsiteY57" fmla="*/ 1496823 h 2213078"/>
              <a:gd name="connsiteX58" fmla="*/ 353664 w 1948870"/>
              <a:gd name="connsiteY58" fmla="*/ 1484124 h 2213078"/>
              <a:gd name="connsiteX59" fmla="*/ 376145 w 1948870"/>
              <a:gd name="connsiteY59" fmla="*/ 1472837 h 2213078"/>
              <a:gd name="connsiteX60" fmla="*/ 397220 w 1948870"/>
              <a:gd name="connsiteY60" fmla="*/ 1460139 h 2213078"/>
              <a:gd name="connsiteX61" fmla="*/ 422510 w 1948870"/>
              <a:gd name="connsiteY61" fmla="*/ 1450262 h 2213078"/>
              <a:gd name="connsiteX62" fmla="*/ 610154 w 1948870"/>
              <a:gd name="connsiteY62" fmla="*/ 528411 h 2213078"/>
              <a:gd name="connsiteX63" fmla="*/ 622806 w 1948870"/>
              <a:gd name="connsiteY63" fmla="*/ 528411 h 2213078"/>
              <a:gd name="connsiteX64" fmla="*/ 636864 w 1948870"/>
              <a:gd name="connsiteY64" fmla="*/ 531252 h 2213078"/>
              <a:gd name="connsiteX65" fmla="*/ 649517 w 1948870"/>
              <a:gd name="connsiteY65" fmla="*/ 536934 h 2213078"/>
              <a:gd name="connsiteX66" fmla="*/ 659357 w 1948870"/>
              <a:gd name="connsiteY66" fmla="*/ 545457 h 2213078"/>
              <a:gd name="connsiteX67" fmla="*/ 666387 w 1948870"/>
              <a:gd name="connsiteY67" fmla="*/ 555400 h 2213078"/>
              <a:gd name="connsiteX68" fmla="*/ 672010 w 1948870"/>
              <a:gd name="connsiteY68" fmla="*/ 566764 h 2213078"/>
              <a:gd name="connsiteX69" fmla="*/ 679039 w 1948870"/>
              <a:gd name="connsiteY69" fmla="*/ 579548 h 2213078"/>
              <a:gd name="connsiteX70" fmla="*/ 680445 w 1948870"/>
              <a:gd name="connsiteY70" fmla="*/ 592332 h 2213078"/>
              <a:gd name="connsiteX71" fmla="*/ 684662 w 1948870"/>
              <a:gd name="connsiteY71" fmla="*/ 676139 h 2213078"/>
              <a:gd name="connsiteX72" fmla="*/ 684662 w 1948870"/>
              <a:gd name="connsiteY72" fmla="*/ 690344 h 2213078"/>
              <a:gd name="connsiteX73" fmla="*/ 680445 w 1948870"/>
              <a:gd name="connsiteY73" fmla="*/ 704548 h 2213078"/>
              <a:gd name="connsiteX74" fmla="*/ 676227 w 1948870"/>
              <a:gd name="connsiteY74" fmla="*/ 715912 h 2213078"/>
              <a:gd name="connsiteX75" fmla="*/ 669198 w 1948870"/>
              <a:gd name="connsiteY75" fmla="*/ 725855 h 2213078"/>
              <a:gd name="connsiteX76" fmla="*/ 660763 w 1948870"/>
              <a:gd name="connsiteY76" fmla="*/ 735799 h 2213078"/>
              <a:gd name="connsiteX77" fmla="*/ 649517 w 1948870"/>
              <a:gd name="connsiteY77" fmla="*/ 741480 h 2213078"/>
              <a:gd name="connsiteX78" fmla="*/ 636864 w 1948870"/>
              <a:gd name="connsiteY78" fmla="*/ 745742 h 2213078"/>
              <a:gd name="connsiteX79" fmla="*/ 622806 w 1948870"/>
              <a:gd name="connsiteY79" fmla="*/ 750003 h 2213078"/>
              <a:gd name="connsiteX80" fmla="*/ 610154 w 1948870"/>
              <a:gd name="connsiteY80" fmla="*/ 748583 h 2213078"/>
              <a:gd name="connsiteX81" fmla="*/ 597502 w 1948870"/>
              <a:gd name="connsiteY81" fmla="*/ 745742 h 2213078"/>
              <a:gd name="connsiteX82" fmla="*/ 586255 w 1948870"/>
              <a:gd name="connsiteY82" fmla="*/ 740060 h 2213078"/>
              <a:gd name="connsiteX83" fmla="*/ 576414 w 1948870"/>
              <a:gd name="connsiteY83" fmla="*/ 731537 h 2213078"/>
              <a:gd name="connsiteX84" fmla="*/ 567980 w 1948870"/>
              <a:gd name="connsiteY84" fmla="*/ 721594 h 2213078"/>
              <a:gd name="connsiteX85" fmla="*/ 560950 w 1948870"/>
              <a:gd name="connsiteY85" fmla="*/ 710230 h 2213078"/>
              <a:gd name="connsiteX86" fmla="*/ 556733 w 1948870"/>
              <a:gd name="connsiteY86" fmla="*/ 698867 h 2213078"/>
              <a:gd name="connsiteX87" fmla="*/ 553921 w 1948870"/>
              <a:gd name="connsiteY87" fmla="*/ 684662 h 2213078"/>
              <a:gd name="connsiteX88" fmla="*/ 548298 w 1948870"/>
              <a:gd name="connsiteY88" fmla="*/ 600855 h 2213078"/>
              <a:gd name="connsiteX89" fmla="*/ 551110 w 1948870"/>
              <a:gd name="connsiteY89" fmla="*/ 586650 h 2213078"/>
              <a:gd name="connsiteX90" fmla="*/ 552516 w 1948870"/>
              <a:gd name="connsiteY90" fmla="*/ 572446 h 2213078"/>
              <a:gd name="connsiteX91" fmla="*/ 558139 w 1948870"/>
              <a:gd name="connsiteY91" fmla="*/ 561082 h 2213078"/>
              <a:gd name="connsiteX92" fmla="*/ 563762 w 1948870"/>
              <a:gd name="connsiteY92" fmla="*/ 551139 h 2213078"/>
              <a:gd name="connsiteX93" fmla="*/ 573603 w 1948870"/>
              <a:gd name="connsiteY93" fmla="*/ 542616 h 2213078"/>
              <a:gd name="connsiteX94" fmla="*/ 583443 w 1948870"/>
              <a:gd name="connsiteY94" fmla="*/ 535514 h 2213078"/>
              <a:gd name="connsiteX95" fmla="*/ 597502 w 1948870"/>
              <a:gd name="connsiteY95" fmla="*/ 531252 h 2213078"/>
              <a:gd name="connsiteX96" fmla="*/ 1042002 w 1948870"/>
              <a:gd name="connsiteY96" fmla="*/ 465911 h 2213078"/>
              <a:gd name="connsiteX97" fmla="*/ 1056060 w 1948870"/>
              <a:gd name="connsiteY97" fmla="*/ 465911 h 2213078"/>
              <a:gd name="connsiteX98" fmla="*/ 1070119 w 1948870"/>
              <a:gd name="connsiteY98" fmla="*/ 470173 h 2213078"/>
              <a:gd name="connsiteX99" fmla="*/ 1079959 w 1948870"/>
              <a:gd name="connsiteY99" fmla="*/ 474434 h 2213078"/>
              <a:gd name="connsiteX100" fmla="*/ 1091206 w 1948870"/>
              <a:gd name="connsiteY100" fmla="*/ 481536 h 2213078"/>
              <a:gd name="connsiteX101" fmla="*/ 1099641 w 1948870"/>
              <a:gd name="connsiteY101" fmla="*/ 491480 h 2213078"/>
              <a:gd name="connsiteX102" fmla="*/ 1105264 w 1948870"/>
              <a:gd name="connsiteY102" fmla="*/ 501423 h 2213078"/>
              <a:gd name="connsiteX103" fmla="*/ 1110887 w 1948870"/>
              <a:gd name="connsiteY103" fmla="*/ 515627 h 2213078"/>
              <a:gd name="connsiteX104" fmla="*/ 1113699 w 1948870"/>
              <a:gd name="connsiteY104" fmla="*/ 529832 h 2213078"/>
              <a:gd name="connsiteX105" fmla="*/ 1119322 w 1948870"/>
              <a:gd name="connsiteY105" fmla="*/ 613639 h 2213078"/>
              <a:gd name="connsiteX106" fmla="*/ 1119322 w 1948870"/>
              <a:gd name="connsiteY106" fmla="*/ 627844 h 2213078"/>
              <a:gd name="connsiteX107" fmla="*/ 1116511 w 1948870"/>
              <a:gd name="connsiteY107" fmla="*/ 639208 h 2213078"/>
              <a:gd name="connsiteX108" fmla="*/ 1110887 w 1948870"/>
              <a:gd name="connsiteY108" fmla="*/ 653412 h 2213078"/>
              <a:gd name="connsiteX109" fmla="*/ 1103858 w 1948870"/>
              <a:gd name="connsiteY109" fmla="*/ 663355 h 2213078"/>
              <a:gd name="connsiteX110" fmla="*/ 1095423 w 1948870"/>
              <a:gd name="connsiteY110" fmla="*/ 670458 h 2213078"/>
              <a:gd name="connsiteX111" fmla="*/ 1085583 w 1948870"/>
              <a:gd name="connsiteY111" fmla="*/ 678980 h 2213078"/>
              <a:gd name="connsiteX112" fmla="*/ 1071524 w 1948870"/>
              <a:gd name="connsiteY112" fmla="*/ 684662 h 2213078"/>
              <a:gd name="connsiteX113" fmla="*/ 1057466 w 1948870"/>
              <a:gd name="connsiteY113" fmla="*/ 687503 h 2213078"/>
              <a:gd name="connsiteX114" fmla="*/ 1046220 w 1948870"/>
              <a:gd name="connsiteY114" fmla="*/ 687503 h 2213078"/>
              <a:gd name="connsiteX115" fmla="*/ 1032162 w 1948870"/>
              <a:gd name="connsiteY115" fmla="*/ 683242 h 2213078"/>
              <a:gd name="connsiteX116" fmla="*/ 1020915 w 1948870"/>
              <a:gd name="connsiteY116" fmla="*/ 677560 h 2213078"/>
              <a:gd name="connsiteX117" fmla="*/ 1011074 w 1948870"/>
              <a:gd name="connsiteY117" fmla="*/ 669037 h 2213078"/>
              <a:gd name="connsiteX118" fmla="*/ 1002640 w 1948870"/>
              <a:gd name="connsiteY118" fmla="*/ 660514 h 2213078"/>
              <a:gd name="connsiteX119" fmla="*/ 995610 w 1948870"/>
              <a:gd name="connsiteY119" fmla="*/ 649151 h 2213078"/>
              <a:gd name="connsiteX120" fmla="*/ 991393 w 1948870"/>
              <a:gd name="connsiteY120" fmla="*/ 637787 h 2213078"/>
              <a:gd name="connsiteX121" fmla="*/ 988581 w 1948870"/>
              <a:gd name="connsiteY121" fmla="*/ 623582 h 2213078"/>
              <a:gd name="connsiteX122" fmla="*/ 982958 w 1948870"/>
              <a:gd name="connsiteY122" fmla="*/ 539775 h 2213078"/>
              <a:gd name="connsiteX123" fmla="*/ 982958 w 1948870"/>
              <a:gd name="connsiteY123" fmla="*/ 525571 h 2213078"/>
              <a:gd name="connsiteX124" fmla="*/ 985770 w 1948870"/>
              <a:gd name="connsiteY124" fmla="*/ 511366 h 2213078"/>
              <a:gd name="connsiteX125" fmla="*/ 991393 w 1948870"/>
              <a:gd name="connsiteY125" fmla="*/ 500002 h 2213078"/>
              <a:gd name="connsiteX126" fmla="*/ 997016 w 1948870"/>
              <a:gd name="connsiteY126" fmla="*/ 490059 h 2213078"/>
              <a:gd name="connsiteX127" fmla="*/ 1006857 w 1948870"/>
              <a:gd name="connsiteY127" fmla="*/ 480116 h 2213078"/>
              <a:gd name="connsiteX128" fmla="*/ 1016698 w 1948870"/>
              <a:gd name="connsiteY128" fmla="*/ 471593 h 2213078"/>
              <a:gd name="connsiteX129" fmla="*/ 1027944 w 1948870"/>
              <a:gd name="connsiteY129" fmla="*/ 467332 h 2213078"/>
              <a:gd name="connsiteX130" fmla="*/ 629264 w 1948870"/>
              <a:gd name="connsiteY130" fmla="*/ 86648 h 2213078"/>
              <a:gd name="connsiteX131" fmla="*/ 599434 w 1948870"/>
              <a:gd name="connsiteY131" fmla="*/ 88069 h 2213078"/>
              <a:gd name="connsiteX132" fmla="*/ 571025 w 1948870"/>
              <a:gd name="connsiteY132" fmla="*/ 90910 h 2213078"/>
              <a:gd name="connsiteX133" fmla="*/ 542616 w 1948870"/>
              <a:gd name="connsiteY133" fmla="*/ 93751 h 2213078"/>
              <a:gd name="connsiteX134" fmla="*/ 515627 w 1948870"/>
              <a:gd name="connsiteY134" fmla="*/ 100853 h 2213078"/>
              <a:gd name="connsiteX135" fmla="*/ 490059 w 1948870"/>
              <a:gd name="connsiteY135" fmla="*/ 107955 h 2213078"/>
              <a:gd name="connsiteX136" fmla="*/ 463070 w 1948870"/>
              <a:gd name="connsiteY136" fmla="*/ 116478 h 2213078"/>
              <a:gd name="connsiteX137" fmla="*/ 438922 w 1948870"/>
              <a:gd name="connsiteY137" fmla="*/ 127842 h 2213078"/>
              <a:gd name="connsiteX138" fmla="*/ 416195 w 1948870"/>
              <a:gd name="connsiteY138" fmla="*/ 140626 h 2213078"/>
              <a:gd name="connsiteX139" fmla="*/ 392047 w 1948870"/>
              <a:gd name="connsiteY139" fmla="*/ 151990 h 2213078"/>
              <a:gd name="connsiteX140" fmla="*/ 367899 w 1948870"/>
              <a:gd name="connsiteY140" fmla="*/ 166194 h 2213078"/>
              <a:gd name="connsiteX141" fmla="*/ 346592 w 1948870"/>
              <a:gd name="connsiteY141" fmla="*/ 181819 h 2213078"/>
              <a:gd name="connsiteX142" fmla="*/ 326706 w 1948870"/>
              <a:gd name="connsiteY142" fmla="*/ 200285 h 2213078"/>
              <a:gd name="connsiteX143" fmla="*/ 306819 w 1948870"/>
              <a:gd name="connsiteY143" fmla="*/ 217331 h 2213078"/>
              <a:gd name="connsiteX144" fmla="*/ 286933 w 1948870"/>
              <a:gd name="connsiteY144" fmla="*/ 235797 h 2213078"/>
              <a:gd name="connsiteX145" fmla="*/ 268467 w 1948870"/>
              <a:gd name="connsiteY145" fmla="*/ 255683 h 2213078"/>
              <a:gd name="connsiteX146" fmla="*/ 250001 w 1948870"/>
              <a:gd name="connsiteY146" fmla="*/ 276990 h 2213078"/>
              <a:gd name="connsiteX147" fmla="*/ 232955 w 1948870"/>
              <a:gd name="connsiteY147" fmla="*/ 296877 h 2213078"/>
              <a:gd name="connsiteX148" fmla="*/ 215910 w 1948870"/>
              <a:gd name="connsiteY148" fmla="*/ 321024 h 2213078"/>
              <a:gd name="connsiteX149" fmla="*/ 188921 w 1948870"/>
              <a:gd name="connsiteY149" fmla="*/ 366479 h 2213078"/>
              <a:gd name="connsiteX150" fmla="*/ 164773 w 1948870"/>
              <a:gd name="connsiteY150" fmla="*/ 417616 h 2213078"/>
              <a:gd name="connsiteX151" fmla="*/ 143466 w 1948870"/>
              <a:gd name="connsiteY151" fmla="*/ 468752 h 2213078"/>
              <a:gd name="connsiteX152" fmla="*/ 126421 w 1948870"/>
              <a:gd name="connsiteY152" fmla="*/ 519889 h 2213078"/>
              <a:gd name="connsiteX153" fmla="*/ 115057 w 1948870"/>
              <a:gd name="connsiteY153" fmla="*/ 573866 h 2213078"/>
              <a:gd name="connsiteX154" fmla="*/ 109375 w 1948870"/>
              <a:gd name="connsiteY154" fmla="*/ 627844 h 2213078"/>
              <a:gd name="connsiteX155" fmla="*/ 106535 w 1948870"/>
              <a:gd name="connsiteY155" fmla="*/ 656253 h 2213078"/>
              <a:gd name="connsiteX156" fmla="*/ 105114 w 1948870"/>
              <a:gd name="connsiteY156" fmla="*/ 681821 h 2213078"/>
              <a:gd name="connsiteX157" fmla="*/ 106535 w 1948870"/>
              <a:gd name="connsiteY157" fmla="*/ 713072 h 2213078"/>
              <a:gd name="connsiteX158" fmla="*/ 109375 w 1948870"/>
              <a:gd name="connsiteY158" fmla="*/ 742901 h 2213078"/>
              <a:gd name="connsiteX159" fmla="*/ 113637 w 1948870"/>
              <a:gd name="connsiteY159" fmla="*/ 774151 h 2213078"/>
              <a:gd name="connsiteX160" fmla="*/ 119319 w 1948870"/>
              <a:gd name="connsiteY160" fmla="*/ 801140 h 2213078"/>
              <a:gd name="connsiteX161" fmla="*/ 125000 w 1948870"/>
              <a:gd name="connsiteY161" fmla="*/ 825288 h 2213078"/>
              <a:gd name="connsiteX162" fmla="*/ 134944 w 1948870"/>
              <a:gd name="connsiteY162" fmla="*/ 850856 h 2213078"/>
              <a:gd name="connsiteX163" fmla="*/ 144887 w 1948870"/>
              <a:gd name="connsiteY163" fmla="*/ 873584 h 2213078"/>
              <a:gd name="connsiteX164" fmla="*/ 154830 w 1948870"/>
              <a:gd name="connsiteY164" fmla="*/ 894891 h 2213078"/>
              <a:gd name="connsiteX165" fmla="*/ 166194 w 1948870"/>
              <a:gd name="connsiteY165" fmla="*/ 914777 h 2213078"/>
              <a:gd name="connsiteX166" fmla="*/ 178978 w 1948870"/>
              <a:gd name="connsiteY166" fmla="*/ 934663 h 2213078"/>
              <a:gd name="connsiteX167" fmla="*/ 193183 w 1948870"/>
              <a:gd name="connsiteY167" fmla="*/ 950289 h 2213078"/>
              <a:gd name="connsiteX168" fmla="*/ 208808 w 1948870"/>
              <a:gd name="connsiteY168" fmla="*/ 968755 h 2213078"/>
              <a:gd name="connsiteX169" fmla="*/ 224433 w 1948870"/>
              <a:gd name="connsiteY169" fmla="*/ 982959 h 2213078"/>
              <a:gd name="connsiteX170" fmla="*/ 240058 w 1948870"/>
              <a:gd name="connsiteY170" fmla="*/ 998584 h 2213078"/>
              <a:gd name="connsiteX171" fmla="*/ 255683 w 1948870"/>
              <a:gd name="connsiteY171" fmla="*/ 1009948 h 2213078"/>
              <a:gd name="connsiteX172" fmla="*/ 274149 w 1948870"/>
              <a:gd name="connsiteY172" fmla="*/ 1022732 h 2213078"/>
              <a:gd name="connsiteX173" fmla="*/ 312501 w 1948870"/>
              <a:gd name="connsiteY173" fmla="*/ 1044039 h 2213078"/>
              <a:gd name="connsiteX174" fmla="*/ 349433 w 1948870"/>
              <a:gd name="connsiteY174" fmla="*/ 1062505 h 2213078"/>
              <a:gd name="connsiteX175" fmla="*/ 387785 w 1948870"/>
              <a:gd name="connsiteY175" fmla="*/ 1076710 h 2213078"/>
              <a:gd name="connsiteX176" fmla="*/ 427558 w 1948870"/>
              <a:gd name="connsiteY176" fmla="*/ 1086653 h 2213078"/>
              <a:gd name="connsiteX177" fmla="*/ 467331 w 1948870"/>
              <a:gd name="connsiteY177" fmla="*/ 1096596 h 2213078"/>
              <a:gd name="connsiteX178" fmla="*/ 505684 w 1948870"/>
              <a:gd name="connsiteY178" fmla="*/ 1102278 h 2213078"/>
              <a:gd name="connsiteX179" fmla="*/ 541195 w 1948870"/>
              <a:gd name="connsiteY179" fmla="*/ 1106539 h 2213078"/>
              <a:gd name="connsiteX180" fmla="*/ 575286 w 1948870"/>
              <a:gd name="connsiteY180" fmla="*/ 1107960 h 2213078"/>
              <a:gd name="connsiteX181" fmla="*/ 576707 w 1948870"/>
              <a:gd name="connsiteY181" fmla="*/ 1117903 h 2213078"/>
              <a:gd name="connsiteX182" fmla="*/ 579548 w 1948870"/>
              <a:gd name="connsiteY182" fmla="*/ 1147733 h 2213078"/>
              <a:gd name="connsiteX183" fmla="*/ 576707 w 1948870"/>
              <a:gd name="connsiteY183" fmla="*/ 1167619 h 2213078"/>
              <a:gd name="connsiteX184" fmla="*/ 572445 w 1948870"/>
              <a:gd name="connsiteY184" fmla="*/ 1190346 h 2213078"/>
              <a:gd name="connsiteX185" fmla="*/ 566763 w 1948870"/>
              <a:gd name="connsiteY185" fmla="*/ 1217335 h 2213078"/>
              <a:gd name="connsiteX186" fmla="*/ 556820 w 1948870"/>
              <a:gd name="connsiteY186" fmla="*/ 1245744 h 2213078"/>
              <a:gd name="connsiteX187" fmla="*/ 555400 w 1948870"/>
              <a:gd name="connsiteY187" fmla="*/ 1247165 h 2213078"/>
              <a:gd name="connsiteX188" fmla="*/ 551138 w 1948870"/>
              <a:gd name="connsiteY188" fmla="*/ 1250006 h 2213078"/>
              <a:gd name="connsiteX189" fmla="*/ 541195 w 1948870"/>
              <a:gd name="connsiteY189" fmla="*/ 1250006 h 2213078"/>
              <a:gd name="connsiteX190" fmla="*/ 515627 w 1948870"/>
              <a:gd name="connsiteY190" fmla="*/ 1251426 h 2213078"/>
              <a:gd name="connsiteX191" fmla="*/ 490059 w 1948870"/>
              <a:gd name="connsiteY191" fmla="*/ 1255688 h 2213078"/>
              <a:gd name="connsiteX192" fmla="*/ 465911 w 1948870"/>
              <a:gd name="connsiteY192" fmla="*/ 1259949 h 2213078"/>
              <a:gd name="connsiteX193" fmla="*/ 438922 w 1948870"/>
              <a:gd name="connsiteY193" fmla="*/ 1265631 h 2213078"/>
              <a:gd name="connsiteX194" fmla="*/ 416195 w 1948870"/>
              <a:gd name="connsiteY194" fmla="*/ 1272733 h 2213078"/>
              <a:gd name="connsiteX195" fmla="*/ 392047 w 1948870"/>
              <a:gd name="connsiteY195" fmla="*/ 1281256 h 2213078"/>
              <a:gd name="connsiteX196" fmla="*/ 367899 w 1948870"/>
              <a:gd name="connsiteY196" fmla="*/ 1291199 h 2213078"/>
              <a:gd name="connsiteX197" fmla="*/ 346592 w 1948870"/>
              <a:gd name="connsiteY197" fmla="*/ 1303983 h 2213078"/>
              <a:gd name="connsiteX198" fmla="*/ 322444 w 1948870"/>
              <a:gd name="connsiteY198" fmla="*/ 1315347 h 2213078"/>
              <a:gd name="connsiteX199" fmla="*/ 302558 w 1948870"/>
              <a:gd name="connsiteY199" fmla="*/ 1326711 h 2213078"/>
              <a:gd name="connsiteX200" fmla="*/ 279831 w 1948870"/>
              <a:gd name="connsiteY200" fmla="*/ 1343756 h 2213078"/>
              <a:gd name="connsiteX201" fmla="*/ 259944 w 1948870"/>
              <a:gd name="connsiteY201" fmla="*/ 1359381 h 2213078"/>
              <a:gd name="connsiteX202" fmla="*/ 240058 w 1948870"/>
              <a:gd name="connsiteY202" fmla="*/ 1375006 h 2213078"/>
              <a:gd name="connsiteX203" fmla="*/ 223012 w 1948870"/>
              <a:gd name="connsiteY203" fmla="*/ 1393472 h 2213078"/>
              <a:gd name="connsiteX204" fmla="*/ 204546 w 1948870"/>
              <a:gd name="connsiteY204" fmla="*/ 1413359 h 2213078"/>
              <a:gd name="connsiteX205" fmla="*/ 186080 w 1948870"/>
              <a:gd name="connsiteY205" fmla="*/ 1433245 h 2213078"/>
              <a:gd name="connsiteX206" fmla="*/ 173296 w 1948870"/>
              <a:gd name="connsiteY206" fmla="*/ 1453132 h 2213078"/>
              <a:gd name="connsiteX207" fmla="*/ 159091 w 1948870"/>
              <a:gd name="connsiteY207" fmla="*/ 1473018 h 2213078"/>
              <a:gd name="connsiteX208" fmla="*/ 146307 w 1948870"/>
              <a:gd name="connsiteY208" fmla="*/ 1492905 h 2213078"/>
              <a:gd name="connsiteX209" fmla="*/ 134944 w 1948870"/>
              <a:gd name="connsiteY209" fmla="*/ 1514211 h 2213078"/>
              <a:gd name="connsiteX210" fmla="*/ 125000 w 1948870"/>
              <a:gd name="connsiteY210" fmla="*/ 1536939 h 2213078"/>
              <a:gd name="connsiteX211" fmla="*/ 115057 w 1948870"/>
              <a:gd name="connsiteY211" fmla="*/ 1558246 h 2213078"/>
              <a:gd name="connsiteX212" fmla="*/ 106535 w 1948870"/>
              <a:gd name="connsiteY212" fmla="*/ 1579553 h 2213078"/>
              <a:gd name="connsiteX213" fmla="*/ 100853 w 1948870"/>
              <a:gd name="connsiteY213" fmla="*/ 1602280 h 2213078"/>
              <a:gd name="connsiteX214" fmla="*/ 95171 w 1948870"/>
              <a:gd name="connsiteY214" fmla="*/ 1626428 h 2213078"/>
              <a:gd name="connsiteX215" fmla="*/ 90909 w 1948870"/>
              <a:gd name="connsiteY215" fmla="*/ 1647735 h 2213078"/>
              <a:gd name="connsiteX216" fmla="*/ 89489 w 1948870"/>
              <a:gd name="connsiteY216" fmla="*/ 1671883 h 2213078"/>
              <a:gd name="connsiteX217" fmla="*/ 86648 w 1948870"/>
              <a:gd name="connsiteY217" fmla="*/ 1693190 h 2213078"/>
              <a:gd name="connsiteX218" fmla="*/ 86648 w 1948870"/>
              <a:gd name="connsiteY218" fmla="*/ 1717337 h 2213078"/>
              <a:gd name="connsiteX219" fmla="*/ 86648 w 1948870"/>
              <a:gd name="connsiteY219" fmla="*/ 1741485 h 2213078"/>
              <a:gd name="connsiteX220" fmla="*/ 89489 w 1948870"/>
              <a:gd name="connsiteY220" fmla="*/ 1762792 h 2213078"/>
              <a:gd name="connsiteX221" fmla="*/ 93750 w 1948870"/>
              <a:gd name="connsiteY221" fmla="*/ 1786940 h 2213078"/>
              <a:gd name="connsiteX222" fmla="*/ 100853 w 1948870"/>
              <a:gd name="connsiteY222" fmla="*/ 1819611 h 2213078"/>
              <a:gd name="connsiteX223" fmla="*/ 110796 w 1948870"/>
              <a:gd name="connsiteY223" fmla="*/ 1846599 h 2213078"/>
              <a:gd name="connsiteX224" fmla="*/ 123580 w 1948870"/>
              <a:gd name="connsiteY224" fmla="*/ 1875009 h 2213078"/>
              <a:gd name="connsiteX225" fmla="*/ 139205 w 1948870"/>
              <a:gd name="connsiteY225" fmla="*/ 1899156 h 2213078"/>
              <a:gd name="connsiteX226" fmla="*/ 154830 w 1948870"/>
              <a:gd name="connsiteY226" fmla="*/ 1919043 h 2213078"/>
              <a:gd name="connsiteX227" fmla="*/ 173296 w 1948870"/>
              <a:gd name="connsiteY227" fmla="*/ 1938929 h 2213078"/>
              <a:gd name="connsiteX228" fmla="*/ 193183 w 1948870"/>
              <a:gd name="connsiteY228" fmla="*/ 1954554 h 2213078"/>
              <a:gd name="connsiteX229" fmla="*/ 214489 w 1948870"/>
              <a:gd name="connsiteY229" fmla="*/ 1968759 h 2213078"/>
              <a:gd name="connsiteX230" fmla="*/ 235796 w 1948870"/>
              <a:gd name="connsiteY230" fmla="*/ 1982964 h 2213078"/>
              <a:gd name="connsiteX231" fmla="*/ 258524 w 1948870"/>
              <a:gd name="connsiteY231" fmla="*/ 1992907 h 2213078"/>
              <a:gd name="connsiteX232" fmla="*/ 279831 w 1948870"/>
              <a:gd name="connsiteY232" fmla="*/ 2002850 h 2213078"/>
              <a:gd name="connsiteX233" fmla="*/ 302558 w 1948870"/>
              <a:gd name="connsiteY233" fmla="*/ 2009952 h 2213078"/>
              <a:gd name="connsiteX234" fmla="*/ 346592 w 1948870"/>
              <a:gd name="connsiteY234" fmla="*/ 2022736 h 2213078"/>
              <a:gd name="connsiteX235" fmla="*/ 383524 w 1948870"/>
              <a:gd name="connsiteY235" fmla="*/ 2028418 h 2213078"/>
              <a:gd name="connsiteX236" fmla="*/ 392047 w 1948870"/>
              <a:gd name="connsiteY236" fmla="*/ 2029839 h 2213078"/>
              <a:gd name="connsiteX237" fmla="*/ 399149 w 1948870"/>
              <a:gd name="connsiteY237" fmla="*/ 2034100 h 2213078"/>
              <a:gd name="connsiteX238" fmla="*/ 406251 w 1948870"/>
              <a:gd name="connsiteY238" fmla="*/ 2038362 h 2213078"/>
              <a:gd name="connsiteX239" fmla="*/ 411933 w 1948870"/>
              <a:gd name="connsiteY239" fmla="*/ 2044043 h 2213078"/>
              <a:gd name="connsiteX240" fmla="*/ 416195 w 1948870"/>
              <a:gd name="connsiteY240" fmla="*/ 2052566 h 2213078"/>
              <a:gd name="connsiteX241" fmla="*/ 419036 w 1948870"/>
              <a:gd name="connsiteY241" fmla="*/ 2059668 h 2213078"/>
              <a:gd name="connsiteX242" fmla="*/ 421877 w 1948870"/>
              <a:gd name="connsiteY242" fmla="*/ 2068191 h 2213078"/>
              <a:gd name="connsiteX243" fmla="*/ 421877 w 1948870"/>
              <a:gd name="connsiteY243" fmla="*/ 2076714 h 2213078"/>
              <a:gd name="connsiteX244" fmla="*/ 417615 w 1948870"/>
              <a:gd name="connsiteY244" fmla="*/ 2102282 h 2213078"/>
              <a:gd name="connsiteX245" fmla="*/ 465911 w 1948870"/>
              <a:gd name="connsiteY245" fmla="*/ 2112225 h 2213078"/>
              <a:gd name="connsiteX246" fmla="*/ 517047 w 1948870"/>
              <a:gd name="connsiteY246" fmla="*/ 2119328 h 2213078"/>
              <a:gd name="connsiteX247" fmla="*/ 575286 w 1948870"/>
              <a:gd name="connsiteY247" fmla="*/ 2126430 h 2213078"/>
              <a:gd name="connsiteX248" fmla="*/ 639207 w 1948870"/>
              <a:gd name="connsiteY248" fmla="*/ 2127850 h 2213078"/>
              <a:gd name="connsiteX249" fmla="*/ 684661 w 1948870"/>
              <a:gd name="connsiteY249" fmla="*/ 2126430 h 2213078"/>
              <a:gd name="connsiteX250" fmla="*/ 730116 w 1948870"/>
              <a:gd name="connsiteY250" fmla="*/ 2123589 h 2213078"/>
              <a:gd name="connsiteX251" fmla="*/ 818185 w 1948870"/>
              <a:gd name="connsiteY251" fmla="*/ 2116487 h 2213078"/>
              <a:gd name="connsiteX252" fmla="*/ 889208 w 1948870"/>
              <a:gd name="connsiteY252" fmla="*/ 2106544 h 2213078"/>
              <a:gd name="connsiteX253" fmla="*/ 946026 w 1948870"/>
              <a:gd name="connsiteY253" fmla="*/ 2098021 h 2213078"/>
              <a:gd name="connsiteX254" fmla="*/ 916196 w 1948870"/>
              <a:gd name="connsiteY254" fmla="*/ 1876429 h 2213078"/>
              <a:gd name="connsiteX255" fmla="*/ 894889 w 1948870"/>
              <a:gd name="connsiteY255" fmla="*/ 1732962 h 2213078"/>
              <a:gd name="connsiteX256" fmla="*/ 873583 w 1948870"/>
              <a:gd name="connsiteY256" fmla="*/ 1589496 h 2213078"/>
              <a:gd name="connsiteX257" fmla="*/ 873583 w 1948870"/>
              <a:gd name="connsiteY257" fmla="*/ 1578132 h 2213078"/>
              <a:gd name="connsiteX258" fmla="*/ 877844 w 1948870"/>
              <a:gd name="connsiteY258" fmla="*/ 1568189 h 2213078"/>
              <a:gd name="connsiteX259" fmla="*/ 882105 w 1948870"/>
              <a:gd name="connsiteY259" fmla="*/ 1558246 h 2213078"/>
              <a:gd name="connsiteX260" fmla="*/ 889208 w 1948870"/>
              <a:gd name="connsiteY260" fmla="*/ 1549723 h 2213078"/>
              <a:gd name="connsiteX261" fmla="*/ 899151 w 1948870"/>
              <a:gd name="connsiteY261" fmla="*/ 1544041 h 2213078"/>
              <a:gd name="connsiteX262" fmla="*/ 909094 w 1948870"/>
              <a:gd name="connsiteY262" fmla="*/ 1539780 h 2213078"/>
              <a:gd name="connsiteX263" fmla="*/ 919037 w 1948870"/>
              <a:gd name="connsiteY263" fmla="*/ 1539780 h 2213078"/>
              <a:gd name="connsiteX264" fmla="*/ 931821 w 1948870"/>
              <a:gd name="connsiteY264" fmla="*/ 1542621 h 2213078"/>
              <a:gd name="connsiteX265" fmla="*/ 991481 w 1948870"/>
              <a:gd name="connsiteY265" fmla="*/ 1559666 h 2213078"/>
              <a:gd name="connsiteX266" fmla="*/ 1046879 w 1948870"/>
              <a:gd name="connsiteY266" fmla="*/ 1573871 h 2213078"/>
              <a:gd name="connsiteX267" fmla="*/ 1096595 w 1948870"/>
              <a:gd name="connsiteY267" fmla="*/ 1582394 h 2213078"/>
              <a:gd name="connsiteX268" fmla="*/ 1120742 w 1948870"/>
              <a:gd name="connsiteY268" fmla="*/ 1583814 h 2213078"/>
              <a:gd name="connsiteX269" fmla="*/ 1142049 w 1948870"/>
              <a:gd name="connsiteY269" fmla="*/ 1583814 h 2213078"/>
              <a:gd name="connsiteX270" fmla="*/ 1154834 w 1948870"/>
              <a:gd name="connsiteY270" fmla="*/ 1583814 h 2213078"/>
              <a:gd name="connsiteX271" fmla="*/ 1196027 w 1948870"/>
              <a:gd name="connsiteY271" fmla="*/ 1579553 h 2213078"/>
              <a:gd name="connsiteX272" fmla="*/ 1234379 w 1948870"/>
              <a:gd name="connsiteY272" fmla="*/ 1573871 h 2213078"/>
              <a:gd name="connsiteX273" fmla="*/ 1269891 w 1948870"/>
              <a:gd name="connsiteY273" fmla="*/ 1563928 h 2213078"/>
              <a:gd name="connsiteX274" fmla="*/ 1303982 w 1948870"/>
              <a:gd name="connsiteY274" fmla="*/ 1552564 h 2213078"/>
              <a:gd name="connsiteX275" fmla="*/ 1335232 w 1948870"/>
              <a:gd name="connsiteY275" fmla="*/ 1538359 h 2213078"/>
              <a:gd name="connsiteX276" fmla="*/ 1363641 w 1948870"/>
              <a:gd name="connsiteY276" fmla="*/ 1522734 h 2213078"/>
              <a:gd name="connsiteX277" fmla="*/ 1392050 w 1948870"/>
              <a:gd name="connsiteY277" fmla="*/ 1504268 h 2213078"/>
              <a:gd name="connsiteX278" fmla="*/ 1414778 w 1948870"/>
              <a:gd name="connsiteY278" fmla="*/ 1484382 h 2213078"/>
              <a:gd name="connsiteX279" fmla="*/ 1437505 w 1948870"/>
              <a:gd name="connsiteY279" fmla="*/ 1464495 h 2213078"/>
              <a:gd name="connsiteX280" fmla="*/ 1458812 w 1948870"/>
              <a:gd name="connsiteY280" fmla="*/ 1444609 h 2213078"/>
              <a:gd name="connsiteX281" fmla="*/ 1477278 w 1948870"/>
              <a:gd name="connsiteY281" fmla="*/ 1423302 h 2213078"/>
              <a:gd name="connsiteX282" fmla="*/ 1492903 w 1948870"/>
              <a:gd name="connsiteY282" fmla="*/ 1403416 h 2213078"/>
              <a:gd name="connsiteX283" fmla="*/ 1508528 w 1948870"/>
              <a:gd name="connsiteY283" fmla="*/ 1380688 h 2213078"/>
              <a:gd name="connsiteX284" fmla="*/ 1521312 w 1948870"/>
              <a:gd name="connsiteY284" fmla="*/ 1360802 h 2213078"/>
              <a:gd name="connsiteX285" fmla="*/ 1542619 w 1948870"/>
              <a:gd name="connsiteY285" fmla="*/ 1323870 h 2213078"/>
              <a:gd name="connsiteX286" fmla="*/ 1546880 w 1948870"/>
              <a:gd name="connsiteY286" fmla="*/ 1316767 h 2213078"/>
              <a:gd name="connsiteX287" fmla="*/ 1551142 w 1948870"/>
              <a:gd name="connsiteY287" fmla="*/ 1311086 h 2213078"/>
              <a:gd name="connsiteX288" fmla="*/ 1562505 w 1948870"/>
              <a:gd name="connsiteY288" fmla="*/ 1303983 h 2213078"/>
              <a:gd name="connsiteX289" fmla="*/ 1576710 w 1948870"/>
              <a:gd name="connsiteY289" fmla="*/ 1301142 h 2213078"/>
              <a:gd name="connsiteX290" fmla="*/ 1582392 w 1948870"/>
              <a:gd name="connsiteY290" fmla="*/ 1299722 h 2213078"/>
              <a:gd name="connsiteX291" fmla="*/ 1590914 w 1948870"/>
              <a:gd name="connsiteY291" fmla="*/ 1301142 h 2213078"/>
              <a:gd name="connsiteX292" fmla="*/ 1620744 w 1948870"/>
              <a:gd name="connsiteY292" fmla="*/ 1305404 h 2213078"/>
              <a:gd name="connsiteX293" fmla="*/ 1651994 w 1948870"/>
              <a:gd name="connsiteY293" fmla="*/ 1306824 h 2213078"/>
              <a:gd name="connsiteX294" fmla="*/ 1674722 w 1948870"/>
              <a:gd name="connsiteY294" fmla="*/ 1306824 h 2213078"/>
              <a:gd name="connsiteX295" fmla="*/ 1694608 w 1948870"/>
              <a:gd name="connsiteY295" fmla="*/ 1305404 h 2213078"/>
              <a:gd name="connsiteX296" fmla="*/ 1714494 w 1948870"/>
              <a:gd name="connsiteY296" fmla="*/ 1301142 h 2213078"/>
              <a:gd name="connsiteX297" fmla="*/ 1734381 w 1948870"/>
              <a:gd name="connsiteY297" fmla="*/ 1296881 h 2213078"/>
              <a:gd name="connsiteX298" fmla="*/ 1751426 w 1948870"/>
              <a:gd name="connsiteY298" fmla="*/ 1291199 h 2213078"/>
              <a:gd name="connsiteX299" fmla="*/ 1769892 w 1948870"/>
              <a:gd name="connsiteY299" fmla="*/ 1284097 h 2213078"/>
              <a:gd name="connsiteX300" fmla="*/ 1785517 w 1948870"/>
              <a:gd name="connsiteY300" fmla="*/ 1275574 h 2213078"/>
              <a:gd name="connsiteX301" fmla="*/ 1799722 w 1948870"/>
              <a:gd name="connsiteY301" fmla="*/ 1265631 h 2213078"/>
              <a:gd name="connsiteX302" fmla="*/ 1813927 w 1948870"/>
              <a:gd name="connsiteY302" fmla="*/ 1255688 h 2213078"/>
              <a:gd name="connsiteX303" fmla="*/ 1825290 w 1948870"/>
              <a:gd name="connsiteY303" fmla="*/ 1245744 h 2213078"/>
              <a:gd name="connsiteX304" fmla="*/ 1835233 w 1948870"/>
              <a:gd name="connsiteY304" fmla="*/ 1232960 h 2213078"/>
              <a:gd name="connsiteX305" fmla="*/ 1845177 w 1948870"/>
              <a:gd name="connsiteY305" fmla="*/ 1221597 h 2213078"/>
              <a:gd name="connsiteX306" fmla="*/ 1853699 w 1948870"/>
              <a:gd name="connsiteY306" fmla="*/ 1210233 h 2213078"/>
              <a:gd name="connsiteX307" fmla="*/ 1857961 w 1948870"/>
              <a:gd name="connsiteY307" fmla="*/ 1196028 h 2213078"/>
              <a:gd name="connsiteX308" fmla="*/ 1860802 w 1948870"/>
              <a:gd name="connsiteY308" fmla="*/ 1181824 h 2213078"/>
              <a:gd name="connsiteX309" fmla="*/ 1860802 w 1948870"/>
              <a:gd name="connsiteY309" fmla="*/ 1167619 h 2213078"/>
              <a:gd name="connsiteX310" fmla="*/ 1860802 w 1948870"/>
              <a:gd name="connsiteY310" fmla="*/ 1153414 h 2213078"/>
              <a:gd name="connsiteX311" fmla="*/ 1857961 w 1948870"/>
              <a:gd name="connsiteY311" fmla="*/ 1140630 h 2213078"/>
              <a:gd name="connsiteX312" fmla="*/ 1853699 w 1948870"/>
              <a:gd name="connsiteY312" fmla="*/ 1127846 h 2213078"/>
              <a:gd name="connsiteX313" fmla="*/ 1845177 w 1948870"/>
              <a:gd name="connsiteY313" fmla="*/ 1113641 h 2213078"/>
              <a:gd name="connsiteX314" fmla="*/ 1835233 w 1948870"/>
              <a:gd name="connsiteY314" fmla="*/ 1102278 h 2213078"/>
              <a:gd name="connsiteX315" fmla="*/ 1825290 w 1948870"/>
              <a:gd name="connsiteY315" fmla="*/ 1089494 h 2213078"/>
              <a:gd name="connsiteX316" fmla="*/ 1813927 w 1948870"/>
              <a:gd name="connsiteY316" fmla="*/ 1079550 h 2213078"/>
              <a:gd name="connsiteX317" fmla="*/ 1799722 w 1948870"/>
              <a:gd name="connsiteY317" fmla="*/ 1069607 h 2213078"/>
              <a:gd name="connsiteX318" fmla="*/ 1785517 w 1948870"/>
              <a:gd name="connsiteY318" fmla="*/ 1059664 h 2213078"/>
              <a:gd name="connsiteX319" fmla="*/ 1769892 w 1948870"/>
              <a:gd name="connsiteY319" fmla="*/ 1052562 h 2213078"/>
              <a:gd name="connsiteX320" fmla="*/ 1751426 w 1948870"/>
              <a:gd name="connsiteY320" fmla="*/ 1046880 h 2213078"/>
              <a:gd name="connsiteX321" fmla="*/ 1734381 w 1948870"/>
              <a:gd name="connsiteY321" fmla="*/ 1039778 h 2213078"/>
              <a:gd name="connsiteX322" fmla="*/ 1714494 w 1948870"/>
              <a:gd name="connsiteY322" fmla="*/ 1034096 h 2213078"/>
              <a:gd name="connsiteX323" fmla="*/ 1694608 w 1948870"/>
              <a:gd name="connsiteY323" fmla="*/ 1032675 h 2213078"/>
              <a:gd name="connsiteX324" fmla="*/ 1674722 w 1948870"/>
              <a:gd name="connsiteY324" fmla="*/ 1028414 h 2213078"/>
              <a:gd name="connsiteX325" fmla="*/ 1651994 w 1948870"/>
              <a:gd name="connsiteY325" fmla="*/ 1028414 h 2213078"/>
              <a:gd name="connsiteX326" fmla="*/ 1620744 w 1948870"/>
              <a:gd name="connsiteY326" fmla="*/ 1029834 h 2213078"/>
              <a:gd name="connsiteX327" fmla="*/ 1588074 w 1948870"/>
              <a:gd name="connsiteY327" fmla="*/ 1036937 h 2213078"/>
              <a:gd name="connsiteX328" fmla="*/ 1558244 w 1948870"/>
              <a:gd name="connsiteY328" fmla="*/ 1044039 h 2213078"/>
              <a:gd name="connsiteX329" fmla="*/ 1531255 w 1948870"/>
              <a:gd name="connsiteY329" fmla="*/ 1053982 h 2213078"/>
              <a:gd name="connsiteX330" fmla="*/ 1507107 w 1948870"/>
              <a:gd name="connsiteY330" fmla="*/ 1068187 h 2213078"/>
              <a:gd name="connsiteX331" fmla="*/ 1484380 w 1948870"/>
              <a:gd name="connsiteY331" fmla="*/ 1086653 h 2213078"/>
              <a:gd name="connsiteX332" fmla="*/ 1467335 w 1948870"/>
              <a:gd name="connsiteY332" fmla="*/ 1103698 h 2213078"/>
              <a:gd name="connsiteX333" fmla="*/ 1461653 w 1948870"/>
              <a:gd name="connsiteY333" fmla="*/ 1113641 h 2213078"/>
              <a:gd name="connsiteX334" fmla="*/ 1454550 w 1948870"/>
              <a:gd name="connsiteY334" fmla="*/ 1123585 h 2213078"/>
              <a:gd name="connsiteX335" fmla="*/ 1451709 w 1948870"/>
              <a:gd name="connsiteY335" fmla="*/ 1132107 h 2213078"/>
              <a:gd name="connsiteX336" fmla="*/ 1448869 w 1948870"/>
              <a:gd name="connsiteY336" fmla="*/ 1137789 h 2213078"/>
              <a:gd name="connsiteX337" fmla="*/ 1448869 w 1948870"/>
              <a:gd name="connsiteY337" fmla="*/ 1140630 h 2213078"/>
              <a:gd name="connsiteX338" fmla="*/ 1444607 w 1948870"/>
              <a:gd name="connsiteY338" fmla="*/ 1147733 h 2213078"/>
              <a:gd name="connsiteX339" fmla="*/ 1444607 w 1948870"/>
              <a:gd name="connsiteY339" fmla="*/ 1150573 h 2213078"/>
              <a:gd name="connsiteX340" fmla="*/ 1434664 w 1948870"/>
              <a:gd name="connsiteY340" fmla="*/ 1186085 h 2213078"/>
              <a:gd name="connsiteX341" fmla="*/ 1419039 w 1948870"/>
              <a:gd name="connsiteY341" fmla="*/ 1225858 h 2213078"/>
              <a:gd name="connsiteX342" fmla="*/ 1409096 w 1948870"/>
              <a:gd name="connsiteY342" fmla="*/ 1247165 h 2213078"/>
              <a:gd name="connsiteX343" fmla="*/ 1397732 w 1948870"/>
              <a:gd name="connsiteY343" fmla="*/ 1269892 h 2213078"/>
              <a:gd name="connsiteX344" fmla="*/ 1383527 w 1948870"/>
              <a:gd name="connsiteY344" fmla="*/ 1291199 h 2213078"/>
              <a:gd name="connsiteX345" fmla="*/ 1367902 w 1948870"/>
              <a:gd name="connsiteY345" fmla="*/ 1313926 h 2213078"/>
              <a:gd name="connsiteX346" fmla="*/ 1350857 w 1948870"/>
              <a:gd name="connsiteY346" fmla="*/ 1335233 h 2213078"/>
              <a:gd name="connsiteX347" fmla="*/ 1330970 w 1948870"/>
              <a:gd name="connsiteY347" fmla="*/ 1355120 h 2213078"/>
              <a:gd name="connsiteX348" fmla="*/ 1311084 w 1948870"/>
              <a:gd name="connsiteY348" fmla="*/ 1373586 h 2213078"/>
              <a:gd name="connsiteX349" fmla="*/ 1289777 w 1948870"/>
              <a:gd name="connsiteY349" fmla="*/ 1386370 h 2213078"/>
              <a:gd name="connsiteX350" fmla="*/ 1264209 w 1948870"/>
              <a:gd name="connsiteY350" fmla="*/ 1400575 h 2213078"/>
              <a:gd name="connsiteX351" fmla="*/ 1235800 w 1948870"/>
              <a:gd name="connsiteY351" fmla="*/ 1410518 h 2213078"/>
              <a:gd name="connsiteX352" fmla="*/ 1208811 w 1948870"/>
              <a:gd name="connsiteY352" fmla="*/ 1419041 h 2213078"/>
              <a:gd name="connsiteX353" fmla="*/ 1174720 w 1948870"/>
              <a:gd name="connsiteY353" fmla="*/ 1420461 h 2213078"/>
              <a:gd name="connsiteX354" fmla="*/ 1151993 w 1948870"/>
              <a:gd name="connsiteY354" fmla="*/ 1420461 h 2213078"/>
              <a:gd name="connsiteX355" fmla="*/ 1130686 w 1948870"/>
              <a:gd name="connsiteY355" fmla="*/ 1419041 h 2213078"/>
              <a:gd name="connsiteX356" fmla="*/ 1107958 w 1948870"/>
              <a:gd name="connsiteY356" fmla="*/ 1416200 h 2213078"/>
              <a:gd name="connsiteX357" fmla="*/ 1086651 w 1948870"/>
              <a:gd name="connsiteY357" fmla="*/ 1413359 h 2213078"/>
              <a:gd name="connsiteX358" fmla="*/ 1042617 w 1948870"/>
              <a:gd name="connsiteY358" fmla="*/ 1400575 h 2213078"/>
              <a:gd name="connsiteX359" fmla="*/ 1001424 w 1948870"/>
              <a:gd name="connsiteY359" fmla="*/ 1384950 h 2213078"/>
              <a:gd name="connsiteX360" fmla="*/ 961651 w 1948870"/>
              <a:gd name="connsiteY360" fmla="*/ 1366484 h 2213078"/>
              <a:gd name="connsiteX361" fmla="*/ 921878 w 1948870"/>
              <a:gd name="connsiteY361" fmla="*/ 1346597 h 2213078"/>
              <a:gd name="connsiteX362" fmla="*/ 848014 w 1948870"/>
              <a:gd name="connsiteY362" fmla="*/ 1303983 h 2213078"/>
              <a:gd name="connsiteX363" fmla="*/ 798298 w 1948870"/>
              <a:gd name="connsiteY363" fmla="*/ 1272733 h 2213078"/>
              <a:gd name="connsiteX364" fmla="*/ 752844 w 1948870"/>
              <a:gd name="connsiteY364" fmla="*/ 1250006 h 2213078"/>
              <a:gd name="connsiteX365" fmla="*/ 742900 w 1948870"/>
              <a:gd name="connsiteY365" fmla="*/ 1242903 h 2213078"/>
              <a:gd name="connsiteX366" fmla="*/ 728696 w 1948870"/>
              <a:gd name="connsiteY366" fmla="*/ 1231540 h 2213078"/>
              <a:gd name="connsiteX367" fmla="*/ 723014 w 1948870"/>
              <a:gd name="connsiteY367" fmla="*/ 1225858 h 2213078"/>
              <a:gd name="connsiteX368" fmla="*/ 718753 w 1948870"/>
              <a:gd name="connsiteY368" fmla="*/ 1217335 h 2213078"/>
              <a:gd name="connsiteX369" fmla="*/ 714491 w 1948870"/>
              <a:gd name="connsiteY369" fmla="*/ 1210233 h 2213078"/>
              <a:gd name="connsiteX370" fmla="*/ 714491 w 1948870"/>
              <a:gd name="connsiteY370" fmla="*/ 1201710 h 2213078"/>
              <a:gd name="connsiteX371" fmla="*/ 710230 w 1948870"/>
              <a:gd name="connsiteY371" fmla="*/ 1147733 h 2213078"/>
              <a:gd name="connsiteX372" fmla="*/ 710230 w 1948870"/>
              <a:gd name="connsiteY372" fmla="*/ 1137789 h 2213078"/>
              <a:gd name="connsiteX373" fmla="*/ 713071 w 1948870"/>
              <a:gd name="connsiteY373" fmla="*/ 1130687 h 2213078"/>
              <a:gd name="connsiteX374" fmla="*/ 715912 w 1948870"/>
              <a:gd name="connsiteY374" fmla="*/ 1123585 h 2213078"/>
              <a:gd name="connsiteX375" fmla="*/ 720173 w 1948870"/>
              <a:gd name="connsiteY375" fmla="*/ 1117903 h 2213078"/>
              <a:gd name="connsiteX376" fmla="*/ 725855 w 1948870"/>
              <a:gd name="connsiteY376" fmla="*/ 1112221 h 2213078"/>
              <a:gd name="connsiteX377" fmla="*/ 732957 w 1948870"/>
              <a:gd name="connsiteY377" fmla="*/ 1106539 h 2213078"/>
              <a:gd name="connsiteX378" fmla="*/ 740059 w 1948870"/>
              <a:gd name="connsiteY378" fmla="*/ 1103698 h 2213078"/>
              <a:gd name="connsiteX379" fmla="*/ 748582 w 1948870"/>
              <a:gd name="connsiteY379" fmla="*/ 1102278 h 2213078"/>
              <a:gd name="connsiteX380" fmla="*/ 795457 w 1948870"/>
              <a:gd name="connsiteY380" fmla="*/ 1092335 h 2213078"/>
              <a:gd name="connsiteX381" fmla="*/ 842332 w 1948870"/>
              <a:gd name="connsiteY381" fmla="*/ 1082391 h 2213078"/>
              <a:gd name="connsiteX382" fmla="*/ 884946 w 1948870"/>
              <a:gd name="connsiteY382" fmla="*/ 1068187 h 2213078"/>
              <a:gd name="connsiteX383" fmla="*/ 926140 w 1948870"/>
              <a:gd name="connsiteY383" fmla="*/ 1049721 h 2213078"/>
              <a:gd name="connsiteX384" fmla="*/ 963071 w 1948870"/>
              <a:gd name="connsiteY384" fmla="*/ 1029834 h 2213078"/>
              <a:gd name="connsiteX385" fmla="*/ 998583 w 1948870"/>
              <a:gd name="connsiteY385" fmla="*/ 1008527 h 2213078"/>
              <a:gd name="connsiteX386" fmla="*/ 1031254 w 1948870"/>
              <a:gd name="connsiteY386" fmla="*/ 982959 h 2213078"/>
              <a:gd name="connsiteX387" fmla="*/ 1058242 w 1948870"/>
              <a:gd name="connsiteY387" fmla="*/ 957391 h 2213078"/>
              <a:gd name="connsiteX388" fmla="*/ 1085231 w 1948870"/>
              <a:gd name="connsiteY388" fmla="*/ 927561 h 2213078"/>
              <a:gd name="connsiteX389" fmla="*/ 1106538 w 1948870"/>
              <a:gd name="connsiteY389" fmla="*/ 894891 h 2213078"/>
              <a:gd name="connsiteX390" fmla="*/ 1126424 w 1948870"/>
              <a:gd name="connsiteY390" fmla="*/ 860799 h 2213078"/>
              <a:gd name="connsiteX391" fmla="*/ 1142049 w 1948870"/>
              <a:gd name="connsiteY391" fmla="*/ 825288 h 2213078"/>
              <a:gd name="connsiteX392" fmla="*/ 1154834 w 1948870"/>
              <a:gd name="connsiteY392" fmla="*/ 786936 h 2213078"/>
              <a:gd name="connsiteX393" fmla="*/ 1164777 w 1948870"/>
              <a:gd name="connsiteY393" fmla="*/ 747163 h 2213078"/>
              <a:gd name="connsiteX394" fmla="*/ 1169038 w 1948870"/>
              <a:gd name="connsiteY394" fmla="*/ 705969 h 2213078"/>
              <a:gd name="connsiteX395" fmla="*/ 1170459 w 1948870"/>
              <a:gd name="connsiteY395" fmla="*/ 661935 h 2213078"/>
              <a:gd name="connsiteX396" fmla="*/ 1170459 w 1948870"/>
              <a:gd name="connsiteY396" fmla="*/ 636367 h 2213078"/>
              <a:gd name="connsiteX397" fmla="*/ 1169038 w 1948870"/>
              <a:gd name="connsiteY397" fmla="*/ 607957 h 2213078"/>
              <a:gd name="connsiteX398" fmla="*/ 1166197 w 1948870"/>
              <a:gd name="connsiteY398" fmla="*/ 582389 h 2213078"/>
              <a:gd name="connsiteX399" fmla="*/ 1160515 w 1948870"/>
              <a:gd name="connsiteY399" fmla="*/ 556821 h 2213078"/>
              <a:gd name="connsiteX400" fmla="*/ 1149152 w 1948870"/>
              <a:gd name="connsiteY400" fmla="*/ 504264 h 2213078"/>
              <a:gd name="connsiteX401" fmla="*/ 1132106 w 1948870"/>
              <a:gd name="connsiteY401" fmla="*/ 454548 h 2213078"/>
              <a:gd name="connsiteX402" fmla="*/ 1110799 w 1948870"/>
              <a:gd name="connsiteY402" fmla="*/ 404832 h 2213078"/>
              <a:gd name="connsiteX403" fmla="*/ 1085231 w 1948870"/>
              <a:gd name="connsiteY403" fmla="*/ 356536 h 2213078"/>
              <a:gd name="connsiteX404" fmla="*/ 1071026 w 1948870"/>
              <a:gd name="connsiteY404" fmla="*/ 335229 h 2213078"/>
              <a:gd name="connsiteX405" fmla="*/ 1055401 w 1948870"/>
              <a:gd name="connsiteY405" fmla="*/ 311081 h 2213078"/>
              <a:gd name="connsiteX406" fmla="*/ 1038356 w 1948870"/>
              <a:gd name="connsiteY406" fmla="*/ 291195 h 2213078"/>
              <a:gd name="connsiteX407" fmla="*/ 1021310 w 1948870"/>
              <a:gd name="connsiteY407" fmla="*/ 269888 h 2213078"/>
              <a:gd name="connsiteX408" fmla="*/ 1002844 w 1948870"/>
              <a:gd name="connsiteY408" fmla="*/ 250001 h 2213078"/>
              <a:gd name="connsiteX409" fmla="*/ 982958 w 1948870"/>
              <a:gd name="connsiteY409" fmla="*/ 230115 h 2213078"/>
              <a:gd name="connsiteX410" fmla="*/ 963071 w 1948870"/>
              <a:gd name="connsiteY410" fmla="*/ 211649 h 2213078"/>
              <a:gd name="connsiteX411" fmla="*/ 943185 w 1948870"/>
              <a:gd name="connsiteY411" fmla="*/ 196024 h 2213078"/>
              <a:gd name="connsiteX412" fmla="*/ 921878 w 1948870"/>
              <a:gd name="connsiteY412" fmla="*/ 180399 h 2213078"/>
              <a:gd name="connsiteX413" fmla="*/ 897730 w 1948870"/>
              <a:gd name="connsiteY413" fmla="*/ 163353 h 2213078"/>
              <a:gd name="connsiteX414" fmla="*/ 873583 w 1948870"/>
              <a:gd name="connsiteY414" fmla="*/ 150569 h 2213078"/>
              <a:gd name="connsiteX415" fmla="*/ 849435 w 1948870"/>
              <a:gd name="connsiteY415" fmla="*/ 137785 h 2213078"/>
              <a:gd name="connsiteX416" fmla="*/ 823866 w 1948870"/>
              <a:gd name="connsiteY416" fmla="*/ 126421 h 2213078"/>
              <a:gd name="connsiteX417" fmla="*/ 798298 w 1948870"/>
              <a:gd name="connsiteY417" fmla="*/ 116478 h 2213078"/>
              <a:gd name="connsiteX418" fmla="*/ 772730 w 1948870"/>
              <a:gd name="connsiteY418" fmla="*/ 106535 h 2213078"/>
              <a:gd name="connsiteX419" fmla="*/ 744321 w 1948870"/>
              <a:gd name="connsiteY419" fmla="*/ 100853 h 2213078"/>
              <a:gd name="connsiteX420" fmla="*/ 715912 w 1948870"/>
              <a:gd name="connsiteY420" fmla="*/ 93751 h 2213078"/>
              <a:gd name="connsiteX421" fmla="*/ 688923 w 1948870"/>
              <a:gd name="connsiteY421" fmla="*/ 90910 h 2213078"/>
              <a:gd name="connsiteX422" fmla="*/ 659093 w 1948870"/>
              <a:gd name="connsiteY422" fmla="*/ 88069 h 2213078"/>
              <a:gd name="connsiteX423" fmla="*/ 596593 w 1948870"/>
              <a:gd name="connsiteY423" fmla="*/ 0 h 2213078"/>
              <a:gd name="connsiteX424" fmla="*/ 629264 w 1948870"/>
              <a:gd name="connsiteY424" fmla="*/ 0 h 2213078"/>
              <a:gd name="connsiteX425" fmla="*/ 660514 w 1948870"/>
              <a:gd name="connsiteY425" fmla="*/ 0 h 2213078"/>
              <a:gd name="connsiteX426" fmla="*/ 690343 w 1948870"/>
              <a:gd name="connsiteY426" fmla="*/ 2841 h 2213078"/>
              <a:gd name="connsiteX427" fmla="*/ 723014 w 1948870"/>
              <a:gd name="connsiteY427" fmla="*/ 7103 h 2213078"/>
              <a:gd name="connsiteX428" fmla="*/ 752844 w 1948870"/>
              <a:gd name="connsiteY428" fmla="*/ 12784 h 2213078"/>
              <a:gd name="connsiteX429" fmla="*/ 784094 w 1948870"/>
              <a:gd name="connsiteY429" fmla="*/ 19887 h 2213078"/>
              <a:gd name="connsiteX430" fmla="*/ 813923 w 1948870"/>
              <a:gd name="connsiteY430" fmla="*/ 29830 h 2213078"/>
              <a:gd name="connsiteX431" fmla="*/ 842332 w 1948870"/>
              <a:gd name="connsiteY431" fmla="*/ 41194 h 2213078"/>
              <a:gd name="connsiteX432" fmla="*/ 869321 w 1948870"/>
              <a:gd name="connsiteY432" fmla="*/ 52557 h 2213078"/>
              <a:gd name="connsiteX433" fmla="*/ 897730 w 1948870"/>
              <a:gd name="connsiteY433" fmla="*/ 66762 h 2213078"/>
              <a:gd name="connsiteX434" fmla="*/ 926140 w 1948870"/>
              <a:gd name="connsiteY434" fmla="*/ 80967 h 2213078"/>
              <a:gd name="connsiteX435" fmla="*/ 951708 w 1948870"/>
              <a:gd name="connsiteY435" fmla="*/ 96592 h 2213078"/>
              <a:gd name="connsiteX436" fmla="*/ 977276 w 1948870"/>
              <a:gd name="connsiteY436" fmla="*/ 113637 h 2213078"/>
              <a:gd name="connsiteX437" fmla="*/ 1002844 w 1948870"/>
              <a:gd name="connsiteY437" fmla="*/ 133524 h 2213078"/>
              <a:gd name="connsiteX438" fmla="*/ 1026992 w 1948870"/>
              <a:gd name="connsiteY438" fmla="*/ 151990 h 2213078"/>
              <a:gd name="connsiteX439" fmla="*/ 1048299 w 1948870"/>
              <a:gd name="connsiteY439" fmla="*/ 173296 h 2213078"/>
              <a:gd name="connsiteX440" fmla="*/ 1071026 w 1948870"/>
              <a:gd name="connsiteY440" fmla="*/ 196024 h 2213078"/>
              <a:gd name="connsiteX441" fmla="*/ 1092333 w 1948870"/>
              <a:gd name="connsiteY441" fmla="*/ 220172 h 2213078"/>
              <a:gd name="connsiteX442" fmla="*/ 1112220 w 1948870"/>
              <a:gd name="connsiteY442" fmla="*/ 244320 h 2213078"/>
              <a:gd name="connsiteX443" fmla="*/ 1130686 w 1948870"/>
              <a:gd name="connsiteY443" fmla="*/ 267047 h 2213078"/>
              <a:gd name="connsiteX444" fmla="*/ 1149152 w 1948870"/>
              <a:gd name="connsiteY444" fmla="*/ 294036 h 2213078"/>
              <a:gd name="connsiteX445" fmla="*/ 1164777 w 1948870"/>
              <a:gd name="connsiteY445" fmla="*/ 321024 h 2213078"/>
              <a:gd name="connsiteX446" fmla="*/ 1180402 w 1948870"/>
              <a:gd name="connsiteY446" fmla="*/ 349434 h 2213078"/>
              <a:gd name="connsiteX447" fmla="*/ 1194606 w 1948870"/>
              <a:gd name="connsiteY447" fmla="*/ 376422 h 2213078"/>
              <a:gd name="connsiteX448" fmla="*/ 1208811 w 1948870"/>
              <a:gd name="connsiteY448" fmla="*/ 407672 h 2213078"/>
              <a:gd name="connsiteX449" fmla="*/ 1218754 w 1948870"/>
              <a:gd name="connsiteY449" fmla="*/ 437502 h 2213078"/>
              <a:gd name="connsiteX450" fmla="*/ 1228697 w 1948870"/>
              <a:gd name="connsiteY450" fmla="*/ 467332 h 2213078"/>
              <a:gd name="connsiteX451" fmla="*/ 1238641 w 1948870"/>
              <a:gd name="connsiteY451" fmla="*/ 498582 h 2213078"/>
              <a:gd name="connsiteX452" fmla="*/ 1244322 w 1948870"/>
              <a:gd name="connsiteY452" fmla="*/ 529832 h 2213078"/>
              <a:gd name="connsiteX453" fmla="*/ 1250004 w 1948870"/>
              <a:gd name="connsiteY453" fmla="*/ 562503 h 2213078"/>
              <a:gd name="connsiteX454" fmla="*/ 1254266 w 1948870"/>
              <a:gd name="connsiteY454" fmla="*/ 593753 h 2213078"/>
              <a:gd name="connsiteX455" fmla="*/ 1258527 w 1948870"/>
              <a:gd name="connsiteY455" fmla="*/ 627844 h 2213078"/>
              <a:gd name="connsiteX456" fmla="*/ 1258527 w 1948870"/>
              <a:gd name="connsiteY456" fmla="*/ 661935 h 2213078"/>
              <a:gd name="connsiteX457" fmla="*/ 1255686 w 1948870"/>
              <a:gd name="connsiteY457" fmla="*/ 711651 h 2213078"/>
              <a:gd name="connsiteX458" fmla="*/ 1250004 w 1948870"/>
              <a:gd name="connsiteY458" fmla="*/ 759947 h 2213078"/>
              <a:gd name="connsiteX459" fmla="*/ 1240061 w 1948870"/>
              <a:gd name="connsiteY459" fmla="*/ 805402 h 2213078"/>
              <a:gd name="connsiteX460" fmla="*/ 1228697 w 1948870"/>
              <a:gd name="connsiteY460" fmla="*/ 849436 h 2213078"/>
              <a:gd name="connsiteX461" fmla="*/ 1210231 w 1948870"/>
              <a:gd name="connsiteY461" fmla="*/ 889209 h 2213078"/>
              <a:gd name="connsiteX462" fmla="*/ 1190345 w 1948870"/>
              <a:gd name="connsiteY462" fmla="*/ 928982 h 2213078"/>
              <a:gd name="connsiteX463" fmla="*/ 1166197 w 1948870"/>
              <a:gd name="connsiteY463" fmla="*/ 967334 h 2213078"/>
              <a:gd name="connsiteX464" fmla="*/ 1139208 w 1948870"/>
              <a:gd name="connsiteY464" fmla="*/ 1000005 h 2213078"/>
              <a:gd name="connsiteX465" fmla="*/ 1107958 w 1948870"/>
              <a:gd name="connsiteY465" fmla="*/ 1032675 h 2213078"/>
              <a:gd name="connsiteX466" fmla="*/ 1075288 w 1948870"/>
              <a:gd name="connsiteY466" fmla="*/ 1062505 h 2213078"/>
              <a:gd name="connsiteX467" fmla="*/ 1036935 w 1948870"/>
              <a:gd name="connsiteY467" fmla="*/ 1088073 h 2213078"/>
              <a:gd name="connsiteX468" fmla="*/ 997163 w 1948870"/>
              <a:gd name="connsiteY468" fmla="*/ 1112221 h 2213078"/>
              <a:gd name="connsiteX469" fmla="*/ 953128 w 1948870"/>
              <a:gd name="connsiteY469" fmla="*/ 1133528 h 2213078"/>
              <a:gd name="connsiteX470" fmla="*/ 907674 w 1948870"/>
              <a:gd name="connsiteY470" fmla="*/ 1151994 h 2213078"/>
              <a:gd name="connsiteX471" fmla="*/ 857958 w 1948870"/>
              <a:gd name="connsiteY471" fmla="*/ 1167619 h 2213078"/>
              <a:gd name="connsiteX472" fmla="*/ 805401 w 1948870"/>
              <a:gd name="connsiteY472" fmla="*/ 1180403 h 2213078"/>
              <a:gd name="connsiteX473" fmla="*/ 848014 w 1948870"/>
              <a:gd name="connsiteY473" fmla="*/ 1201710 h 2213078"/>
              <a:gd name="connsiteX474" fmla="*/ 892049 w 1948870"/>
              <a:gd name="connsiteY474" fmla="*/ 1227278 h 2213078"/>
              <a:gd name="connsiteX475" fmla="*/ 958810 w 1948870"/>
              <a:gd name="connsiteY475" fmla="*/ 1267051 h 2213078"/>
              <a:gd name="connsiteX476" fmla="*/ 992901 w 1948870"/>
              <a:gd name="connsiteY476" fmla="*/ 1285517 h 2213078"/>
              <a:gd name="connsiteX477" fmla="*/ 1026992 w 1948870"/>
              <a:gd name="connsiteY477" fmla="*/ 1301142 h 2213078"/>
              <a:gd name="connsiteX478" fmla="*/ 1062504 w 1948870"/>
              <a:gd name="connsiteY478" fmla="*/ 1315347 h 2213078"/>
              <a:gd name="connsiteX479" fmla="*/ 1098015 w 1948870"/>
              <a:gd name="connsiteY479" fmla="*/ 1326711 h 2213078"/>
              <a:gd name="connsiteX480" fmla="*/ 1136368 w 1948870"/>
              <a:gd name="connsiteY480" fmla="*/ 1333813 h 2213078"/>
              <a:gd name="connsiteX481" fmla="*/ 1154834 w 1948870"/>
              <a:gd name="connsiteY481" fmla="*/ 1335233 h 2213078"/>
              <a:gd name="connsiteX482" fmla="*/ 1171879 w 1948870"/>
              <a:gd name="connsiteY482" fmla="*/ 1335233 h 2213078"/>
              <a:gd name="connsiteX483" fmla="*/ 1194606 w 1948870"/>
              <a:gd name="connsiteY483" fmla="*/ 1333813 h 2213078"/>
              <a:gd name="connsiteX484" fmla="*/ 1214493 w 1948870"/>
              <a:gd name="connsiteY484" fmla="*/ 1326711 h 2213078"/>
              <a:gd name="connsiteX485" fmla="*/ 1231538 w 1948870"/>
              <a:gd name="connsiteY485" fmla="*/ 1319608 h 2213078"/>
              <a:gd name="connsiteX486" fmla="*/ 1250004 w 1948870"/>
              <a:gd name="connsiteY486" fmla="*/ 1309665 h 2213078"/>
              <a:gd name="connsiteX487" fmla="*/ 1265629 w 1948870"/>
              <a:gd name="connsiteY487" fmla="*/ 1296881 h 2213078"/>
              <a:gd name="connsiteX488" fmla="*/ 1279834 w 1948870"/>
              <a:gd name="connsiteY488" fmla="*/ 1284097 h 2213078"/>
              <a:gd name="connsiteX489" fmla="*/ 1294039 w 1948870"/>
              <a:gd name="connsiteY489" fmla="*/ 1269892 h 2213078"/>
              <a:gd name="connsiteX490" fmla="*/ 1305402 w 1948870"/>
              <a:gd name="connsiteY490" fmla="*/ 1252847 h 2213078"/>
              <a:gd name="connsiteX491" fmla="*/ 1315345 w 1948870"/>
              <a:gd name="connsiteY491" fmla="*/ 1237222 h 2213078"/>
              <a:gd name="connsiteX492" fmla="*/ 1325289 w 1948870"/>
              <a:gd name="connsiteY492" fmla="*/ 1220176 h 2213078"/>
              <a:gd name="connsiteX493" fmla="*/ 1340914 w 1948870"/>
              <a:gd name="connsiteY493" fmla="*/ 1186085 h 2213078"/>
              <a:gd name="connsiteX494" fmla="*/ 1353698 w 1948870"/>
              <a:gd name="connsiteY494" fmla="*/ 1153414 h 2213078"/>
              <a:gd name="connsiteX495" fmla="*/ 1362221 w 1948870"/>
              <a:gd name="connsiteY495" fmla="*/ 1127846 h 2213078"/>
              <a:gd name="connsiteX496" fmla="*/ 1365061 w 1948870"/>
              <a:gd name="connsiteY496" fmla="*/ 1113641 h 2213078"/>
              <a:gd name="connsiteX497" fmla="*/ 1369323 w 1948870"/>
              <a:gd name="connsiteY497" fmla="*/ 1096596 h 2213078"/>
              <a:gd name="connsiteX498" fmla="*/ 1372164 w 1948870"/>
              <a:gd name="connsiteY498" fmla="*/ 1088073 h 2213078"/>
              <a:gd name="connsiteX499" fmla="*/ 1375005 w 1948870"/>
              <a:gd name="connsiteY499" fmla="*/ 1079550 h 2213078"/>
              <a:gd name="connsiteX500" fmla="*/ 1379266 w 1948870"/>
              <a:gd name="connsiteY500" fmla="*/ 1073869 h 2213078"/>
              <a:gd name="connsiteX501" fmla="*/ 1384948 w 1948870"/>
              <a:gd name="connsiteY501" fmla="*/ 1068187 h 2213078"/>
              <a:gd name="connsiteX502" fmla="*/ 1394891 w 1948870"/>
              <a:gd name="connsiteY502" fmla="*/ 1053982 h 2213078"/>
              <a:gd name="connsiteX503" fmla="*/ 1407675 w 1948870"/>
              <a:gd name="connsiteY503" fmla="*/ 1039778 h 2213078"/>
              <a:gd name="connsiteX504" fmla="*/ 1419039 w 1948870"/>
              <a:gd name="connsiteY504" fmla="*/ 1028414 h 2213078"/>
              <a:gd name="connsiteX505" fmla="*/ 1433244 w 1948870"/>
              <a:gd name="connsiteY505" fmla="*/ 1017050 h 2213078"/>
              <a:gd name="connsiteX506" fmla="*/ 1447448 w 1948870"/>
              <a:gd name="connsiteY506" fmla="*/ 1004266 h 2213078"/>
              <a:gd name="connsiteX507" fmla="*/ 1461653 w 1948870"/>
              <a:gd name="connsiteY507" fmla="*/ 994323 h 2213078"/>
              <a:gd name="connsiteX508" fmla="*/ 1494323 w 1948870"/>
              <a:gd name="connsiteY508" fmla="*/ 977277 h 2213078"/>
              <a:gd name="connsiteX509" fmla="*/ 1531255 w 1948870"/>
              <a:gd name="connsiteY509" fmla="*/ 960232 h 2213078"/>
              <a:gd name="connsiteX510" fmla="*/ 1568187 w 1948870"/>
              <a:gd name="connsiteY510" fmla="*/ 950289 h 2213078"/>
              <a:gd name="connsiteX511" fmla="*/ 1610801 w 1948870"/>
              <a:gd name="connsiteY511" fmla="*/ 944607 h 2213078"/>
              <a:gd name="connsiteX512" fmla="*/ 1651994 w 1948870"/>
              <a:gd name="connsiteY512" fmla="*/ 943186 h 2213078"/>
              <a:gd name="connsiteX513" fmla="*/ 1681824 w 1948870"/>
              <a:gd name="connsiteY513" fmla="*/ 943186 h 2213078"/>
              <a:gd name="connsiteX514" fmla="*/ 1711654 w 1948870"/>
              <a:gd name="connsiteY514" fmla="*/ 947448 h 2213078"/>
              <a:gd name="connsiteX515" fmla="*/ 1740063 w 1948870"/>
              <a:gd name="connsiteY515" fmla="*/ 953129 h 2213078"/>
              <a:gd name="connsiteX516" fmla="*/ 1767051 w 1948870"/>
              <a:gd name="connsiteY516" fmla="*/ 958811 h 2213078"/>
              <a:gd name="connsiteX517" fmla="*/ 1794040 w 1948870"/>
              <a:gd name="connsiteY517" fmla="*/ 968755 h 2213078"/>
              <a:gd name="connsiteX518" fmla="*/ 1818188 w 1948870"/>
              <a:gd name="connsiteY518" fmla="*/ 980118 h 2213078"/>
              <a:gd name="connsiteX519" fmla="*/ 1840915 w 1948870"/>
              <a:gd name="connsiteY519" fmla="*/ 992902 h 2213078"/>
              <a:gd name="connsiteX520" fmla="*/ 1860802 w 1948870"/>
              <a:gd name="connsiteY520" fmla="*/ 1008527 h 2213078"/>
              <a:gd name="connsiteX521" fmla="*/ 1880688 w 1948870"/>
              <a:gd name="connsiteY521" fmla="*/ 1024152 h 2213078"/>
              <a:gd name="connsiteX522" fmla="*/ 1899154 w 1948870"/>
              <a:gd name="connsiteY522" fmla="*/ 1042618 h 2213078"/>
              <a:gd name="connsiteX523" fmla="*/ 1913359 w 1948870"/>
              <a:gd name="connsiteY523" fmla="*/ 1059664 h 2213078"/>
              <a:gd name="connsiteX524" fmla="*/ 1924722 w 1948870"/>
              <a:gd name="connsiteY524" fmla="*/ 1079550 h 2213078"/>
              <a:gd name="connsiteX525" fmla="*/ 1934666 w 1948870"/>
              <a:gd name="connsiteY525" fmla="*/ 1100857 h 2213078"/>
              <a:gd name="connsiteX526" fmla="*/ 1943188 w 1948870"/>
              <a:gd name="connsiteY526" fmla="*/ 1122164 h 2213078"/>
              <a:gd name="connsiteX527" fmla="*/ 1947450 w 1948870"/>
              <a:gd name="connsiteY527" fmla="*/ 1146312 h 2213078"/>
              <a:gd name="connsiteX528" fmla="*/ 1948870 w 1948870"/>
              <a:gd name="connsiteY528" fmla="*/ 1167619 h 2213078"/>
              <a:gd name="connsiteX529" fmla="*/ 1947450 w 1948870"/>
              <a:gd name="connsiteY529" fmla="*/ 1191767 h 2213078"/>
              <a:gd name="connsiteX530" fmla="*/ 1943188 w 1948870"/>
              <a:gd name="connsiteY530" fmla="*/ 1213074 h 2213078"/>
              <a:gd name="connsiteX531" fmla="*/ 1934666 w 1948870"/>
              <a:gd name="connsiteY531" fmla="*/ 1235801 h 2213078"/>
              <a:gd name="connsiteX532" fmla="*/ 1924722 w 1948870"/>
              <a:gd name="connsiteY532" fmla="*/ 1255688 h 2213078"/>
              <a:gd name="connsiteX533" fmla="*/ 1913359 w 1948870"/>
              <a:gd name="connsiteY533" fmla="*/ 1275574 h 2213078"/>
              <a:gd name="connsiteX534" fmla="*/ 1899154 w 1948870"/>
              <a:gd name="connsiteY534" fmla="*/ 1295460 h 2213078"/>
              <a:gd name="connsiteX535" fmla="*/ 1880688 w 1948870"/>
              <a:gd name="connsiteY535" fmla="*/ 1311086 h 2213078"/>
              <a:gd name="connsiteX536" fmla="*/ 1860802 w 1948870"/>
              <a:gd name="connsiteY536" fmla="*/ 1329552 h 2213078"/>
              <a:gd name="connsiteX537" fmla="*/ 1840915 w 1948870"/>
              <a:gd name="connsiteY537" fmla="*/ 1343756 h 2213078"/>
              <a:gd name="connsiteX538" fmla="*/ 1818188 w 1948870"/>
              <a:gd name="connsiteY538" fmla="*/ 1355120 h 2213078"/>
              <a:gd name="connsiteX539" fmla="*/ 1794040 w 1948870"/>
              <a:gd name="connsiteY539" fmla="*/ 1366484 h 2213078"/>
              <a:gd name="connsiteX540" fmla="*/ 1767051 w 1948870"/>
              <a:gd name="connsiteY540" fmla="*/ 1376427 h 2213078"/>
              <a:gd name="connsiteX541" fmla="*/ 1740063 w 1948870"/>
              <a:gd name="connsiteY541" fmla="*/ 1384950 h 2213078"/>
              <a:gd name="connsiteX542" fmla="*/ 1711654 w 1948870"/>
              <a:gd name="connsiteY542" fmla="*/ 1390631 h 2213078"/>
              <a:gd name="connsiteX543" fmla="*/ 1681824 w 1948870"/>
              <a:gd name="connsiteY543" fmla="*/ 1393472 h 2213078"/>
              <a:gd name="connsiteX544" fmla="*/ 1651994 w 1948870"/>
              <a:gd name="connsiteY544" fmla="*/ 1394893 h 2213078"/>
              <a:gd name="connsiteX545" fmla="*/ 1627846 w 1948870"/>
              <a:gd name="connsiteY545" fmla="*/ 1393472 h 2213078"/>
              <a:gd name="connsiteX546" fmla="*/ 1605119 w 1948870"/>
              <a:gd name="connsiteY546" fmla="*/ 1390631 h 2213078"/>
              <a:gd name="connsiteX547" fmla="*/ 1576710 w 1948870"/>
              <a:gd name="connsiteY547" fmla="*/ 1434666 h 2213078"/>
              <a:gd name="connsiteX548" fmla="*/ 1561085 w 1948870"/>
              <a:gd name="connsiteY548" fmla="*/ 1457393 h 2213078"/>
              <a:gd name="connsiteX549" fmla="*/ 1542619 w 1948870"/>
              <a:gd name="connsiteY549" fmla="*/ 1480120 h 2213078"/>
              <a:gd name="connsiteX550" fmla="*/ 1522732 w 1948870"/>
              <a:gd name="connsiteY550" fmla="*/ 1502848 h 2213078"/>
              <a:gd name="connsiteX551" fmla="*/ 1501426 w 1948870"/>
              <a:gd name="connsiteY551" fmla="*/ 1526996 h 2213078"/>
              <a:gd name="connsiteX552" fmla="*/ 1477278 w 1948870"/>
              <a:gd name="connsiteY552" fmla="*/ 1548303 h 2213078"/>
              <a:gd name="connsiteX553" fmla="*/ 1451709 w 1948870"/>
              <a:gd name="connsiteY553" fmla="*/ 1568189 h 2213078"/>
              <a:gd name="connsiteX554" fmla="*/ 1421880 w 1948870"/>
              <a:gd name="connsiteY554" fmla="*/ 1588075 h 2213078"/>
              <a:gd name="connsiteX555" fmla="*/ 1392050 w 1948870"/>
              <a:gd name="connsiteY555" fmla="*/ 1606541 h 2213078"/>
              <a:gd name="connsiteX556" fmla="*/ 1359380 w 1948870"/>
              <a:gd name="connsiteY556" fmla="*/ 1623587 h 2213078"/>
              <a:gd name="connsiteX557" fmla="*/ 1323868 w 1948870"/>
              <a:gd name="connsiteY557" fmla="*/ 1637792 h 2213078"/>
              <a:gd name="connsiteX558" fmla="*/ 1285516 w 1948870"/>
              <a:gd name="connsiteY558" fmla="*/ 1650576 h 2213078"/>
              <a:gd name="connsiteX559" fmla="*/ 1245743 w 1948870"/>
              <a:gd name="connsiteY559" fmla="*/ 1660519 h 2213078"/>
              <a:gd name="connsiteX560" fmla="*/ 1204550 w 1948870"/>
              <a:gd name="connsiteY560" fmla="*/ 1667621 h 2213078"/>
              <a:gd name="connsiteX561" fmla="*/ 1159095 w 1948870"/>
              <a:gd name="connsiteY561" fmla="*/ 1671883 h 2213078"/>
              <a:gd name="connsiteX562" fmla="*/ 1134947 w 1948870"/>
              <a:gd name="connsiteY562" fmla="*/ 1671883 h 2213078"/>
              <a:gd name="connsiteX563" fmla="*/ 1112220 w 1948870"/>
              <a:gd name="connsiteY563" fmla="*/ 1670462 h 2213078"/>
              <a:gd name="connsiteX564" fmla="*/ 1065345 w 1948870"/>
              <a:gd name="connsiteY564" fmla="*/ 1666201 h 2213078"/>
              <a:gd name="connsiteX565" fmla="*/ 1017049 w 1948870"/>
              <a:gd name="connsiteY565" fmla="*/ 1656258 h 2213078"/>
              <a:gd name="connsiteX566" fmla="*/ 971594 w 1948870"/>
              <a:gd name="connsiteY566" fmla="*/ 1646314 h 2213078"/>
              <a:gd name="connsiteX567" fmla="*/ 995742 w 1948870"/>
              <a:gd name="connsiteY567" fmla="*/ 1813929 h 2213078"/>
              <a:gd name="connsiteX568" fmla="*/ 1017049 w 1948870"/>
              <a:gd name="connsiteY568" fmla="*/ 1965918 h 2213078"/>
              <a:gd name="connsiteX569" fmla="*/ 1036935 w 1948870"/>
              <a:gd name="connsiteY569" fmla="*/ 2126430 h 2213078"/>
              <a:gd name="connsiteX570" fmla="*/ 1036935 w 1948870"/>
              <a:gd name="connsiteY570" fmla="*/ 2133532 h 2213078"/>
              <a:gd name="connsiteX571" fmla="*/ 1036935 w 1948870"/>
              <a:gd name="connsiteY571" fmla="*/ 2142055 h 2213078"/>
              <a:gd name="connsiteX572" fmla="*/ 1035515 w 1948870"/>
              <a:gd name="connsiteY572" fmla="*/ 2149157 h 2213078"/>
              <a:gd name="connsiteX573" fmla="*/ 1031254 w 1948870"/>
              <a:gd name="connsiteY573" fmla="*/ 2156260 h 2213078"/>
              <a:gd name="connsiteX574" fmla="*/ 1025572 w 1948870"/>
              <a:gd name="connsiteY574" fmla="*/ 2161942 h 2213078"/>
              <a:gd name="connsiteX575" fmla="*/ 1018469 w 1948870"/>
              <a:gd name="connsiteY575" fmla="*/ 2167623 h 2213078"/>
              <a:gd name="connsiteX576" fmla="*/ 1011367 w 1948870"/>
              <a:gd name="connsiteY576" fmla="*/ 2171885 h 2213078"/>
              <a:gd name="connsiteX577" fmla="*/ 1002844 w 1948870"/>
              <a:gd name="connsiteY577" fmla="*/ 2173305 h 2213078"/>
              <a:gd name="connsiteX578" fmla="*/ 968753 w 1948870"/>
              <a:gd name="connsiteY578" fmla="*/ 2181828 h 2213078"/>
              <a:gd name="connsiteX579" fmla="*/ 887787 w 1948870"/>
              <a:gd name="connsiteY579" fmla="*/ 2193192 h 2213078"/>
              <a:gd name="connsiteX580" fmla="*/ 833810 w 1948870"/>
              <a:gd name="connsiteY580" fmla="*/ 2201714 h 2213078"/>
              <a:gd name="connsiteX581" fmla="*/ 772730 w 1948870"/>
              <a:gd name="connsiteY581" fmla="*/ 2207396 h 2213078"/>
              <a:gd name="connsiteX582" fmla="*/ 705968 w 1948870"/>
              <a:gd name="connsiteY582" fmla="*/ 2211658 h 2213078"/>
              <a:gd name="connsiteX583" fmla="*/ 639207 w 1948870"/>
              <a:gd name="connsiteY583" fmla="*/ 2213078 h 2213078"/>
              <a:gd name="connsiteX584" fmla="*/ 596593 w 1948870"/>
              <a:gd name="connsiteY584" fmla="*/ 2213078 h 2213078"/>
              <a:gd name="connsiteX585" fmla="*/ 556820 w 1948870"/>
              <a:gd name="connsiteY585" fmla="*/ 2211658 h 2213078"/>
              <a:gd name="connsiteX586" fmla="*/ 519888 w 1948870"/>
              <a:gd name="connsiteY586" fmla="*/ 2207396 h 2213078"/>
              <a:gd name="connsiteX587" fmla="*/ 482956 w 1948870"/>
              <a:gd name="connsiteY587" fmla="*/ 2203135 h 2213078"/>
              <a:gd name="connsiteX588" fmla="*/ 447445 w 1948870"/>
              <a:gd name="connsiteY588" fmla="*/ 2197453 h 2213078"/>
              <a:gd name="connsiteX589" fmla="*/ 416195 w 1948870"/>
              <a:gd name="connsiteY589" fmla="*/ 2190351 h 2213078"/>
              <a:gd name="connsiteX590" fmla="*/ 386365 w 1948870"/>
              <a:gd name="connsiteY590" fmla="*/ 2181828 h 2213078"/>
              <a:gd name="connsiteX591" fmla="*/ 356535 w 1948870"/>
              <a:gd name="connsiteY591" fmla="*/ 2171885 h 2213078"/>
              <a:gd name="connsiteX592" fmla="*/ 349433 w 1948870"/>
              <a:gd name="connsiteY592" fmla="*/ 2170464 h 2213078"/>
              <a:gd name="connsiteX593" fmla="*/ 343751 w 1948870"/>
              <a:gd name="connsiteY593" fmla="*/ 2166203 h 2213078"/>
              <a:gd name="connsiteX594" fmla="*/ 333808 w 1948870"/>
              <a:gd name="connsiteY594" fmla="*/ 2153419 h 2213078"/>
              <a:gd name="connsiteX595" fmla="*/ 329547 w 1948870"/>
              <a:gd name="connsiteY595" fmla="*/ 2142055 h 2213078"/>
              <a:gd name="connsiteX596" fmla="*/ 328126 w 1948870"/>
              <a:gd name="connsiteY596" fmla="*/ 2133532 h 2213078"/>
              <a:gd name="connsiteX597" fmla="*/ 328126 w 1948870"/>
              <a:gd name="connsiteY597" fmla="*/ 2127850 h 2213078"/>
              <a:gd name="connsiteX598" fmla="*/ 329547 w 1948870"/>
              <a:gd name="connsiteY598" fmla="*/ 2107964 h 2213078"/>
              <a:gd name="connsiteX599" fmla="*/ 298297 w 1948870"/>
              <a:gd name="connsiteY599" fmla="*/ 2099441 h 2213078"/>
              <a:gd name="connsiteX600" fmla="*/ 267046 w 1948870"/>
              <a:gd name="connsiteY600" fmla="*/ 2089498 h 2213078"/>
              <a:gd name="connsiteX601" fmla="*/ 235796 w 1948870"/>
              <a:gd name="connsiteY601" fmla="*/ 2078134 h 2213078"/>
              <a:gd name="connsiteX602" fmla="*/ 208808 w 1948870"/>
              <a:gd name="connsiteY602" fmla="*/ 2066771 h 2213078"/>
              <a:gd name="connsiteX603" fmla="*/ 183239 w 1948870"/>
              <a:gd name="connsiteY603" fmla="*/ 2052566 h 2213078"/>
              <a:gd name="connsiteX604" fmla="*/ 156251 w 1948870"/>
              <a:gd name="connsiteY604" fmla="*/ 2036941 h 2213078"/>
              <a:gd name="connsiteX605" fmla="*/ 134944 w 1948870"/>
              <a:gd name="connsiteY605" fmla="*/ 2018475 h 2213078"/>
              <a:gd name="connsiteX606" fmla="*/ 113637 w 1948870"/>
              <a:gd name="connsiteY606" fmla="*/ 2000009 h 2213078"/>
              <a:gd name="connsiteX607" fmla="*/ 93750 w 1948870"/>
              <a:gd name="connsiteY607" fmla="*/ 1980123 h 2213078"/>
              <a:gd name="connsiteX608" fmla="*/ 75284 w 1948870"/>
              <a:gd name="connsiteY608" fmla="*/ 1958816 h 2213078"/>
              <a:gd name="connsiteX609" fmla="*/ 59659 w 1948870"/>
              <a:gd name="connsiteY609" fmla="*/ 1934668 h 2213078"/>
              <a:gd name="connsiteX610" fmla="*/ 45455 w 1948870"/>
              <a:gd name="connsiteY610" fmla="*/ 1910520 h 2213078"/>
              <a:gd name="connsiteX611" fmla="*/ 31250 w 1948870"/>
              <a:gd name="connsiteY611" fmla="*/ 1884952 h 2213078"/>
              <a:gd name="connsiteX612" fmla="*/ 21307 w 1948870"/>
              <a:gd name="connsiteY612" fmla="*/ 1859383 h 2213078"/>
              <a:gd name="connsiteX613" fmla="*/ 12784 w 1948870"/>
              <a:gd name="connsiteY613" fmla="*/ 1830974 h 2213078"/>
              <a:gd name="connsiteX614" fmla="*/ 7102 w 1948870"/>
              <a:gd name="connsiteY614" fmla="*/ 1801145 h 2213078"/>
              <a:gd name="connsiteX615" fmla="*/ 2841 w 1948870"/>
              <a:gd name="connsiteY615" fmla="*/ 1775576 h 2213078"/>
              <a:gd name="connsiteX616" fmla="*/ 0 w 1948870"/>
              <a:gd name="connsiteY616" fmla="*/ 1747167 h 2213078"/>
              <a:gd name="connsiteX617" fmla="*/ 0 w 1948870"/>
              <a:gd name="connsiteY617" fmla="*/ 1720178 h 2213078"/>
              <a:gd name="connsiteX618" fmla="*/ 0 w 1948870"/>
              <a:gd name="connsiteY618" fmla="*/ 1691769 h 2213078"/>
              <a:gd name="connsiteX619" fmla="*/ 1421 w 1948870"/>
              <a:gd name="connsiteY619" fmla="*/ 1663360 h 2213078"/>
              <a:gd name="connsiteX620" fmla="*/ 5682 w 1948870"/>
              <a:gd name="connsiteY620" fmla="*/ 1636371 h 2213078"/>
              <a:gd name="connsiteX621" fmla="*/ 9943 w 1948870"/>
              <a:gd name="connsiteY621" fmla="*/ 1607962 h 2213078"/>
              <a:gd name="connsiteX622" fmla="*/ 17046 w 1948870"/>
              <a:gd name="connsiteY622" fmla="*/ 1579553 h 2213078"/>
              <a:gd name="connsiteX623" fmla="*/ 25568 w 1948870"/>
              <a:gd name="connsiteY623" fmla="*/ 1553984 h 2213078"/>
              <a:gd name="connsiteX624" fmla="*/ 32671 w 1948870"/>
              <a:gd name="connsiteY624" fmla="*/ 1526996 h 2213078"/>
              <a:gd name="connsiteX625" fmla="*/ 45455 w 1948870"/>
              <a:gd name="connsiteY625" fmla="*/ 1500007 h 2213078"/>
              <a:gd name="connsiteX626" fmla="*/ 56818 w 1948870"/>
              <a:gd name="connsiteY626" fmla="*/ 1474439 h 2213078"/>
              <a:gd name="connsiteX627" fmla="*/ 71023 w 1948870"/>
              <a:gd name="connsiteY627" fmla="*/ 1450291 h 2213078"/>
              <a:gd name="connsiteX628" fmla="*/ 85228 w 1948870"/>
              <a:gd name="connsiteY628" fmla="*/ 1424722 h 2213078"/>
              <a:gd name="connsiteX629" fmla="*/ 100853 w 1948870"/>
              <a:gd name="connsiteY629" fmla="*/ 1400575 h 2213078"/>
              <a:gd name="connsiteX630" fmla="*/ 119319 w 1948870"/>
              <a:gd name="connsiteY630" fmla="*/ 1379268 h 2213078"/>
              <a:gd name="connsiteX631" fmla="*/ 150569 w 1948870"/>
              <a:gd name="connsiteY631" fmla="*/ 1340915 h 2213078"/>
              <a:gd name="connsiteX632" fmla="*/ 184660 w 1948870"/>
              <a:gd name="connsiteY632" fmla="*/ 1309665 h 2213078"/>
              <a:gd name="connsiteX633" fmla="*/ 223012 w 1948870"/>
              <a:gd name="connsiteY633" fmla="*/ 1276994 h 2213078"/>
              <a:gd name="connsiteX634" fmla="*/ 259944 w 1948870"/>
              <a:gd name="connsiteY634" fmla="*/ 1251426 h 2213078"/>
              <a:gd name="connsiteX635" fmla="*/ 299717 w 1948870"/>
              <a:gd name="connsiteY635" fmla="*/ 1227278 h 2213078"/>
              <a:gd name="connsiteX636" fmla="*/ 343751 w 1948870"/>
              <a:gd name="connsiteY636" fmla="*/ 1207392 h 2213078"/>
              <a:gd name="connsiteX637" fmla="*/ 387785 w 1948870"/>
              <a:gd name="connsiteY637" fmla="*/ 1190346 h 2213078"/>
              <a:gd name="connsiteX638" fmla="*/ 431820 w 1948870"/>
              <a:gd name="connsiteY638" fmla="*/ 1177562 h 2213078"/>
              <a:gd name="connsiteX639" fmla="*/ 383524 w 1948870"/>
              <a:gd name="connsiteY639" fmla="*/ 1166199 h 2213078"/>
              <a:gd name="connsiteX640" fmla="*/ 338069 w 1948870"/>
              <a:gd name="connsiteY640" fmla="*/ 1151994 h 2213078"/>
              <a:gd name="connsiteX641" fmla="*/ 296876 w 1948870"/>
              <a:gd name="connsiteY641" fmla="*/ 1133528 h 2213078"/>
              <a:gd name="connsiteX642" fmla="*/ 255683 w 1948870"/>
              <a:gd name="connsiteY642" fmla="*/ 1113641 h 2213078"/>
              <a:gd name="connsiteX643" fmla="*/ 218751 w 1948870"/>
              <a:gd name="connsiteY643" fmla="*/ 1092335 h 2213078"/>
              <a:gd name="connsiteX644" fmla="*/ 184660 w 1948870"/>
              <a:gd name="connsiteY644" fmla="*/ 1066766 h 2213078"/>
              <a:gd name="connsiteX645" fmla="*/ 154830 w 1948870"/>
              <a:gd name="connsiteY645" fmla="*/ 1038357 h 2213078"/>
              <a:gd name="connsiteX646" fmla="*/ 126421 w 1948870"/>
              <a:gd name="connsiteY646" fmla="*/ 1008527 h 2213078"/>
              <a:gd name="connsiteX647" fmla="*/ 100853 w 1948870"/>
              <a:gd name="connsiteY647" fmla="*/ 974436 h 2213078"/>
              <a:gd name="connsiteX648" fmla="*/ 79546 w 1948870"/>
              <a:gd name="connsiteY648" fmla="*/ 940345 h 2213078"/>
              <a:gd name="connsiteX649" fmla="*/ 61080 w 1948870"/>
              <a:gd name="connsiteY649" fmla="*/ 903413 h 2213078"/>
              <a:gd name="connsiteX650" fmla="*/ 46875 w 1948870"/>
              <a:gd name="connsiteY650" fmla="*/ 863640 h 2213078"/>
              <a:gd name="connsiteX651" fmla="*/ 35512 w 1948870"/>
              <a:gd name="connsiteY651" fmla="*/ 821027 h 2213078"/>
              <a:gd name="connsiteX652" fmla="*/ 25568 w 1948870"/>
              <a:gd name="connsiteY652" fmla="*/ 776992 h 2213078"/>
              <a:gd name="connsiteX653" fmla="*/ 21307 w 1948870"/>
              <a:gd name="connsiteY653" fmla="*/ 731538 h 2213078"/>
              <a:gd name="connsiteX654" fmla="*/ 19886 w 1948870"/>
              <a:gd name="connsiteY654" fmla="*/ 681821 h 2213078"/>
              <a:gd name="connsiteX655" fmla="*/ 19886 w 1948870"/>
              <a:gd name="connsiteY655" fmla="*/ 650571 h 2213078"/>
              <a:gd name="connsiteX656" fmla="*/ 21307 w 1948870"/>
              <a:gd name="connsiteY656" fmla="*/ 617901 h 2213078"/>
              <a:gd name="connsiteX657" fmla="*/ 25568 w 1948870"/>
              <a:gd name="connsiteY657" fmla="*/ 588071 h 2213078"/>
              <a:gd name="connsiteX658" fmla="*/ 29830 w 1948870"/>
              <a:gd name="connsiteY658" fmla="*/ 556821 h 2213078"/>
              <a:gd name="connsiteX659" fmla="*/ 36932 w 1948870"/>
              <a:gd name="connsiteY659" fmla="*/ 524150 h 2213078"/>
              <a:gd name="connsiteX660" fmla="*/ 44034 w 1948870"/>
              <a:gd name="connsiteY660" fmla="*/ 494321 h 2213078"/>
              <a:gd name="connsiteX661" fmla="*/ 53978 w 1948870"/>
              <a:gd name="connsiteY661" fmla="*/ 463070 h 2213078"/>
              <a:gd name="connsiteX662" fmla="*/ 63921 w 1948870"/>
              <a:gd name="connsiteY662" fmla="*/ 433241 h 2213078"/>
              <a:gd name="connsiteX663" fmla="*/ 73864 w 1948870"/>
              <a:gd name="connsiteY663" fmla="*/ 404832 h 2213078"/>
              <a:gd name="connsiteX664" fmla="*/ 86648 w 1948870"/>
              <a:gd name="connsiteY664" fmla="*/ 375002 h 2213078"/>
              <a:gd name="connsiteX665" fmla="*/ 100853 w 1948870"/>
              <a:gd name="connsiteY665" fmla="*/ 346593 h 2213078"/>
              <a:gd name="connsiteX666" fmla="*/ 115057 w 1948870"/>
              <a:gd name="connsiteY666" fmla="*/ 319604 h 2213078"/>
              <a:gd name="connsiteX667" fmla="*/ 130682 w 1948870"/>
              <a:gd name="connsiteY667" fmla="*/ 291195 h 2213078"/>
              <a:gd name="connsiteX668" fmla="*/ 149148 w 1948870"/>
              <a:gd name="connsiteY668" fmla="*/ 265626 h 2213078"/>
              <a:gd name="connsiteX669" fmla="*/ 166194 w 1948870"/>
              <a:gd name="connsiteY669" fmla="*/ 240058 h 2213078"/>
              <a:gd name="connsiteX670" fmla="*/ 186080 w 1948870"/>
              <a:gd name="connsiteY670" fmla="*/ 215910 h 2213078"/>
              <a:gd name="connsiteX671" fmla="*/ 208808 w 1948870"/>
              <a:gd name="connsiteY671" fmla="*/ 190342 h 2213078"/>
              <a:gd name="connsiteX672" fmla="*/ 230114 w 1948870"/>
              <a:gd name="connsiteY672" fmla="*/ 166194 h 2213078"/>
              <a:gd name="connsiteX673" fmla="*/ 254262 w 1948870"/>
              <a:gd name="connsiteY673" fmla="*/ 143467 h 2213078"/>
              <a:gd name="connsiteX674" fmla="*/ 279831 w 1948870"/>
              <a:gd name="connsiteY674" fmla="*/ 122160 h 2213078"/>
              <a:gd name="connsiteX675" fmla="*/ 306819 w 1948870"/>
              <a:gd name="connsiteY675" fmla="*/ 103694 h 2213078"/>
              <a:gd name="connsiteX676" fmla="*/ 332388 w 1948870"/>
              <a:gd name="connsiteY676" fmla="*/ 86648 h 2213078"/>
              <a:gd name="connsiteX677" fmla="*/ 359376 w 1948870"/>
              <a:gd name="connsiteY677" fmla="*/ 71023 h 2213078"/>
              <a:gd name="connsiteX678" fmla="*/ 386365 w 1948870"/>
              <a:gd name="connsiteY678" fmla="*/ 56819 h 2213078"/>
              <a:gd name="connsiteX679" fmla="*/ 416195 w 1948870"/>
              <a:gd name="connsiteY679" fmla="*/ 42614 h 2213078"/>
              <a:gd name="connsiteX680" fmla="*/ 443183 w 1948870"/>
              <a:gd name="connsiteY680" fmla="*/ 29830 h 2213078"/>
              <a:gd name="connsiteX681" fmla="*/ 473013 w 1948870"/>
              <a:gd name="connsiteY681" fmla="*/ 22728 h 2213078"/>
              <a:gd name="connsiteX682" fmla="*/ 502843 w 1948870"/>
              <a:gd name="connsiteY682" fmla="*/ 14205 h 2213078"/>
              <a:gd name="connsiteX683" fmla="*/ 535513 w 1948870"/>
              <a:gd name="connsiteY683" fmla="*/ 8523 h 2213078"/>
              <a:gd name="connsiteX684" fmla="*/ 565343 w 1948870"/>
              <a:gd name="connsiteY684" fmla="*/ 2841 h 2213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Lst>
            <a:rect l="l" t="t" r="r" b="b"/>
            <a:pathLst>
              <a:path w="1948870" h="2213078">
                <a:moveTo>
                  <a:pt x="387385" y="1565958"/>
                </a:moveTo>
                <a:lnTo>
                  <a:pt x="371929" y="1577245"/>
                </a:lnTo>
                <a:lnTo>
                  <a:pt x="356474" y="1591355"/>
                </a:lnTo>
                <a:lnTo>
                  <a:pt x="342424" y="1605464"/>
                </a:lnTo>
                <a:lnTo>
                  <a:pt x="329779" y="1620984"/>
                </a:lnTo>
                <a:lnTo>
                  <a:pt x="319944" y="1636504"/>
                </a:lnTo>
                <a:lnTo>
                  <a:pt x="314324" y="1654846"/>
                </a:lnTo>
                <a:lnTo>
                  <a:pt x="308703" y="1676010"/>
                </a:lnTo>
                <a:lnTo>
                  <a:pt x="308703" y="1695763"/>
                </a:lnTo>
                <a:lnTo>
                  <a:pt x="308703" y="1709872"/>
                </a:lnTo>
                <a:lnTo>
                  <a:pt x="312919" y="1719749"/>
                </a:lnTo>
                <a:lnTo>
                  <a:pt x="318539" y="1729625"/>
                </a:lnTo>
                <a:lnTo>
                  <a:pt x="324159" y="1739502"/>
                </a:lnTo>
                <a:lnTo>
                  <a:pt x="333994" y="1747967"/>
                </a:lnTo>
                <a:lnTo>
                  <a:pt x="343829" y="1755022"/>
                </a:lnTo>
                <a:lnTo>
                  <a:pt x="366309" y="1767720"/>
                </a:lnTo>
                <a:close/>
                <a:moveTo>
                  <a:pt x="432345" y="1446029"/>
                </a:moveTo>
                <a:lnTo>
                  <a:pt x="444991" y="1446029"/>
                </a:lnTo>
                <a:lnTo>
                  <a:pt x="454826" y="1450262"/>
                </a:lnTo>
                <a:lnTo>
                  <a:pt x="464661" y="1454495"/>
                </a:lnTo>
                <a:lnTo>
                  <a:pt x="471686" y="1462960"/>
                </a:lnTo>
                <a:lnTo>
                  <a:pt x="478711" y="1472837"/>
                </a:lnTo>
                <a:lnTo>
                  <a:pt x="480116" y="1484124"/>
                </a:lnTo>
                <a:lnTo>
                  <a:pt x="480116" y="1494001"/>
                </a:lnTo>
                <a:lnTo>
                  <a:pt x="444991" y="1828390"/>
                </a:lnTo>
                <a:lnTo>
                  <a:pt x="442181" y="1836856"/>
                </a:lnTo>
                <a:lnTo>
                  <a:pt x="440776" y="1846732"/>
                </a:lnTo>
                <a:lnTo>
                  <a:pt x="435155" y="1852376"/>
                </a:lnTo>
                <a:lnTo>
                  <a:pt x="426725" y="1858020"/>
                </a:lnTo>
                <a:lnTo>
                  <a:pt x="415485" y="1863663"/>
                </a:lnTo>
                <a:lnTo>
                  <a:pt x="402840" y="1866485"/>
                </a:lnTo>
                <a:lnTo>
                  <a:pt x="393005" y="1866485"/>
                </a:lnTo>
                <a:lnTo>
                  <a:pt x="356474" y="1853787"/>
                </a:lnTo>
                <a:lnTo>
                  <a:pt x="319944" y="1841089"/>
                </a:lnTo>
                <a:lnTo>
                  <a:pt x="307298" y="1832623"/>
                </a:lnTo>
                <a:lnTo>
                  <a:pt x="293248" y="1824157"/>
                </a:lnTo>
                <a:lnTo>
                  <a:pt x="279198" y="1814281"/>
                </a:lnTo>
                <a:lnTo>
                  <a:pt x="267958" y="1804404"/>
                </a:lnTo>
                <a:lnTo>
                  <a:pt x="256718" y="1793117"/>
                </a:lnTo>
                <a:lnTo>
                  <a:pt x="246883" y="1780419"/>
                </a:lnTo>
                <a:lnTo>
                  <a:pt x="241262" y="1769131"/>
                </a:lnTo>
                <a:lnTo>
                  <a:pt x="234237" y="1755022"/>
                </a:lnTo>
                <a:lnTo>
                  <a:pt x="230022" y="1740913"/>
                </a:lnTo>
                <a:lnTo>
                  <a:pt x="225807" y="1728214"/>
                </a:lnTo>
                <a:lnTo>
                  <a:pt x="224402" y="1714105"/>
                </a:lnTo>
                <a:lnTo>
                  <a:pt x="221592" y="1698585"/>
                </a:lnTo>
                <a:lnTo>
                  <a:pt x="221592" y="1678832"/>
                </a:lnTo>
                <a:lnTo>
                  <a:pt x="224402" y="1659079"/>
                </a:lnTo>
                <a:lnTo>
                  <a:pt x="227212" y="1640737"/>
                </a:lnTo>
                <a:lnTo>
                  <a:pt x="234237" y="1622395"/>
                </a:lnTo>
                <a:lnTo>
                  <a:pt x="241262" y="1605464"/>
                </a:lnTo>
                <a:lnTo>
                  <a:pt x="249693" y="1587122"/>
                </a:lnTo>
                <a:lnTo>
                  <a:pt x="259528" y="1571602"/>
                </a:lnTo>
                <a:lnTo>
                  <a:pt x="273578" y="1553260"/>
                </a:lnTo>
                <a:lnTo>
                  <a:pt x="284818" y="1539150"/>
                </a:lnTo>
                <a:lnTo>
                  <a:pt x="300273" y="1523630"/>
                </a:lnTo>
                <a:lnTo>
                  <a:pt x="317134" y="1509521"/>
                </a:lnTo>
                <a:lnTo>
                  <a:pt x="336804" y="1496823"/>
                </a:lnTo>
                <a:lnTo>
                  <a:pt x="353664" y="1484124"/>
                </a:lnTo>
                <a:lnTo>
                  <a:pt x="376145" y="1472837"/>
                </a:lnTo>
                <a:lnTo>
                  <a:pt x="397220" y="1460139"/>
                </a:lnTo>
                <a:lnTo>
                  <a:pt x="422510" y="1450262"/>
                </a:lnTo>
                <a:close/>
                <a:moveTo>
                  <a:pt x="610154" y="528411"/>
                </a:moveTo>
                <a:lnTo>
                  <a:pt x="622806" y="528411"/>
                </a:lnTo>
                <a:lnTo>
                  <a:pt x="636864" y="531252"/>
                </a:lnTo>
                <a:lnTo>
                  <a:pt x="649517" y="536934"/>
                </a:lnTo>
                <a:lnTo>
                  <a:pt x="659357" y="545457"/>
                </a:lnTo>
                <a:lnTo>
                  <a:pt x="666387" y="555400"/>
                </a:lnTo>
                <a:lnTo>
                  <a:pt x="672010" y="566764"/>
                </a:lnTo>
                <a:lnTo>
                  <a:pt x="679039" y="579548"/>
                </a:lnTo>
                <a:lnTo>
                  <a:pt x="680445" y="592332"/>
                </a:lnTo>
                <a:lnTo>
                  <a:pt x="684662" y="676139"/>
                </a:lnTo>
                <a:lnTo>
                  <a:pt x="684662" y="690344"/>
                </a:lnTo>
                <a:lnTo>
                  <a:pt x="680445" y="704548"/>
                </a:lnTo>
                <a:lnTo>
                  <a:pt x="676227" y="715912"/>
                </a:lnTo>
                <a:lnTo>
                  <a:pt x="669198" y="725855"/>
                </a:lnTo>
                <a:lnTo>
                  <a:pt x="660763" y="735799"/>
                </a:lnTo>
                <a:lnTo>
                  <a:pt x="649517" y="741480"/>
                </a:lnTo>
                <a:lnTo>
                  <a:pt x="636864" y="745742"/>
                </a:lnTo>
                <a:lnTo>
                  <a:pt x="622806" y="750003"/>
                </a:lnTo>
                <a:lnTo>
                  <a:pt x="610154" y="748583"/>
                </a:lnTo>
                <a:lnTo>
                  <a:pt x="597502" y="745742"/>
                </a:lnTo>
                <a:lnTo>
                  <a:pt x="586255" y="740060"/>
                </a:lnTo>
                <a:lnTo>
                  <a:pt x="576414" y="731537"/>
                </a:lnTo>
                <a:lnTo>
                  <a:pt x="567980" y="721594"/>
                </a:lnTo>
                <a:lnTo>
                  <a:pt x="560950" y="710230"/>
                </a:lnTo>
                <a:lnTo>
                  <a:pt x="556733" y="698867"/>
                </a:lnTo>
                <a:lnTo>
                  <a:pt x="553921" y="684662"/>
                </a:lnTo>
                <a:lnTo>
                  <a:pt x="548298" y="600855"/>
                </a:lnTo>
                <a:lnTo>
                  <a:pt x="551110" y="586650"/>
                </a:lnTo>
                <a:lnTo>
                  <a:pt x="552516" y="572446"/>
                </a:lnTo>
                <a:lnTo>
                  <a:pt x="558139" y="561082"/>
                </a:lnTo>
                <a:lnTo>
                  <a:pt x="563762" y="551139"/>
                </a:lnTo>
                <a:lnTo>
                  <a:pt x="573603" y="542616"/>
                </a:lnTo>
                <a:lnTo>
                  <a:pt x="583443" y="535514"/>
                </a:lnTo>
                <a:lnTo>
                  <a:pt x="597502" y="531252"/>
                </a:lnTo>
                <a:close/>
                <a:moveTo>
                  <a:pt x="1042002" y="465911"/>
                </a:moveTo>
                <a:lnTo>
                  <a:pt x="1056060" y="465911"/>
                </a:lnTo>
                <a:lnTo>
                  <a:pt x="1070119" y="470173"/>
                </a:lnTo>
                <a:lnTo>
                  <a:pt x="1079959" y="474434"/>
                </a:lnTo>
                <a:lnTo>
                  <a:pt x="1091206" y="481536"/>
                </a:lnTo>
                <a:lnTo>
                  <a:pt x="1099641" y="491480"/>
                </a:lnTo>
                <a:lnTo>
                  <a:pt x="1105264" y="501423"/>
                </a:lnTo>
                <a:lnTo>
                  <a:pt x="1110887" y="515627"/>
                </a:lnTo>
                <a:lnTo>
                  <a:pt x="1113699" y="529832"/>
                </a:lnTo>
                <a:lnTo>
                  <a:pt x="1119322" y="613639"/>
                </a:lnTo>
                <a:lnTo>
                  <a:pt x="1119322" y="627844"/>
                </a:lnTo>
                <a:lnTo>
                  <a:pt x="1116511" y="639208"/>
                </a:lnTo>
                <a:lnTo>
                  <a:pt x="1110887" y="653412"/>
                </a:lnTo>
                <a:lnTo>
                  <a:pt x="1103858" y="663355"/>
                </a:lnTo>
                <a:lnTo>
                  <a:pt x="1095423" y="670458"/>
                </a:lnTo>
                <a:lnTo>
                  <a:pt x="1085583" y="678980"/>
                </a:lnTo>
                <a:lnTo>
                  <a:pt x="1071524" y="684662"/>
                </a:lnTo>
                <a:lnTo>
                  <a:pt x="1057466" y="687503"/>
                </a:lnTo>
                <a:lnTo>
                  <a:pt x="1046220" y="687503"/>
                </a:lnTo>
                <a:lnTo>
                  <a:pt x="1032162" y="683242"/>
                </a:lnTo>
                <a:lnTo>
                  <a:pt x="1020915" y="677560"/>
                </a:lnTo>
                <a:lnTo>
                  <a:pt x="1011074" y="669037"/>
                </a:lnTo>
                <a:lnTo>
                  <a:pt x="1002640" y="660514"/>
                </a:lnTo>
                <a:lnTo>
                  <a:pt x="995610" y="649151"/>
                </a:lnTo>
                <a:lnTo>
                  <a:pt x="991393" y="637787"/>
                </a:lnTo>
                <a:lnTo>
                  <a:pt x="988581" y="623582"/>
                </a:lnTo>
                <a:lnTo>
                  <a:pt x="982958" y="539775"/>
                </a:lnTo>
                <a:lnTo>
                  <a:pt x="982958" y="525571"/>
                </a:lnTo>
                <a:lnTo>
                  <a:pt x="985770" y="511366"/>
                </a:lnTo>
                <a:lnTo>
                  <a:pt x="991393" y="500002"/>
                </a:lnTo>
                <a:lnTo>
                  <a:pt x="997016" y="490059"/>
                </a:lnTo>
                <a:lnTo>
                  <a:pt x="1006857" y="480116"/>
                </a:lnTo>
                <a:lnTo>
                  <a:pt x="1016698" y="471593"/>
                </a:lnTo>
                <a:lnTo>
                  <a:pt x="1027944" y="467332"/>
                </a:lnTo>
                <a:close/>
                <a:moveTo>
                  <a:pt x="629264" y="86648"/>
                </a:moveTo>
                <a:lnTo>
                  <a:pt x="599434" y="88069"/>
                </a:lnTo>
                <a:lnTo>
                  <a:pt x="571025" y="90910"/>
                </a:lnTo>
                <a:lnTo>
                  <a:pt x="542616" y="93751"/>
                </a:lnTo>
                <a:lnTo>
                  <a:pt x="515627" y="100853"/>
                </a:lnTo>
                <a:lnTo>
                  <a:pt x="490059" y="107955"/>
                </a:lnTo>
                <a:lnTo>
                  <a:pt x="463070" y="116478"/>
                </a:lnTo>
                <a:lnTo>
                  <a:pt x="438922" y="127842"/>
                </a:lnTo>
                <a:lnTo>
                  <a:pt x="416195" y="140626"/>
                </a:lnTo>
                <a:lnTo>
                  <a:pt x="392047" y="151990"/>
                </a:lnTo>
                <a:lnTo>
                  <a:pt x="367899" y="166194"/>
                </a:lnTo>
                <a:lnTo>
                  <a:pt x="346592" y="181819"/>
                </a:lnTo>
                <a:lnTo>
                  <a:pt x="326706" y="200285"/>
                </a:lnTo>
                <a:lnTo>
                  <a:pt x="306819" y="217331"/>
                </a:lnTo>
                <a:lnTo>
                  <a:pt x="286933" y="235797"/>
                </a:lnTo>
                <a:lnTo>
                  <a:pt x="268467" y="255683"/>
                </a:lnTo>
                <a:lnTo>
                  <a:pt x="250001" y="276990"/>
                </a:lnTo>
                <a:lnTo>
                  <a:pt x="232955" y="296877"/>
                </a:lnTo>
                <a:lnTo>
                  <a:pt x="215910" y="321024"/>
                </a:lnTo>
                <a:lnTo>
                  <a:pt x="188921" y="366479"/>
                </a:lnTo>
                <a:lnTo>
                  <a:pt x="164773" y="417616"/>
                </a:lnTo>
                <a:lnTo>
                  <a:pt x="143466" y="468752"/>
                </a:lnTo>
                <a:lnTo>
                  <a:pt x="126421" y="519889"/>
                </a:lnTo>
                <a:lnTo>
                  <a:pt x="115057" y="573866"/>
                </a:lnTo>
                <a:lnTo>
                  <a:pt x="109375" y="627844"/>
                </a:lnTo>
                <a:lnTo>
                  <a:pt x="106535" y="656253"/>
                </a:lnTo>
                <a:lnTo>
                  <a:pt x="105114" y="681821"/>
                </a:lnTo>
                <a:lnTo>
                  <a:pt x="106535" y="713072"/>
                </a:lnTo>
                <a:lnTo>
                  <a:pt x="109375" y="742901"/>
                </a:lnTo>
                <a:lnTo>
                  <a:pt x="113637" y="774151"/>
                </a:lnTo>
                <a:lnTo>
                  <a:pt x="119319" y="801140"/>
                </a:lnTo>
                <a:lnTo>
                  <a:pt x="125000" y="825288"/>
                </a:lnTo>
                <a:lnTo>
                  <a:pt x="134944" y="850856"/>
                </a:lnTo>
                <a:lnTo>
                  <a:pt x="144887" y="873584"/>
                </a:lnTo>
                <a:lnTo>
                  <a:pt x="154830" y="894891"/>
                </a:lnTo>
                <a:lnTo>
                  <a:pt x="166194" y="914777"/>
                </a:lnTo>
                <a:lnTo>
                  <a:pt x="178978" y="934663"/>
                </a:lnTo>
                <a:lnTo>
                  <a:pt x="193183" y="950289"/>
                </a:lnTo>
                <a:lnTo>
                  <a:pt x="208808" y="968755"/>
                </a:lnTo>
                <a:lnTo>
                  <a:pt x="224433" y="982959"/>
                </a:lnTo>
                <a:lnTo>
                  <a:pt x="240058" y="998584"/>
                </a:lnTo>
                <a:lnTo>
                  <a:pt x="255683" y="1009948"/>
                </a:lnTo>
                <a:lnTo>
                  <a:pt x="274149" y="1022732"/>
                </a:lnTo>
                <a:lnTo>
                  <a:pt x="312501" y="1044039"/>
                </a:lnTo>
                <a:lnTo>
                  <a:pt x="349433" y="1062505"/>
                </a:lnTo>
                <a:lnTo>
                  <a:pt x="387785" y="1076710"/>
                </a:lnTo>
                <a:lnTo>
                  <a:pt x="427558" y="1086653"/>
                </a:lnTo>
                <a:lnTo>
                  <a:pt x="467331" y="1096596"/>
                </a:lnTo>
                <a:lnTo>
                  <a:pt x="505684" y="1102278"/>
                </a:lnTo>
                <a:lnTo>
                  <a:pt x="541195" y="1106539"/>
                </a:lnTo>
                <a:lnTo>
                  <a:pt x="575286" y="1107960"/>
                </a:lnTo>
                <a:lnTo>
                  <a:pt x="576707" y="1117903"/>
                </a:lnTo>
                <a:lnTo>
                  <a:pt x="579548" y="1147733"/>
                </a:lnTo>
                <a:lnTo>
                  <a:pt x="576707" y="1167619"/>
                </a:lnTo>
                <a:lnTo>
                  <a:pt x="572445" y="1190346"/>
                </a:lnTo>
                <a:lnTo>
                  <a:pt x="566763" y="1217335"/>
                </a:lnTo>
                <a:lnTo>
                  <a:pt x="556820" y="1245744"/>
                </a:lnTo>
                <a:lnTo>
                  <a:pt x="555400" y="1247165"/>
                </a:lnTo>
                <a:lnTo>
                  <a:pt x="551138" y="1250006"/>
                </a:lnTo>
                <a:lnTo>
                  <a:pt x="541195" y="1250006"/>
                </a:lnTo>
                <a:lnTo>
                  <a:pt x="515627" y="1251426"/>
                </a:lnTo>
                <a:lnTo>
                  <a:pt x="490059" y="1255688"/>
                </a:lnTo>
                <a:lnTo>
                  <a:pt x="465911" y="1259949"/>
                </a:lnTo>
                <a:lnTo>
                  <a:pt x="438922" y="1265631"/>
                </a:lnTo>
                <a:lnTo>
                  <a:pt x="416195" y="1272733"/>
                </a:lnTo>
                <a:lnTo>
                  <a:pt x="392047" y="1281256"/>
                </a:lnTo>
                <a:lnTo>
                  <a:pt x="367899" y="1291199"/>
                </a:lnTo>
                <a:lnTo>
                  <a:pt x="346592" y="1303983"/>
                </a:lnTo>
                <a:lnTo>
                  <a:pt x="322444" y="1315347"/>
                </a:lnTo>
                <a:lnTo>
                  <a:pt x="302558" y="1326711"/>
                </a:lnTo>
                <a:lnTo>
                  <a:pt x="279831" y="1343756"/>
                </a:lnTo>
                <a:lnTo>
                  <a:pt x="259944" y="1359381"/>
                </a:lnTo>
                <a:lnTo>
                  <a:pt x="240058" y="1375006"/>
                </a:lnTo>
                <a:lnTo>
                  <a:pt x="223012" y="1393472"/>
                </a:lnTo>
                <a:lnTo>
                  <a:pt x="204546" y="1413359"/>
                </a:lnTo>
                <a:lnTo>
                  <a:pt x="186080" y="1433245"/>
                </a:lnTo>
                <a:lnTo>
                  <a:pt x="173296" y="1453132"/>
                </a:lnTo>
                <a:lnTo>
                  <a:pt x="159091" y="1473018"/>
                </a:lnTo>
                <a:lnTo>
                  <a:pt x="146307" y="1492905"/>
                </a:lnTo>
                <a:lnTo>
                  <a:pt x="134944" y="1514211"/>
                </a:lnTo>
                <a:lnTo>
                  <a:pt x="125000" y="1536939"/>
                </a:lnTo>
                <a:lnTo>
                  <a:pt x="115057" y="1558246"/>
                </a:lnTo>
                <a:lnTo>
                  <a:pt x="106535" y="1579553"/>
                </a:lnTo>
                <a:lnTo>
                  <a:pt x="100853" y="1602280"/>
                </a:lnTo>
                <a:lnTo>
                  <a:pt x="95171" y="1626428"/>
                </a:lnTo>
                <a:lnTo>
                  <a:pt x="90909" y="1647735"/>
                </a:lnTo>
                <a:lnTo>
                  <a:pt x="89489" y="1671883"/>
                </a:lnTo>
                <a:lnTo>
                  <a:pt x="86648" y="1693190"/>
                </a:lnTo>
                <a:lnTo>
                  <a:pt x="86648" y="1717337"/>
                </a:lnTo>
                <a:lnTo>
                  <a:pt x="86648" y="1741485"/>
                </a:lnTo>
                <a:lnTo>
                  <a:pt x="89489" y="1762792"/>
                </a:lnTo>
                <a:lnTo>
                  <a:pt x="93750" y="1786940"/>
                </a:lnTo>
                <a:lnTo>
                  <a:pt x="100853" y="1819611"/>
                </a:lnTo>
                <a:lnTo>
                  <a:pt x="110796" y="1846599"/>
                </a:lnTo>
                <a:lnTo>
                  <a:pt x="123580" y="1875009"/>
                </a:lnTo>
                <a:lnTo>
                  <a:pt x="139205" y="1899156"/>
                </a:lnTo>
                <a:lnTo>
                  <a:pt x="154830" y="1919043"/>
                </a:lnTo>
                <a:lnTo>
                  <a:pt x="173296" y="1938929"/>
                </a:lnTo>
                <a:lnTo>
                  <a:pt x="193183" y="1954554"/>
                </a:lnTo>
                <a:lnTo>
                  <a:pt x="214489" y="1968759"/>
                </a:lnTo>
                <a:lnTo>
                  <a:pt x="235796" y="1982964"/>
                </a:lnTo>
                <a:lnTo>
                  <a:pt x="258524" y="1992907"/>
                </a:lnTo>
                <a:lnTo>
                  <a:pt x="279831" y="2002850"/>
                </a:lnTo>
                <a:lnTo>
                  <a:pt x="302558" y="2009952"/>
                </a:lnTo>
                <a:lnTo>
                  <a:pt x="346592" y="2022736"/>
                </a:lnTo>
                <a:lnTo>
                  <a:pt x="383524" y="2028418"/>
                </a:lnTo>
                <a:lnTo>
                  <a:pt x="392047" y="2029839"/>
                </a:lnTo>
                <a:lnTo>
                  <a:pt x="399149" y="2034100"/>
                </a:lnTo>
                <a:lnTo>
                  <a:pt x="406251" y="2038362"/>
                </a:lnTo>
                <a:lnTo>
                  <a:pt x="411933" y="2044043"/>
                </a:lnTo>
                <a:lnTo>
                  <a:pt x="416195" y="2052566"/>
                </a:lnTo>
                <a:lnTo>
                  <a:pt x="419036" y="2059668"/>
                </a:lnTo>
                <a:lnTo>
                  <a:pt x="421877" y="2068191"/>
                </a:lnTo>
                <a:lnTo>
                  <a:pt x="421877" y="2076714"/>
                </a:lnTo>
                <a:lnTo>
                  <a:pt x="417615" y="2102282"/>
                </a:lnTo>
                <a:lnTo>
                  <a:pt x="465911" y="2112225"/>
                </a:lnTo>
                <a:lnTo>
                  <a:pt x="517047" y="2119328"/>
                </a:lnTo>
                <a:lnTo>
                  <a:pt x="575286" y="2126430"/>
                </a:lnTo>
                <a:lnTo>
                  <a:pt x="639207" y="2127850"/>
                </a:lnTo>
                <a:lnTo>
                  <a:pt x="684661" y="2126430"/>
                </a:lnTo>
                <a:lnTo>
                  <a:pt x="730116" y="2123589"/>
                </a:lnTo>
                <a:lnTo>
                  <a:pt x="818185" y="2116487"/>
                </a:lnTo>
                <a:lnTo>
                  <a:pt x="889208" y="2106544"/>
                </a:lnTo>
                <a:lnTo>
                  <a:pt x="946026" y="2098021"/>
                </a:lnTo>
                <a:lnTo>
                  <a:pt x="916196" y="1876429"/>
                </a:lnTo>
                <a:lnTo>
                  <a:pt x="894889" y="1732962"/>
                </a:lnTo>
                <a:lnTo>
                  <a:pt x="873583" y="1589496"/>
                </a:lnTo>
                <a:lnTo>
                  <a:pt x="873583" y="1578132"/>
                </a:lnTo>
                <a:lnTo>
                  <a:pt x="877844" y="1568189"/>
                </a:lnTo>
                <a:lnTo>
                  <a:pt x="882105" y="1558246"/>
                </a:lnTo>
                <a:lnTo>
                  <a:pt x="889208" y="1549723"/>
                </a:lnTo>
                <a:lnTo>
                  <a:pt x="899151" y="1544041"/>
                </a:lnTo>
                <a:lnTo>
                  <a:pt x="909094" y="1539780"/>
                </a:lnTo>
                <a:lnTo>
                  <a:pt x="919037" y="1539780"/>
                </a:lnTo>
                <a:lnTo>
                  <a:pt x="931821" y="1542621"/>
                </a:lnTo>
                <a:lnTo>
                  <a:pt x="991481" y="1559666"/>
                </a:lnTo>
                <a:lnTo>
                  <a:pt x="1046879" y="1573871"/>
                </a:lnTo>
                <a:lnTo>
                  <a:pt x="1096595" y="1582394"/>
                </a:lnTo>
                <a:lnTo>
                  <a:pt x="1120742" y="1583814"/>
                </a:lnTo>
                <a:lnTo>
                  <a:pt x="1142049" y="1583814"/>
                </a:lnTo>
                <a:lnTo>
                  <a:pt x="1154834" y="1583814"/>
                </a:lnTo>
                <a:lnTo>
                  <a:pt x="1196027" y="1579553"/>
                </a:lnTo>
                <a:lnTo>
                  <a:pt x="1234379" y="1573871"/>
                </a:lnTo>
                <a:lnTo>
                  <a:pt x="1269891" y="1563928"/>
                </a:lnTo>
                <a:lnTo>
                  <a:pt x="1303982" y="1552564"/>
                </a:lnTo>
                <a:lnTo>
                  <a:pt x="1335232" y="1538359"/>
                </a:lnTo>
                <a:lnTo>
                  <a:pt x="1363641" y="1522734"/>
                </a:lnTo>
                <a:lnTo>
                  <a:pt x="1392050" y="1504268"/>
                </a:lnTo>
                <a:lnTo>
                  <a:pt x="1414778" y="1484382"/>
                </a:lnTo>
                <a:lnTo>
                  <a:pt x="1437505" y="1464495"/>
                </a:lnTo>
                <a:lnTo>
                  <a:pt x="1458812" y="1444609"/>
                </a:lnTo>
                <a:lnTo>
                  <a:pt x="1477278" y="1423302"/>
                </a:lnTo>
                <a:lnTo>
                  <a:pt x="1492903" y="1403416"/>
                </a:lnTo>
                <a:lnTo>
                  <a:pt x="1508528" y="1380688"/>
                </a:lnTo>
                <a:lnTo>
                  <a:pt x="1521312" y="1360802"/>
                </a:lnTo>
                <a:lnTo>
                  <a:pt x="1542619" y="1323870"/>
                </a:lnTo>
                <a:lnTo>
                  <a:pt x="1546880" y="1316767"/>
                </a:lnTo>
                <a:lnTo>
                  <a:pt x="1551142" y="1311086"/>
                </a:lnTo>
                <a:lnTo>
                  <a:pt x="1562505" y="1303983"/>
                </a:lnTo>
                <a:lnTo>
                  <a:pt x="1576710" y="1301142"/>
                </a:lnTo>
                <a:lnTo>
                  <a:pt x="1582392" y="1299722"/>
                </a:lnTo>
                <a:lnTo>
                  <a:pt x="1590914" y="1301142"/>
                </a:lnTo>
                <a:lnTo>
                  <a:pt x="1620744" y="1305404"/>
                </a:lnTo>
                <a:lnTo>
                  <a:pt x="1651994" y="1306824"/>
                </a:lnTo>
                <a:lnTo>
                  <a:pt x="1674722" y="1306824"/>
                </a:lnTo>
                <a:lnTo>
                  <a:pt x="1694608" y="1305404"/>
                </a:lnTo>
                <a:lnTo>
                  <a:pt x="1714494" y="1301142"/>
                </a:lnTo>
                <a:lnTo>
                  <a:pt x="1734381" y="1296881"/>
                </a:lnTo>
                <a:lnTo>
                  <a:pt x="1751426" y="1291199"/>
                </a:lnTo>
                <a:lnTo>
                  <a:pt x="1769892" y="1284097"/>
                </a:lnTo>
                <a:lnTo>
                  <a:pt x="1785517" y="1275574"/>
                </a:lnTo>
                <a:lnTo>
                  <a:pt x="1799722" y="1265631"/>
                </a:lnTo>
                <a:lnTo>
                  <a:pt x="1813927" y="1255688"/>
                </a:lnTo>
                <a:lnTo>
                  <a:pt x="1825290" y="1245744"/>
                </a:lnTo>
                <a:lnTo>
                  <a:pt x="1835233" y="1232960"/>
                </a:lnTo>
                <a:lnTo>
                  <a:pt x="1845177" y="1221597"/>
                </a:lnTo>
                <a:lnTo>
                  <a:pt x="1853699" y="1210233"/>
                </a:lnTo>
                <a:lnTo>
                  <a:pt x="1857961" y="1196028"/>
                </a:lnTo>
                <a:lnTo>
                  <a:pt x="1860802" y="1181824"/>
                </a:lnTo>
                <a:lnTo>
                  <a:pt x="1860802" y="1167619"/>
                </a:lnTo>
                <a:lnTo>
                  <a:pt x="1860802" y="1153414"/>
                </a:lnTo>
                <a:lnTo>
                  <a:pt x="1857961" y="1140630"/>
                </a:lnTo>
                <a:lnTo>
                  <a:pt x="1853699" y="1127846"/>
                </a:lnTo>
                <a:lnTo>
                  <a:pt x="1845177" y="1113641"/>
                </a:lnTo>
                <a:lnTo>
                  <a:pt x="1835233" y="1102278"/>
                </a:lnTo>
                <a:lnTo>
                  <a:pt x="1825290" y="1089494"/>
                </a:lnTo>
                <a:lnTo>
                  <a:pt x="1813927" y="1079550"/>
                </a:lnTo>
                <a:lnTo>
                  <a:pt x="1799722" y="1069607"/>
                </a:lnTo>
                <a:lnTo>
                  <a:pt x="1785517" y="1059664"/>
                </a:lnTo>
                <a:lnTo>
                  <a:pt x="1769892" y="1052562"/>
                </a:lnTo>
                <a:lnTo>
                  <a:pt x="1751426" y="1046880"/>
                </a:lnTo>
                <a:lnTo>
                  <a:pt x="1734381" y="1039778"/>
                </a:lnTo>
                <a:lnTo>
                  <a:pt x="1714494" y="1034096"/>
                </a:lnTo>
                <a:lnTo>
                  <a:pt x="1694608" y="1032675"/>
                </a:lnTo>
                <a:lnTo>
                  <a:pt x="1674722" y="1028414"/>
                </a:lnTo>
                <a:lnTo>
                  <a:pt x="1651994" y="1028414"/>
                </a:lnTo>
                <a:lnTo>
                  <a:pt x="1620744" y="1029834"/>
                </a:lnTo>
                <a:lnTo>
                  <a:pt x="1588074" y="1036937"/>
                </a:lnTo>
                <a:lnTo>
                  <a:pt x="1558244" y="1044039"/>
                </a:lnTo>
                <a:lnTo>
                  <a:pt x="1531255" y="1053982"/>
                </a:lnTo>
                <a:lnTo>
                  <a:pt x="1507107" y="1068187"/>
                </a:lnTo>
                <a:lnTo>
                  <a:pt x="1484380" y="1086653"/>
                </a:lnTo>
                <a:lnTo>
                  <a:pt x="1467335" y="1103698"/>
                </a:lnTo>
                <a:lnTo>
                  <a:pt x="1461653" y="1113641"/>
                </a:lnTo>
                <a:lnTo>
                  <a:pt x="1454550" y="1123585"/>
                </a:lnTo>
                <a:lnTo>
                  <a:pt x="1451709" y="1132107"/>
                </a:lnTo>
                <a:lnTo>
                  <a:pt x="1448869" y="1137789"/>
                </a:lnTo>
                <a:lnTo>
                  <a:pt x="1448869" y="1140630"/>
                </a:lnTo>
                <a:lnTo>
                  <a:pt x="1444607" y="1147733"/>
                </a:lnTo>
                <a:lnTo>
                  <a:pt x="1444607" y="1150573"/>
                </a:lnTo>
                <a:lnTo>
                  <a:pt x="1434664" y="1186085"/>
                </a:lnTo>
                <a:lnTo>
                  <a:pt x="1419039" y="1225858"/>
                </a:lnTo>
                <a:lnTo>
                  <a:pt x="1409096" y="1247165"/>
                </a:lnTo>
                <a:lnTo>
                  <a:pt x="1397732" y="1269892"/>
                </a:lnTo>
                <a:lnTo>
                  <a:pt x="1383527" y="1291199"/>
                </a:lnTo>
                <a:lnTo>
                  <a:pt x="1367902" y="1313926"/>
                </a:lnTo>
                <a:lnTo>
                  <a:pt x="1350857" y="1335233"/>
                </a:lnTo>
                <a:lnTo>
                  <a:pt x="1330970" y="1355120"/>
                </a:lnTo>
                <a:lnTo>
                  <a:pt x="1311084" y="1373586"/>
                </a:lnTo>
                <a:lnTo>
                  <a:pt x="1289777" y="1386370"/>
                </a:lnTo>
                <a:lnTo>
                  <a:pt x="1264209" y="1400575"/>
                </a:lnTo>
                <a:lnTo>
                  <a:pt x="1235800" y="1410518"/>
                </a:lnTo>
                <a:lnTo>
                  <a:pt x="1208811" y="1419041"/>
                </a:lnTo>
                <a:lnTo>
                  <a:pt x="1174720" y="1420461"/>
                </a:lnTo>
                <a:lnTo>
                  <a:pt x="1151993" y="1420461"/>
                </a:lnTo>
                <a:lnTo>
                  <a:pt x="1130686" y="1419041"/>
                </a:lnTo>
                <a:lnTo>
                  <a:pt x="1107958" y="1416200"/>
                </a:lnTo>
                <a:lnTo>
                  <a:pt x="1086651" y="1413359"/>
                </a:lnTo>
                <a:lnTo>
                  <a:pt x="1042617" y="1400575"/>
                </a:lnTo>
                <a:lnTo>
                  <a:pt x="1001424" y="1384950"/>
                </a:lnTo>
                <a:lnTo>
                  <a:pt x="961651" y="1366484"/>
                </a:lnTo>
                <a:lnTo>
                  <a:pt x="921878" y="1346597"/>
                </a:lnTo>
                <a:lnTo>
                  <a:pt x="848014" y="1303983"/>
                </a:lnTo>
                <a:lnTo>
                  <a:pt x="798298" y="1272733"/>
                </a:lnTo>
                <a:lnTo>
                  <a:pt x="752844" y="1250006"/>
                </a:lnTo>
                <a:lnTo>
                  <a:pt x="742900" y="1242903"/>
                </a:lnTo>
                <a:lnTo>
                  <a:pt x="728696" y="1231540"/>
                </a:lnTo>
                <a:lnTo>
                  <a:pt x="723014" y="1225858"/>
                </a:lnTo>
                <a:lnTo>
                  <a:pt x="718753" y="1217335"/>
                </a:lnTo>
                <a:lnTo>
                  <a:pt x="714491" y="1210233"/>
                </a:lnTo>
                <a:lnTo>
                  <a:pt x="714491" y="1201710"/>
                </a:lnTo>
                <a:lnTo>
                  <a:pt x="710230" y="1147733"/>
                </a:lnTo>
                <a:lnTo>
                  <a:pt x="710230" y="1137789"/>
                </a:lnTo>
                <a:lnTo>
                  <a:pt x="713071" y="1130687"/>
                </a:lnTo>
                <a:lnTo>
                  <a:pt x="715912" y="1123585"/>
                </a:lnTo>
                <a:lnTo>
                  <a:pt x="720173" y="1117903"/>
                </a:lnTo>
                <a:lnTo>
                  <a:pt x="725855" y="1112221"/>
                </a:lnTo>
                <a:lnTo>
                  <a:pt x="732957" y="1106539"/>
                </a:lnTo>
                <a:lnTo>
                  <a:pt x="740059" y="1103698"/>
                </a:lnTo>
                <a:lnTo>
                  <a:pt x="748582" y="1102278"/>
                </a:lnTo>
                <a:lnTo>
                  <a:pt x="795457" y="1092335"/>
                </a:lnTo>
                <a:lnTo>
                  <a:pt x="842332" y="1082391"/>
                </a:lnTo>
                <a:lnTo>
                  <a:pt x="884946" y="1068187"/>
                </a:lnTo>
                <a:lnTo>
                  <a:pt x="926140" y="1049721"/>
                </a:lnTo>
                <a:lnTo>
                  <a:pt x="963071" y="1029834"/>
                </a:lnTo>
                <a:lnTo>
                  <a:pt x="998583" y="1008527"/>
                </a:lnTo>
                <a:lnTo>
                  <a:pt x="1031254" y="982959"/>
                </a:lnTo>
                <a:lnTo>
                  <a:pt x="1058242" y="957391"/>
                </a:lnTo>
                <a:lnTo>
                  <a:pt x="1085231" y="927561"/>
                </a:lnTo>
                <a:lnTo>
                  <a:pt x="1106538" y="894891"/>
                </a:lnTo>
                <a:lnTo>
                  <a:pt x="1126424" y="860799"/>
                </a:lnTo>
                <a:lnTo>
                  <a:pt x="1142049" y="825288"/>
                </a:lnTo>
                <a:lnTo>
                  <a:pt x="1154834" y="786936"/>
                </a:lnTo>
                <a:lnTo>
                  <a:pt x="1164777" y="747163"/>
                </a:lnTo>
                <a:lnTo>
                  <a:pt x="1169038" y="705969"/>
                </a:lnTo>
                <a:lnTo>
                  <a:pt x="1170459" y="661935"/>
                </a:lnTo>
                <a:lnTo>
                  <a:pt x="1170459" y="636367"/>
                </a:lnTo>
                <a:lnTo>
                  <a:pt x="1169038" y="607957"/>
                </a:lnTo>
                <a:lnTo>
                  <a:pt x="1166197" y="582389"/>
                </a:lnTo>
                <a:lnTo>
                  <a:pt x="1160515" y="556821"/>
                </a:lnTo>
                <a:lnTo>
                  <a:pt x="1149152" y="504264"/>
                </a:lnTo>
                <a:lnTo>
                  <a:pt x="1132106" y="454548"/>
                </a:lnTo>
                <a:lnTo>
                  <a:pt x="1110799" y="404832"/>
                </a:lnTo>
                <a:lnTo>
                  <a:pt x="1085231" y="356536"/>
                </a:lnTo>
                <a:lnTo>
                  <a:pt x="1071026" y="335229"/>
                </a:lnTo>
                <a:lnTo>
                  <a:pt x="1055401" y="311081"/>
                </a:lnTo>
                <a:lnTo>
                  <a:pt x="1038356" y="291195"/>
                </a:lnTo>
                <a:lnTo>
                  <a:pt x="1021310" y="269888"/>
                </a:lnTo>
                <a:lnTo>
                  <a:pt x="1002844" y="250001"/>
                </a:lnTo>
                <a:lnTo>
                  <a:pt x="982958" y="230115"/>
                </a:lnTo>
                <a:lnTo>
                  <a:pt x="963071" y="211649"/>
                </a:lnTo>
                <a:lnTo>
                  <a:pt x="943185" y="196024"/>
                </a:lnTo>
                <a:lnTo>
                  <a:pt x="921878" y="180399"/>
                </a:lnTo>
                <a:lnTo>
                  <a:pt x="897730" y="163353"/>
                </a:lnTo>
                <a:lnTo>
                  <a:pt x="873583" y="150569"/>
                </a:lnTo>
                <a:lnTo>
                  <a:pt x="849435" y="137785"/>
                </a:lnTo>
                <a:lnTo>
                  <a:pt x="823866" y="126421"/>
                </a:lnTo>
                <a:lnTo>
                  <a:pt x="798298" y="116478"/>
                </a:lnTo>
                <a:lnTo>
                  <a:pt x="772730" y="106535"/>
                </a:lnTo>
                <a:lnTo>
                  <a:pt x="744321" y="100853"/>
                </a:lnTo>
                <a:lnTo>
                  <a:pt x="715912" y="93751"/>
                </a:lnTo>
                <a:lnTo>
                  <a:pt x="688923" y="90910"/>
                </a:lnTo>
                <a:lnTo>
                  <a:pt x="659093" y="88069"/>
                </a:lnTo>
                <a:close/>
                <a:moveTo>
                  <a:pt x="596593" y="0"/>
                </a:moveTo>
                <a:lnTo>
                  <a:pt x="629264" y="0"/>
                </a:lnTo>
                <a:lnTo>
                  <a:pt x="660514" y="0"/>
                </a:lnTo>
                <a:lnTo>
                  <a:pt x="690343" y="2841"/>
                </a:lnTo>
                <a:lnTo>
                  <a:pt x="723014" y="7103"/>
                </a:lnTo>
                <a:lnTo>
                  <a:pt x="752844" y="12784"/>
                </a:lnTo>
                <a:lnTo>
                  <a:pt x="784094" y="19887"/>
                </a:lnTo>
                <a:lnTo>
                  <a:pt x="813923" y="29830"/>
                </a:lnTo>
                <a:lnTo>
                  <a:pt x="842332" y="41194"/>
                </a:lnTo>
                <a:lnTo>
                  <a:pt x="869321" y="52557"/>
                </a:lnTo>
                <a:lnTo>
                  <a:pt x="897730" y="66762"/>
                </a:lnTo>
                <a:lnTo>
                  <a:pt x="926140" y="80967"/>
                </a:lnTo>
                <a:lnTo>
                  <a:pt x="951708" y="96592"/>
                </a:lnTo>
                <a:lnTo>
                  <a:pt x="977276" y="113637"/>
                </a:lnTo>
                <a:lnTo>
                  <a:pt x="1002844" y="133524"/>
                </a:lnTo>
                <a:lnTo>
                  <a:pt x="1026992" y="151990"/>
                </a:lnTo>
                <a:lnTo>
                  <a:pt x="1048299" y="173296"/>
                </a:lnTo>
                <a:lnTo>
                  <a:pt x="1071026" y="196024"/>
                </a:lnTo>
                <a:lnTo>
                  <a:pt x="1092333" y="220172"/>
                </a:lnTo>
                <a:lnTo>
                  <a:pt x="1112220" y="244320"/>
                </a:lnTo>
                <a:lnTo>
                  <a:pt x="1130686" y="267047"/>
                </a:lnTo>
                <a:lnTo>
                  <a:pt x="1149152" y="294036"/>
                </a:lnTo>
                <a:lnTo>
                  <a:pt x="1164777" y="321024"/>
                </a:lnTo>
                <a:lnTo>
                  <a:pt x="1180402" y="349434"/>
                </a:lnTo>
                <a:lnTo>
                  <a:pt x="1194606" y="376422"/>
                </a:lnTo>
                <a:lnTo>
                  <a:pt x="1208811" y="407672"/>
                </a:lnTo>
                <a:lnTo>
                  <a:pt x="1218754" y="437502"/>
                </a:lnTo>
                <a:lnTo>
                  <a:pt x="1228697" y="467332"/>
                </a:lnTo>
                <a:lnTo>
                  <a:pt x="1238641" y="498582"/>
                </a:lnTo>
                <a:lnTo>
                  <a:pt x="1244322" y="529832"/>
                </a:lnTo>
                <a:lnTo>
                  <a:pt x="1250004" y="562503"/>
                </a:lnTo>
                <a:lnTo>
                  <a:pt x="1254266" y="593753"/>
                </a:lnTo>
                <a:lnTo>
                  <a:pt x="1258527" y="627844"/>
                </a:lnTo>
                <a:lnTo>
                  <a:pt x="1258527" y="661935"/>
                </a:lnTo>
                <a:lnTo>
                  <a:pt x="1255686" y="711651"/>
                </a:lnTo>
                <a:lnTo>
                  <a:pt x="1250004" y="759947"/>
                </a:lnTo>
                <a:lnTo>
                  <a:pt x="1240061" y="805402"/>
                </a:lnTo>
                <a:lnTo>
                  <a:pt x="1228697" y="849436"/>
                </a:lnTo>
                <a:lnTo>
                  <a:pt x="1210231" y="889209"/>
                </a:lnTo>
                <a:lnTo>
                  <a:pt x="1190345" y="928982"/>
                </a:lnTo>
                <a:lnTo>
                  <a:pt x="1166197" y="967334"/>
                </a:lnTo>
                <a:lnTo>
                  <a:pt x="1139208" y="1000005"/>
                </a:lnTo>
                <a:lnTo>
                  <a:pt x="1107958" y="1032675"/>
                </a:lnTo>
                <a:lnTo>
                  <a:pt x="1075288" y="1062505"/>
                </a:lnTo>
                <a:lnTo>
                  <a:pt x="1036935" y="1088073"/>
                </a:lnTo>
                <a:lnTo>
                  <a:pt x="997163" y="1112221"/>
                </a:lnTo>
                <a:lnTo>
                  <a:pt x="953128" y="1133528"/>
                </a:lnTo>
                <a:lnTo>
                  <a:pt x="907674" y="1151994"/>
                </a:lnTo>
                <a:lnTo>
                  <a:pt x="857958" y="1167619"/>
                </a:lnTo>
                <a:lnTo>
                  <a:pt x="805401" y="1180403"/>
                </a:lnTo>
                <a:lnTo>
                  <a:pt x="848014" y="1201710"/>
                </a:lnTo>
                <a:lnTo>
                  <a:pt x="892049" y="1227278"/>
                </a:lnTo>
                <a:lnTo>
                  <a:pt x="958810" y="1267051"/>
                </a:lnTo>
                <a:lnTo>
                  <a:pt x="992901" y="1285517"/>
                </a:lnTo>
                <a:lnTo>
                  <a:pt x="1026992" y="1301142"/>
                </a:lnTo>
                <a:lnTo>
                  <a:pt x="1062504" y="1315347"/>
                </a:lnTo>
                <a:lnTo>
                  <a:pt x="1098015" y="1326711"/>
                </a:lnTo>
                <a:lnTo>
                  <a:pt x="1136368" y="1333813"/>
                </a:lnTo>
                <a:lnTo>
                  <a:pt x="1154834" y="1335233"/>
                </a:lnTo>
                <a:lnTo>
                  <a:pt x="1171879" y="1335233"/>
                </a:lnTo>
                <a:lnTo>
                  <a:pt x="1194606" y="1333813"/>
                </a:lnTo>
                <a:lnTo>
                  <a:pt x="1214493" y="1326711"/>
                </a:lnTo>
                <a:lnTo>
                  <a:pt x="1231538" y="1319608"/>
                </a:lnTo>
                <a:lnTo>
                  <a:pt x="1250004" y="1309665"/>
                </a:lnTo>
                <a:lnTo>
                  <a:pt x="1265629" y="1296881"/>
                </a:lnTo>
                <a:lnTo>
                  <a:pt x="1279834" y="1284097"/>
                </a:lnTo>
                <a:lnTo>
                  <a:pt x="1294039" y="1269892"/>
                </a:lnTo>
                <a:lnTo>
                  <a:pt x="1305402" y="1252847"/>
                </a:lnTo>
                <a:lnTo>
                  <a:pt x="1315345" y="1237222"/>
                </a:lnTo>
                <a:lnTo>
                  <a:pt x="1325289" y="1220176"/>
                </a:lnTo>
                <a:lnTo>
                  <a:pt x="1340914" y="1186085"/>
                </a:lnTo>
                <a:lnTo>
                  <a:pt x="1353698" y="1153414"/>
                </a:lnTo>
                <a:lnTo>
                  <a:pt x="1362221" y="1127846"/>
                </a:lnTo>
                <a:lnTo>
                  <a:pt x="1365061" y="1113641"/>
                </a:lnTo>
                <a:lnTo>
                  <a:pt x="1369323" y="1096596"/>
                </a:lnTo>
                <a:lnTo>
                  <a:pt x="1372164" y="1088073"/>
                </a:lnTo>
                <a:lnTo>
                  <a:pt x="1375005" y="1079550"/>
                </a:lnTo>
                <a:lnTo>
                  <a:pt x="1379266" y="1073869"/>
                </a:lnTo>
                <a:lnTo>
                  <a:pt x="1384948" y="1068187"/>
                </a:lnTo>
                <a:lnTo>
                  <a:pt x="1394891" y="1053982"/>
                </a:lnTo>
                <a:lnTo>
                  <a:pt x="1407675" y="1039778"/>
                </a:lnTo>
                <a:lnTo>
                  <a:pt x="1419039" y="1028414"/>
                </a:lnTo>
                <a:lnTo>
                  <a:pt x="1433244" y="1017050"/>
                </a:lnTo>
                <a:lnTo>
                  <a:pt x="1447448" y="1004266"/>
                </a:lnTo>
                <a:lnTo>
                  <a:pt x="1461653" y="994323"/>
                </a:lnTo>
                <a:lnTo>
                  <a:pt x="1494323" y="977277"/>
                </a:lnTo>
                <a:lnTo>
                  <a:pt x="1531255" y="960232"/>
                </a:lnTo>
                <a:lnTo>
                  <a:pt x="1568187" y="950289"/>
                </a:lnTo>
                <a:lnTo>
                  <a:pt x="1610801" y="944607"/>
                </a:lnTo>
                <a:lnTo>
                  <a:pt x="1651994" y="943186"/>
                </a:lnTo>
                <a:lnTo>
                  <a:pt x="1681824" y="943186"/>
                </a:lnTo>
                <a:lnTo>
                  <a:pt x="1711654" y="947448"/>
                </a:lnTo>
                <a:lnTo>
                  <a:pt x="1740063" y="953129"/>
                </a:lnTo>
                <a:lnTo>
                  <a:pt x="1767051" y="958811"/>
                </a:lnTo>
                <a:lnTo>
                  <a:pt x="1794040" y="968755"/>
                </a:lnTo>
                <a:lnTo>
                  <a:pt x="1818188" y="980118"/>
                </a:lnTo>
                <a:lnTo>
                  <a:pt x="1840915" y="992902"/>
                </a:lnTo>
                <a:lnTo>
                  <a:pt x="1860802" y="1008527"/>
                </a:lnTo>
                <a:lnTo>
                  <a:pt x="1880688" y="1024152"/>
                </a:lnTo>
                <a:lnTo>
                  <a:pt x="1899154" y="1042618"/>
                </a:lnTo>
                <a:lnTo>
                  <a:pt x="1913359" y="1059664"/>
                </a:lnTo>
                <a:lnTo>
                  <a:pt x="1924722" y="1079550"/>
                </a:lnTo>
                <a:lnTo>
                  <a:pt x="1934666" y="1100857"/>
                </a:lnTo>
                <a:lnTo>
                  <a:pt x="1943188" y="1122164"/>
                </a:lnTo>
                <a:lnTo>
                  <a:pt x="1947450" y="1146312"/>
                </a:lnTo>
                <a:lnTo>
                  <a:pt x="1948870" y="1167619"/>
                </a:lnTo>
                <a:lnTo>
                  <a:pt x="1947450" y="1191767"/>
                </a:lnTo>
                <a:lnTo>
                  <a:pt x="1943188" y="1213074"/>
                </a:lnTo>
                <a:lnTo>
                  <a:pt x="1934666" y="1235801"/>
                </a:lnTo>
                <a:lnTo>
                  <a:pt x="1924722" y="1255688"/>
                </a:lnTo>
                <a:lnTo>
                  <a:pt x="1913359" y="1275574"/>
                </a:lnTo>
                <a:lnTo>
                  <a:pt x="1899154" y="1295460"/>
                </a:lnTo>
                <a:lnTo>
                  <a:pt x="1880688" y="1311086"/>
                </a:lnTo>
                <a:lnTo>
                  <a:pt x="1860802" y="1329552"/>
                </a:lnTo>
                <a:lnTo>
                  <a:pt x="1840915" y="1343756"/>
                </a:lnTo>
                <a:lnTo>
                  <a:pt x="1818188" y="1355120"/>
                </a:lnTo>
                <a:lnTo>
                  <a:pt x="1794040" y="1366484"/>
                </a:lnTo>
                <a:lnTo>
                  <a:pt x="1767051" y="1376427"/>
                </a:lnTo>
                <a:lnTo>
                  <a:pt x="1740063" y="1384950"/>
                </a:lnTo>
                <a:lnTo>
                  <a:pt x="1711654" y="1390631"/>
                </a:lnTo>
                <a:lnTo>
                  <a:pt x="1681824" y="1393472"/>
                </a:lnTo>
                <a:lnTo>
                  <a:pt x="1651994" y="1394893"/>
                </a:lnTo>
                <a:lnTo>
                  <a:pt x="1627846" y="1393472"/>
                </a:lnTo>
                <a:lnTo>
                  <a:pt x="1605119" y="1390631"/>
                </a:lnTo>
                <a:lnTo>
                  <a:pt x="1576710" y="1434666"/>
                </a:lnTo>
                <a:lnTo>
                  <a:pt x="1561085" y="1457393"/>
                </a:lnTo>
                <a:lnTo>
                  <a:pt x="1542619" y="1480120"/>
                </a:lnTo>
                <a:lnTo>
                  <a:pt x="1522732" y="1502848"/>
                </a:lnTo>
                <a:lnTo>
                  <a:pt x="1501426" y="1526996"/>
                </a:lnTo>
                <a:lnTo>
                  <a:pt x="1477278" y="1548303"/>
                </a:lnTo>
                <a:lnTo>
                  <a:pt x="1451709" y="1568189"/>
                </a:lnTo>
                <a:lnTo>
                  <a:pt x="1421880" y="1588075"/>
                </a:lnTo>
                <a:lnTo>
                  <a:pt x="1392050" y="1606541"/>
                </a:lnTo>
                <a:lnTo>
                  <a:pt x="1359380" y="1623587"/>
                </a:lnTo>
                <a:lnTo>
                  <a:pt x="1323868" y="1637792"/>
                </a:lnTo>
                <a:lnTo>
                  <a:pt x="1285516" y="1650576"/>
                </a:lnTo>
                <a:lnTo>
                  <a:pt x="1245743" y="1660519"/>
                </a:lnTo>
                <a:lnTo>
                  <a:pt x="1204550" y="1667621"/>
                </a:lnTo>
                <a:lnTo>
                  <a:pt x="1159095" y="1671883"/>
                </a:lnTo>
                <a:lnTo>
                  <a:pt x="1134947" y="1671883"/>
                </a:lnTo>
                <a:lnTo>
                  <a:pt x="1112220" y="1670462"/>
                </a:lnTo>
                <a:lnTo>
                  <a:pt x="1065345" y="1666201"/>
                </a:lnTo>
                <a:lnTo>
                  <a:pt x="1017049" y="1656258"/>
                </a:lnTo>
                <a:lnTo>
                  <a:pt x="971594" y="1646314"/>
                </a:lnTo>
                <a:lnTo>
                  <a:pt x="995742" y="1813929"/>
                </a:lnTo>
                <a:lnTo>
                  <a:pt x="1017049" y="1965918"/>
                </a:lnTo>
                <a:lnTo>
                  <a:pt x="1036935" y="2126430"/>
                </a:lnTo>
                <a:lnTo>
                  <a:pt x="1036935" y="2133532"/>
                </a:lnTo>
                <a:lnTo>
                  <a:pt x="1036935" y="2142055"/>
                </a:lnTo>
                <a:lnTo>
                  <a:pt x="1035515" y="2149157"/>
                </a:lnTo>
                <a:lnTo>
                  <a:pt x="1031254" y="2156260"/>
                </a:lnTo>
                <a:lnTo>
                  <a:pt x="1025572" y="2161942"/>
                </a:lnTo>
                <a:lnTo>
                  <a:pt x="1018469" y="2167623"/>
                </a:lnTo>
                <a:lnTo>
                  <a:pt x="1011367" y="2171885"/>
                </a:lnTo>
                <a:lnTo>
                  <a:pt x="1002844" y="2173305"/>
                </a:lnTo>
                <a:lnTo>
                  <a:pt x="968753" y="2181828"/>
                </a:lnTo>
                <a:lnTo>
                  <a:pt x="887787" y="2193192"/>
                </a:lnTo>
                <a:lnTo>
                  <a:pt x="833810" y="2201714"/>
                </a:lnTo>
                <a:lnTo>
                  <a:pt x="772730" y="2207396"/>
                </a:lnTo>
                <a:lnTo>
                  <a:pt x="705968" y="2211658"/>
                </a:lnTo>
                <a:lnTo>
                  <a:pt x="639207" y="2213078"/>
                </a:lnTo>
                <a:lnTo>
                  <a:pt x="596593" y="2213078"/>
                </a:lnTo>
                <a:lnTo>
                  <a:pt x="556820" y="2211658"/>
                </a:lnTo>
                <a:lnTo>
                  <a:pt x="519888" y="2207396"/>
                </a:lnTo>
                <a:lnTo>
                  <a:pt x="482956" y="2203135"/>
                </a:lnTo>
                <a:lnTo>
                  <a:pt x="447445" y="2197453"/>
                </a:lnTo>
                <a:lnTo>
                  <a:pt x="416195" y="2190351"/>
                </a:lnTo>
                <a:lnTo>
                  <a:pt x="386365" y="2181828"/>
                </a:lnTo>
                <a:lnTo>
                  <a:pt x="356535" y="2171885"/>
                </a:lnTo>
                <a:lnTo>
                  <a:pt x="349433" y="2170464"/>
                </a:lnTo>
                <a:lnTo>
                  <a:pt x="343751" y="2166203"/>
                </a:lnTo>
                <a:lnTo>
                  <a:pt x="333808" y="2153419"/>
                </a:lnTo>
                <a:lnTo>
                  <a:pt x="329547" y="2142055"/>
                </a:lnTo>
                <a:lnTo>
                  <a:pt x="328126" y="2133532"/>
                </a:lnTo>
                <a:lnTo>
                  <a:pt x="328126" y="2127850"/>
                </a:lnTo>
                <a:lnTo>
                  <a:pt x="329547" y="2107964"/>
                </a:lnTo>
                <a:lnTo>
                  <a:pt x="298297" y="2099441"/>
                </a:lnTo>
                <a:lnTo>
                  <a:pt x="267046" y="2089498"/>
                </a:lnTo>
                <a:lnTo>
                  <a:pt x="235796" y="2078134"/>
                </a:lnTo>
                <a:lnTo>
                  <a:pt x="208808" y="2066771"/>
                </a:lnTo>
                <a:lnTo>
                  <a:pt x="183239" y="2052566"/>
                </a:lnTo>
                <a:lnTo>
                  <a:pt x="156251" y="2036941"/>
                </a:lnTo>
                <a:lnTo>
                  <a:pt x="134944" y="2018475"/>
                </a:lnTo>
                <a:lnTo>
                  <a:pt x="113637" y="2000009"/>
                </a:lnTo>
                <a:lnTo>
                  <a:pt x="93750" y="1980123"/>
                </a:lnTo>
                <a:lnTo>
                  <a:pt x="75284" y="1958816"/>
                </a:lnTo>
                <a:lnTo>
                  <a:pt x="59659" y="1934668"/>
                </a:lnTo>
                <a:lnTo>
                  <a:pt x="45455" y="1910520"/>
                </a:lnTo>
                <a:lnTo>
                  <a:pt x="31250" y="1884952"/>
                </a:lnTo>
                <a:lnTo>
                  <a:pt x="21307" y="1859383"/>
                </a:lnTo>
                <a:lnTo>
                  <a:pt x="12784" y="1830974"/>
                </a:lnTo>
                <a:lnTo>
                  <a:pt x="7102" y="1801145"/>
                </a:lnTo>
                <a:lnTo>
                  <a:pt x="2841" y="1775576"/>
                </a:lnTo>
                <a:lnTo>
                  <a:pt x="0" y="1747167"/>
                </a:lnTo>
                <a:lnTo>
                  <a:pt x="0" y="1720178"/>
                </a:lnTo>
                <a:lnTo>
                  <a:pt x="0" y="1691769"/>
                </a:lnTo>
                <a:lnTo>
                  <a:pt x="1421" y="1663360"/>
                </a:lnTo>
                <a:lnTo>
                  <a:pt x="5682" y="1636371"/>
                </a:lnTo>
                <a:lnTo>
                  <a:pt x="9943" y="1607962"/>
                </a:lnTo>
                <a:lnTo>
                  <a:pt x="17046" y="1579553"/>
                </a:lnTo>
                <a:lnTo>
                  <a:pt x="25568" y="1553984"/>
                </a:lnTo>
                <a:lnTo>
                  <a:pt x="32671" y="1526996"/>
                </a:lnTo>
                <a:lnTo>
                  <a:pt x="45455" y="1500007"/>
                </a:lnTo>
                <a:lnTo>
                  <a:pt x="56818" y="1474439"/>
                </a:lnTo>
                <a:lnTo>
                  <a:pt x="71023" y="1450291"/>
                </a:lnTo>
                <a:lnTo>
                  <a:pt x="85228" y="1424722"/>
                </a:lnTo>
                <a:lnTo>
                  <a:pt x="100853" y="1400575"/>
                </a:lnTo>
                <a:lnTo>
                  <a:pt x="119319" y="1379268"/>
                </a:lnTo>
                <a:lnTo>
                  <a:pt x="150569" y="1340915"/>
                </a:lnTo>
                <a:lnTo>
                  <a:pt x="184660" y="1309665"/>
                </a:lnTo>
                <a:lnTo>
                  <a:pt x="223012" y="1276994"/>
                </a:lnTo>
                <a:lnTo>
                  <a:pt x="259944" y="1251426"/>
                </a:lnTo>
                <a:lnTo>
                  <a:pt x="299717" y="1227278"/>
                </a:lnTo>
                <a:lnTo>
                  <a:pt x="343751" y="1207392"/>
                </a:lnTo>
                <a:lnTo>
                  <a:pt x="387785" y="1190346"/>
                </a:lnTo>
                <a:lnTo>
                  <a:pt x="431820" y="1177562"/>
                </a:lnTo>
                <a:lnTo>
                  <a:pt x="383524" y="1166199"/>
                </a:lnTo>
                <a:lnTo>
                  <a:pt x="338069" y="1151994"/>
                </a:lnTo>
                <a:lnTo>
                  <a:pt x="296876" y="1133528"/>
                </a:lnTo>
                <a:lnTo>
                  <a:pt x="255683" y="1113641"/>
                </a:lnTo>
                <a:lnTo>
                  <a:pt x="218751" y="1092335"/>
                </a:lnTo>
                <a:lnTo>
                  <a:pt x="184660" y="1066766"/>
                </a:lnTo>
                <a:lnTo>
                  <a:pt x="154830" y="1038357"/>
                </a:lnTo>
                <a:lnTo>
                  <a:pt x="126421" y="1008527"/>
                </a:lnTo>
                <a:lnTo>
                  <a:pt x="100853" y="974436"/>
                </a:lnTo>
                <a:lnTo>
                  <a:pt x="79546" y="940345"/>
                </a:lnTo>
                <a:lnTo>
                  <a:pt x="61080" y="903413"/>
                </a:lnTo>
                <a:lnTo>
                  <a:pt x="46875" y="863640"/>
                </a:lnTo>
                <a:lnTo>
                  <a:pt x="35512" y="821027"/>
                </a:lnTo>
                <a:lnTo>
                  <a:pt x="25568" y="776992"/>
                </a:lnTo>
                <a:lnTo>
                  <a:pt x="21307" y="731538"/>
                </a:lnTo>
                <a:lnTo>
                  <a:pt x="19886" y="681821"/>
                </a:lnTo>
                <a:lnTo>
                  <a:pt x="19886" y="650571"/>
                </a:lnTo>
                <a:lnTo>
                  <a:pt x="21307" y="617901"/>
                </a:lnTo>
                <a:lnTo>
                  <a:pt x="25568" y="588071"/>
                </a:lnTo>
                <a:lnTo>
                  <a:pt x="29830" y="556821"/>
                </a:lnTo>
                <a:lnTo>
                  <a:pt x="36932" y="524150"/>
                </a:lnTo>
                <a:lnTo>
                  <a:pt x="44034" y="494321"/>
                </a:lnTo>
                <a:lnTo>
                  <a:pt x="53978" y="463070"/>
                </a:lnTo>
                <a:lnTo>
                  <a:pt x="63921" y="433241"/>
                </a:lnTo>
                <a:lnTo>
                  <a:pt x="73864" y="404832"/>
                </a:lnTo>
                <a:lnTo>
                  <a:pt x="86648" y="375002"/>
                </a:lnTo>
                <a:lnTo>
                  <a:pt x="100853" y="346593"/>
                </a:lnTo>
                <a:lnTo>
                  <a:pt x="115057" y="319604"/>
                </a:lnTo>
                <a:lnTo>
                  <a:pt x="130682" y="291195"/>
                </a:lnTo>
                <a:lnTo>
                  <a:pt x="149148" y="265626"/>
                </a:lnTo>
                <a:lnTo>
                  <a:pt x="166194" y="240058"/>
                </a:lnTo>
                <a:lnTo>
                  <a:pt x="186080" y="215910"/>
                </a:lnTo>
                <a:lnTo>
                  <a:pt x="208808" y="190342"/>
                </a:lnTo>
                <a:lnTo>
                  <a:pt x="230114" y="166194"/>
                </a:lnTo>
                <a:lnTo>
                  <a:pt x="254262" y="143467"/>
                </a:lnTo>
                <a:lnTo>
                  <a:pt x="279831" y="122160"/>
                </a:lnTo>
                <a:lnTo>
                  <a:pt x="306819" y="103694"/>
                </a:lnTo>
                <a:lnTo>
                  <a:pt x="332388" y="86648"/>
                </a:lnTo>
                <a:lnTo>
                  <a:pt x="359376" y="71023"/>
                </a:lnTo>
                <a:lnTo>
                  <a:pt x="386365" y="56819"/>
                </a:lnTo>
                <a:lnTo>
                  <a:pt x="416195" y="42614"/>
                </a:lnTo>
                <a:lnTo>
                  <a:pt x="443183" y="29830"/>
                </a:lnTo>
                <a:lnTo>
                  <a:pt x="473013" y="22728"/>
                </a:lnTo>
                <a:lnTo>
                  <a:pt x="502843" y="14205"/>
                </a:lnTo>
                <a:lnTo>
                  <a:pt x="535513" y="8523"/>
                </a:lnTo>
                <a:lnTo>
                  <a:pt x="565343" y="2841"/>
                </a:lnTo>
                <a:close/>
              </a:path>
            </a:pathLst>
          </a:custGeom>
          <a:solidFill>
            <a:srgbClr val="015890"/>
          </a:solidFill>
          <a:ln>
            <a:noFill/>
          </a:ln>
        </p:spPr>
        <p:txBody>
          <a:bodyPr wrap="square" lIns="91440" tIns="45720" rIns="91440" bIns="45720" anchor="ctr">
            <a:normAutofit/>
          </a:bodyPr>
          <a:lstStyle/>
          <a:p>
            <a:pPr algn="ctr"/>
            <a:endParaRPr>
              <a:cs typeface="+mn-ea"/>
              <a:sym typeface="+mn-lt"/>
            </a:endParaRPr>
          </a:p>
        </p:txBody>
      </p:sp>
      <p:sp>
        <p:nvSpPr>
          <p:cNvPr id="41" name="椭圆 53">
            <a:extLst>
              <a:ext uri="{FF2B5EF4-FFF2-40B4-BE49-F238E27FC236}">
                <a16:creationId xmlns:a16="http://schemas.microsoft.com/office/drawing/2014/main" id="{20A50D5E-24F2-44C3-A872-89762ADEB92F}"/>
              </a:ext>
            </a:extLst>
          </p:cNvPr>
          <p:cNvSpPr/>
          <p:nvPr/>
        </p:nvSpPr>
        <p:spPr>
          <a:xfrm flipV="1">
            <a:off x="2513600" y="3089695"/>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53">
            <a:extLst>
              <a:ext uri="{FF2B5EF4-FFF2-40B4-BE49-F238E27FC236}">
                <a16:creationId xmlns:a16="http://schemas.microsoft.com/office/drawing/2014/main" id="{F228B0FE-68CB-48F7-BE88-A60E6C1926FA}"/>
              </a:ext>
            </a:extLst>
          </p:cNvPr>
          <p:cNvSpPr/>
          <p:nvPr/>
        </p:nvSpPr>
        <p:spPr>
          <a:xfrm flipV="1">
            <a:off x="4180547" y="3082195"/>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3">
            <a:extLst>
              <a:ext uri="{FF2B5EF4-FFF2-40B4-BE49-F238E27FC236}">
                <a16:creationId xmlns:a16="http://schemas.microsoft.com/office/drawing/2014/main" id="{6D8ED488-C1BD-4DA2-8BE0-E42668F3FFEE}"/>
              </a:ext>
            </a:extLst>
          </p:cNvPr>
          <p:cNvSpPr/>
          <p:nvPr/>
        </p:nvSpPr>
        <p:spPr>
          <a:xfrm flipV="1">
            <a:off x="2523475" y="4320288"/>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3">
            <a:extLst>
              <a:ext uri="{FF2B5EF4-FFF2-40B4-BE49-F238E27FC236}">
                <a16:creationId xmlns:a16="http://schemas.microsoft.com/office/drawing/2014/main" id="{0B84A755-4B9B-49B5-818E-4F4C40A0023C}"/>
              </a:ext>
            </a:extLst>
          </p:cNvPr>
          <p:cNvSpPr/>
          <p:nvPr/>
        </p:nvSpPr>
        <p:spPr>
          <a:xfrm flipV="1">
            <a:off x="4190422" y="4312788"/>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a:extLst>
              <a:ext uri="{FF2B5EF4-FFF2-40B4-BE49-F238E27FC236}">
                <a16:creationId xmlns:a16="http://schemas.microsoft.com/office/drawing/2014/main" id="{423EA2BB-2F42-4CFB-BCC7-747AA4FADD1D}"/>
              </a:ext>
            </a:extLst>
          </p:cNvPr>
          <p:cNvSpPr/>
          <p:nvPr/>
        </p:nvSpPr>
        <p:spPr>
          <a:xfrm flipV="1">
            <a:off x="2523475" y="4972368"/>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3">
            <a:extLst>
              <a:ext uri="{FF2B5EF4-FFF2-40B4-BE49-F238E27FC236}">
                <a16:creationId xmlns:a16="http://schemas.microsoft.com/office/drawing/2014/main" id="{EE3E71AA-48A5-47FB-9B18-C5E6ADCA606E}"/>
              </a:ext>
            </a:extLst>
          </p:cNvPr>
          <p:cNvSpPr/>
          <p:nvPr/>
        </p:nvSpPr>
        <p:spPr>
          <a:xfrm flipV="1">
            <a:off x="3344162" y="4964867"/>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3">
            <a:extLst>
              <a:ext uri="{FF2B5EF4-FFF2-40B4-BE49-F238E27FC236}">
                <a16:creationId xmlns:a16="http://schemas.microsoft.com/office/drawing/2014/main" id="{4914EB8E-4F57-405A-AA68-C43BFE097395}"/>
              </a:ext>
            </a:extLst>
          </p:cNvPr>
          <p:cNvSpPr/>
          <p:nvPr/>
        </p:nvSpPr>
        <p:spPr>
          <a:xfrm flipV="1">
            <a:off x="4190422" y="4964868"/>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3">
            <a:extLst>
              <a:ext uri="{FF2B5EF4-FFF2-40B4-BE49-F238E27FC236}">
                <a16:creationId xmlns:a16="http://schemas.microsoft.com/office/drawing/2014/main" id="{9C64CE5F-6C4D-4E1B-B386-D255880C625F}"/>
              </a:ext>
            </a:extLst>
          </p:cNvPr>
          <p:cNvSpPr/>
          <p:nvPr/>
        </p:nvSpPr>
        <p:spPr>
          <a:xfrm flipV="1">
            <a:off x="2502167" y="3715870"/>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3">
            <a:extLst>
              <a:ext uri="{FF2B5EF4-FFF2-40B4-BE49-F238E27FC236}">
                <a16:creationId xmlns:a16="http://schemas.microsoft.com/office/drawing/2014/main" id="{F8F5AF16-FF70-4476-985E-132AEAF5CCF0}"/>
              </a:ext>
            </a:extLst>
          </p:cNvPr>
          <p:cNvSpPr/>
          <p:nvPr/>
        </p:nvSpPr>
        <p:spPr>
          <a:xfrm flipV="1">
            <a:off x="3351729" y="3708369"/>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3">
            <a:extLst>
              <a:ext uri="{FF2B5EF4-FFF2-40B4-BE49-F238E27FC236}">
                <a16:creationId xmlns:a16="http://schemas.microsoft.com/office/drawing/2014/main" id="{389B893D-1FAA-4590-BDE2-51A845E7D0BA}"/>
              </a:ext>
            </a:extLst>
          </p:cNvPr>
          <p:cNvSpPr/>
          <p:nvPr/>
        </p:nvSpPr>
        <p:spPr>
          <a:xfrm flipV="1">
            <a:off x="4197989" y="3708370"/>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3">
            <a:extLst>
              <a:ext uri="{FF2B5EF4-FFF2-40B4-BE49-F238E27FC236}">
                <a16:creationId xmlns:a16="http://schemas.microsoft.com/office/drawing/2014/main" id="{959CFD40-53E2-4919-8AA4-488D8A789E6A}"/>
              </a:ext>
            </a:extLst>
          </p:cNvPr>
          <p:cNvSpPr/>
          <p:nvPr/>
        </p:nvSpPr>
        <p:spPr>
          <a:xfrm flipV="1">
            <a:off x="2521869" y="5567531"/>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53">
            <a:extLst>
              <a:ext uri="{FF2B5EF4-FFF2-40B4-BE49-F238E27FC236}">
                <a16:creationId xmlns:a16="http://schemas.microsoft.com/office/drawing/2014/main" id="{AA441970-829D-436E-A29D-8A0B65B2AD23}"/>
              </a:ext>
            </a:extLst>
          </p:cNvPr>
          <p:cNvSpPr/>
          <p:nvPr/>
        </p:nvSpPr>
        <p:spPr>
          <a:xfrm flipV="1">
            <a:off x="3342556" y="5560030"/>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53">
            <a:extLst>
              <a:ext uri="{FF2B5EF4-FFF2-40B4-BE49-F238E27FC236}">
                <a16:creationId xmlns:a16="http://schemas.microsoft.com/office/drawing/2014/main" id="{FFB7B70C-23E9-482F-8597-30148305A3B5}"/>
              </a:ext>
            </a:extLst>
          </p:cNvPr>
          <p:cNvSpPr/>
          <p:nvPr/>
        </p:nvSpPr>
        <p:spPr>
          <a:xfrm flipV="1">
            <a:off x="4188816" y="5560031"/>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53">
            <a:extLst>
              <a:ext uri="{FF2B5EF4-FFF2-40B4-BE49-F238E27FC236}">
                <a16:creationId xmlns:a16="http://schemas.microsoft.com/office/drawing/2014/main" id="{662D451D-DD8B-4A81-A44C-02EB1EFF8C1E}"/>
              </a:ext>
            </a:extLst>
          </p:cNvPr>
          <p:cNvSpPr/>
          <p:nvPr/>
        </p:nvSpPr>
        <p:spPr>
          <a:xfrm flipV="1">
            <a:off x="8945903" y="3104318"/>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53">
            <a:extLst>
              <a:ext uri="{FF2B5EF4-FFF2-40B4-BE49-F238E27FC236}">
                <a16:creationId xmlns:a16="http://schemas.microsoft.com/office/drawing/2014/main" id="{472164E0-8A0E-4EF8-A380-57D6F36CD3F1}"/>
              </a:ext>
            </a:extLst>
          </p:cNvPr>
          <p:cNvSpPr/>
          <p:nvPr/>
        </p:nvSpPr>
        <p:spPr>
          <a:xfrm flipV="1">
            <a:off x="8955778" y="4334911"/>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53">
            <a:extLst>
              <a:ext uri="{FF2B5EF4-FFF2-40B4-BE49-F238E27FC236}">
                <a16:creationId xmlns:a16="http://schemas.microsoft.com/office/drawing/2014/main" id="{6BF39EB0-55AE-4098-BAC8-8360A5EFF0BD}"/>
              </a:ext>
            </a:extLst>
          </p:cNvPr>
          <p:cNvSpPr/>
          <p:nvPr/>
        </p:nvSpPr>
        <p:spPr>
          <a:xfrm flipV="1">
            <a:off x="8955778" y="4986991"/>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53">
            <a:extLst>
              <a:ext uri="{FF2B5EF4-FFF2-40B4-BE49-F238E27FC236}">
                <a16:creationId xmlns:a16="http://schemas.microsoft.com/office/drawing/2014/main" id="{9C09A4A9-5042-48E3-AD94-C9851AF56809}"/>
              </a:ext>
            </a:extLst>
          </p:cNvPr>
          <p:cNvSpPr/>
          <p:nvPr/>
        </p:nvSpPr>
        <p:spPr>
          <a:xfrm flipV="1">
            <a:off x="8963345" y="3730493"/>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53">
            <a:extLst>
              <a:ext uri="{FF2B5EF4-FFF2-40B4-BE49-F238E27FC236}">
                <a16:creationId xmlns:a16="http://schemas.microsoft.com/office/drawing/2014/main" id="{B2C7DF50-0FBE-4EBC-89CF-25DD776F1478}"/>
              </a:ext>
            </a:extLst>
          </p:cNvPr>
          <p:cNvSpPr/>
          <p:nvPr/>
        </p:nvSpPr>
        <p:spPr>
          <a:xfrm flipV="1">
            <a:off x="8954172" y="5582154"/>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53">
            <a:extLst>
              <a:ext uri="{FF2B5EF4-FFF2-40B4-BE49-F238E27FC236}">
                <a16:creationId xmlns:a16="http://schemas.microsoft.com/office/drawing/2014/main" id="{49D1D162-DC0F-465B-849E-D0F83E1AF3E8}"/>
              </a:ext>
            </a:extLst>
          </p:cNvPr>
          <p:cNvSpPr/>
          <p:nvPr/>
        </p:nvSpPr>
        <p:spPr>
          <a:xfrm flipV="1">
            <a:off x="9733570" y="3104318"/>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53">
            <a:extLst>
              <a:ext uri="{FF2B5EF4-FFF2-40B4-BE49-F238E27FC236}">
                <a16:creationId xmlns:a16="http://schemas.microsoft.com/office/drawing/2014/main" id="{BF50D50C-6D6C-4882-B13D-D67A32F95B2D}"/>
              </a:ext>
            </a:extLst>
          </p:cNvPr>
          <p:cNvSpPr/>
          <p:nvPr/>
        </p:nvSpPr>
        <p:spPr>
          <a:xfrm flipV="1">
            <a:off x="9743445" y="4334911"/>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53">
            <a:extLst>
              <a:ext uri="{FF2B5EF4-FFF2-40B4-BE49-F238E27FC236}">
                <a16:creationId xmlns:a16="http://schemas.microsoft.com/office/drawing/2014/main" id="{F875773F-5CEC-46F6-B0BA-48BE1938AAC7}"/>
              </a:ext>
            </a:extLst>
          </p:cNvPr>
          <p:cNvSpPr/>
          <p:nvPr/>
        </p:nvSpPr>
        <p:spPr>
          <a:xfrm flipV="1">
            <a:off x="9743445" y="4986991"/>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53">
            <a:extLst>
              <a:ext uri="{FF2B5EF4-FFF2-40B4-BE49-F238E27FC236}">
                <a16:creationId xmlns:a16="http://schemas.microsoft.com/office/drawing/2014/main" id="{569218CB-3A20-407E-9419-4853B3A1138B}"/>
              </a:ext>
            </a:extLst>
          </p:cNvPr>
          <p:cNvSpPr/>
          <p:nvPr/>
        </p:nvSpPr>
        <p:spPr>
          <a:xfrm flipV="1">
            <a:off x="9751012" y="3730493"/>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53">
            <a:extLst>
              <a:ext uri="{FF2B5EF4-FFF2-40B4-BE49-F238E27FC236}">
                <a16:creationId xmlns:a16="http://schemas.microsoft.com/office/drawing/2014/main" id="{D0D92FC0-4126-4EE0-A33E-493C095E90B0}"/>
              </a:ext>
            </a:extLst>
          </p:cNvPr>
          <p:cNvSpPr/>
          <p:nvPr/>
        </p:nvSpPr>
        <p:spPr>
          <a:xfrm flipV="1">
            <a:off x="9741839" y="5582154"/>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群組 2">
            <a:extLst>
              <a:ext uri="{FF2B5EF4-FFF2-40B4-BE49-F238E27FC236}">
                <a16:creationId xmlns:a16="http://schemas.microsoft.com/office/drawing/2014/main" id="{CEBD84A8-D736-46D0-BEB0-0F72EA73DF07}"/>
              </a:ext>
            </a:extLst>
          </p:cNvPr>
          <p:cNvGrpSpPr/>
          <p:nvPr/>
        </p:nvGrpSpPr>
        <p:grpSpPr>
          <a:xfrm rot="225371">
            <a:off x="4445079" y="504319"/>
            <a:ext cx="3051317" cy="1280355"/>
            <a:chOff x="4913568" y="5136349"/>
            <a:chExt cx="3051317" cy="1280355"/>
          </a:xfrm>
        </p:grpSpPr>
        <p:grpSp>
          <p:nvGrpSpPr>
            <p:cNvPr id="91" name="组合 90"/>
            <p:cNvGrpSpPr/>
            <p:nvPr/>
          </p:nvGrpSpPr>
          <p:grpSpPr>
            <a:xfrm>
              <a:off x="4913568" y="5136349"/>
              <a:ext cx="3051317" cy="1280355"/>
              <a:chOff x="300554" y="3847415"/>
              <a:chExt cx="4082394" cy="1832955"/>
            </a:xfrm>
          </p:grpSpPr>
          <p:grpSp>
            <p:nvGrpSpPr>
              <p:cNvPr id="92" name="组合 91"/>
              <p:cNvGrpSpPr/>
              <p:nvPr/>
            </p:nvGrpSpPr>
            <p:grpSpPr>
              <a:xfrm>
                <a:off x="300554" y="3847415"/>
                <a:ext cx="3920865" cy="1432592"/>
                <a:chOff x="1152804" y="3306940"/>
                <a:chExt cx="3920865" cy="1432592"/>
              </a:xfrm>
            </p:grpSpPr>
            <p:sp>
              <p:nvSpPr>
                <p:cNvPr id="95" name="十字星 21"/>
                <p:cNvSpPr/>
                <p:nvPr/>
              </p:nvSpPr>
              <p:spPr>
                <a:xfrm>
                  <a:off x="1152804" y="3306940"/>
                  <a:ext cx="342927" cy="342927"/>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FFC000"/>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任意多边形 95"/>
                <p:cNvSpPr/>
                <p:nvPr/>
              </p:nvSpPr>
              <p:spPr>
                <a:xfrm rot="5400000">
                  <a:off x="4772052" y="4057070"/>
                  <a:ext cx="289560" cy="313674"/>
                </a:xfrm>
                <a:custGeom>
                  <a:avLst/>
                  <a:gdLst>
                    <a:gd name="connsiteX0" fmla="*/ 458919 w 1482909"/>
                    <a:gd name="connsiteY0" fmla="*/ 806919 h 1606405"/>
                    <a:gd name="connsiteX1" fmla="*/ 716256 w 1482909"/>
                    <a:gd name="connsiteY1" fmla="*/ 1064256 h 1606405"/>
                    <a:gd name="connsiteX2" fmla="*/ 973593 w 1482909"/>
                    <a:gd name="connsiteY2" fmla="*/ 806919 h 1606405"/>
                    <a:gd name="connsiteX3" fmla="*/ 716256 w 1482909"/>
                    <a:gd name="connsiteY3" fmla="*/ 549582 h 1606405"/>
                    <a:gd name="connsiteX4" fmla="*/ 458919 w 1482909"/>
                    <a:gd name="connsiteY4" fmla="*/ 806919 h 1606405"/>
                    <a:gd name="connsiteX5" fmla="*/ 0 w 1482909"/>
                    <a:gd name="connsiteY5" fmla="*/ 880351 h 1606405"/>
                    <a:gd name="connsiteX6" fmla="*/ 0 w 1482909"/>
                    <a:gd name="connsiteY6" fmla="*/ 738145 h 1606405"/>
                    <a:gd name="connsiteX7" fmla="*/ 35553 w 1482909"/>
                    <a:gd name="connsiteY7" fmla="*/ 702592 h 1606405"/>
                    <a:gd name="connsiteX8" fmla="*/ 301266 w 1482909"/>
                    <a:gd name="connsiteY8" fmla="*/ 702592 h 1606405"/>
                    <a:gd name="connsiteX9" fmla="*/ 26979 w 1482909"/>
                    <a:gd name="connsiteY9" fmla="*/ 544233 h 1606405"/>
                    <a:gd name="connsiteX10" fmla="*/ 13966 w 1482909"/>
                    <a:gd name="connsiteY10" fmla="*/ 495666 h 1606405"/>
                    <a:gd name="connsiteX11" fmla="*/ 85069 w 1482909"/>
                    <a:gd name="connsiteY11" fmla="*/ 372512 h 1606405"/>
                    <a:gd name="connsiteX12" fmla="*/ 133635 w 1482909"/>
                    <a:gd name="connsiteY12" fmla="*/ 359498 h 1606405"/>
                    <a:gd name="connsiteX13" fmla="*/ 498941 w 1482909"/>
                    <a:gd name="connsiteY13" fmla="*/ 570407 h 1606405"/>
                    <a:gd name="connsiteX14" fmla="*/ 282265 w 1482909"/>
                    <a:gd name="connsiteY14" fmla="*/ 195112 h 1606405"/>
                    <a:gd name="connsiteX15" fmla="*/ 295277 w 1482909"/>
                    <a:gd name="connsiteY15" fmla="*/ 146546 h 1606405"/>
                    <a:gd name="connsiteX16" fmla="*/ 418431 w 1482909"/>
                    <a:gd name="connsiteY16" fmla="*/ 75444 h 1606405"/>
                    <a:gd name="connsiteX17" fmla="*/ 466997 w 1482909"/>
                    <a:gd name="connsiteY17" fmla="*/ 88456 h 1606405"/>
                    <a:gd name="connsiteX18" fmla="*/ 609600 w 1482909"/>
                    <a:gd name="connsiteY18" fmla="*/ 335450 h 1606405"/>
                    <a:gd name="connsiteX19" fmla="*/ 609600 w 1482909"/>
                    <a:gd name="connsiteY19" fmla="*/ 35552 h 1606405"/>
                    <a:gd name="connsiteX20" fmla="*/ 645153 w 1482909"/>
                    <a:gd name="connsiteY20" fmla="*/ 0 h 1606405"/>
                    <a:gd name="connsiteX21" fmla="*/ 787359 w 1482909"/>
                    <a:gd name="connsiteY21" fmla="*/ 0 h 1606405"/>
                    <a:gd name="connsiteX22" fmla="*/ 822912 w 1482909"/>
                    <a:gd name="connsiteY22" fmla="*/ 35552 h 1606405"/>
                    <a:gd name="connsiteX23" fmla="*/ 822912 w 1482909"/>
                    <a:gd name="connsiteY23" fmla="*/ 316841 h 1606405"/>
                    <a:gd name="connsiteX24" fmla="*/ 969156 w 1482909"/>
                    <a:gd name="connsiteY24" fmla="*/ 63540 h 1606405"/>
                    <a:gd name="connsiteX25" fmla="*/ 1017722 w 1482909"/>
                    <a:gd name="connsiteY25" fmla="*/ 50526 h 1606405"/>
                    <a:gd name="connsiteX26" fmla="*/ 1140876 w 1482909"/>
                    <a:gd name="connsiteY26" fmla="*/ 121630 h 1606405"/>
                    <a:gd name="connsiteX27" fmla="*/ 1153889 w 1482909"/>
                    <a:gd name="connsiteY27" fmla="*/ 170196 h 1606405"/>
                    <a:gd name="connsiteX28" fmla="*/ 942980 w 1482909"/>
                    <a:gd name="connsiteY28" fmla="*/ 535502 h 1606405"/>
                    <a:gd name="connsiteX29" fmla="*/ 1318275 w 1482909"/>
                    <a:gd name="connsiteY29" fmla="*/ 318825 h 1606405"/>
                    <a:gd name="connsiteX30" fmla="*/ 1366842 w 1482909"/>
                    <a:gd name="connsiteY30" fmla="*/ 331838 h 1606405"/>
                    <a:gd name="connsiteX31" fmla="*/ 1437945 w 1482909"/>
                    <a:gd name="connsiteY31" fmla="*/ 454992 h 1606405"/>
                    <a:gd name="connsiteX32" fmla="*/ 1424931 w 1482909"/>
                    <a:gd name="connsiteY32" fmla="*/ 503559 h 1606405"/>
                    <a:gd name="connsiteX33" fmla="*/ 1177936 w 1482909"/>
                    <a:gd name="connsiteY33" fmla="*/ 646161 h 1606405"/>
                    <a:gd name="connsiteX34" fmla="*/ 1447356 w 1482909"/>
                    <a:gd name="connsiteY34" fmla="*/ 646161 h 1606405"/>
                    <a:gd name="connsiteX35" fmla="*/ 1482909 w 1482909"/>
                    <a:gd name="connsiteY35" fmla="*/ 681714 h 1606405"/>
                    <a:gd name="connsiteX36" fmla="*/ 1482909 w 1482909"/>
                    <a:gd name="connsiteY36" fmla="*/ 823920 h 1606405"/>
                    <a:gd name="connsiteX37" fmla="*/ 1447356 w 1482909"/>
                    <a:gd name="connsiteY37" fmla="*/ 859473 h 1606405"/>
                    <a:gd name="connsiteX38" fmla="*/ 1092603 w 1482909"/>
                    <a:gd name="connsiteY38" fmla="*/ 859472 h 1606405"/>
                    <a:gd name="connsiteX39" fmla="*/ 1428832 w 1482909"/>
                    <a:gd name="connsiteY39" fmla="*/ 1053595 h 1606405"/>
                    <a:gd name="connsiteX40" fmla="*/ 1441846 w 1482909"/>
                    <a:gd name="connsiteY40" fmla="*/ 1102162 h 1606405"/>
                    <a:gd name="connsiteX41" fmla="*/ 1370743 w 1482909"/>
                    <a:gd name="connsiteY41" fmla="*/ 1225316 h 1606405"/>
                    <a:gd name="connsiteX42" fmla="*/ 1322176 w 1482909"/>
                    <a:gd name="connsiteY42" fmla="*/ 1238330 h 1606405"/>
                    <a:gd name="connsiteX43" fmla="*/ 956871 w 1482909"/>
                    <a:gd name="connsiteY43" fmla="*/ 1027420 h 1606405"/>
                    <a:gd name="connsiteX44" fmla="*/ 1173548 w 1482909"/>
                    <a:gd name="connsiteY44" fmla="*/ 1402716 h 1606405"/>
                    <a:gd name="connsiteX45" fmla="*/ 1160534 w 1482909"/>
                    <a:gd name="connsiteY45" fmla="*/ 1451282 h 1606405"/>
                    <a:gd name="connsiteX46" fmla="*/ 1037380 w 1482909"/>
                    <a:gd name="connsiteY46" fmla="*/ 1522385 h 1606405"/>
                    <a:gd name="connsiteX47" fmla="*/ 988814 w 1482909"/>
                    <a:gd name="connsiteY47" fmla="*/ 1509372 h 1606405"/>
                    <a:gd name="connsiteX48" fmla="*/ 854179 w 1482909"/>
                    <a:gd name="connsiteY48" fmla="*/ 1276176 h 1606405"/>
                    <a:gd name="connsiteX49" fmla="*/ 854179 w 1482909"/>
                    <a:gd name="connsiteY49" fmla="*/ 1570852 h 1606405"/>
                    <a:gd name="connsiteX50" fmla="*/ 818626 w 1482909"/>
                    <a:gd name="connsiteY50" fmla="*/ 1606405 h 1606405"/>
                    <a:gd name="connsiteX51" fmla="*/ 676420 w 1482909"/>
                    <a:gd name="connsiteY51" fmla="*/ 1606405 h 1606405"/>
                    <a:gd name="connsiteX52" fmla="*/ 640866 w 1482909"/>
                    <a:gd name="connsiteY52" fmla="*/ 1570852 h 1606405"/>
                    <a:gd name="connsiteX53" fmla="*/ 640866 w 1482909"/>
                    <a:gd name="connsiteY53" fmla="*/ 1244178 h 1606405"/>
                    <a:gd name="connsiteX54" fmla="*/ 482507 w 1482909"/>
                    <a:gd name="connsiteY54" fmla="*/ 1518466 h 1606405"/>
                    <a:gd name="connsiteX55" fmla="*/ 433940 w 1482909"/>
                    <a:gd name="connsiteY55" fmla="*/ 1531480 h 1606405"/>
                    <a:gd name="connsiteX56" fmla="*/ 310786 w 1482909"/>
                    <a:gd name="connsiteY56" fmla="*/ 1460377 h 1606405"/>
                    <a:gd name="connsiteX57" fmla="*/ 297773 w 1482909"/>
                    <a:gd name="connsiteY57" fmla="*/ 1411810 h 1606405"/>
                    <a:gd name="connsiteX58" fmla="*/ 508683 w 1482909"/>
                    <a:gd name="connsiteY58" fmla="*/ 1046504 h 1606405"/>
                    <a:gd name="connsiteX59" fmla="*/ 133386 w 1482909"/>
                    <a:gd name="connsiteY59" fmla="*/ 1263181 h 1606405"/>
                    <a:gd name="connsiteX60" fmla="*/ 84820 w 1482909"/>
                    <a:gd name="connsiteY60" fmla="*/ 1250168 h 1606405"/>
                    <a:gd name="connsiteX61" fmla="*/ 13717 w 1482909"/>
                    <a:gd name="connsiteY61" fmla="*/ 1127014 h 1606405"/>
                    <a:gd name="connsiteX62" fmla="*/ 26730 w 1482909"/>
                    <a:gd name="connsiteY62" fmla="*/ 1078448 h 1606405"/>
                    <a:gd name="connsiteX63" fmla="*/ 308264 w 1482909"/>
                    <a:gd name="connsiteY63" fmla="*/ 915904 h 1606405"/>
                    <a:gd name="connsiteX64" fmla="*/ 35554 w 1482909"/>
                    <a:gd name="connsiteY64" fmla="*/ 915904 h 1606405"/>
                    <a:gd name="connsiteX65" fmla="*/ 0 w 1482909"/>
                    <a:gd name="connsiteY65" fmla="*/ 880351 h 160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482909" h="1606405">
                      <a:moveTo>
                        <a:pt x="458919" y="806919"/>
                      </a:moveTo>
                      <a:cubicBezTo>
                        <a:pt x="458919" y="949042"/>
                        <a:pt x="574133" y="1064256"/>
                        <a:pt x="716256" y="1064256"/>
                      </a:cubicBezTo>
                      <a:cubicBezTo>
                        <a:pt x="858379" y="1064256"/>
                        <a:pt x="973593" y="949042"/>
                        <a:pt x="973593" y="806919"/>
                      </a:cubicBezTo>
                      <a:cubicBezTo>
                        <a:pt x="973593" y="664796"/>
                        <a:pt x="858379" y="549582"/>
                        <a:pt x="716256" y="549582"/>
                      </a:cubicBezTo>
                      <a:cubicBezTo>
                        <a:pt x="574133" y="549582"/>
                        <a:pt x="458919" y="664796"/>
                        <a:pt x="458919" y="806919"/>
                      </a:cubicBezTo>
                      <a:close/>
                      <a:moveTo>
                        <a:pt x="0" y="880351"/>
                      </a:moveTo>
                      <a:lnTo>
                        <a:pt x="0" y="738145"/>
                      </a:lnTo>
                      <a:cubicBezTo>
                        <a:pt x="0" y="718510"/>
                        <a:pt x="15918" y="702592"/>
                        <a:pt x="35553" y="702592"/>
                      </a:cubicBezTo>
                      <a:lnTo>
                        <a:pt x="301266" y="702592"/>
                      </a:lnTo>
                      <a:lnTo>
                        <a:pt x="26979" y="544233"/>
                      </a:lnTo>
                      <a:cubicBezTo>
                        <a:pt x="9975" y="534415"/>
                        <a:pt x="4148" y="512671"/>
                        <a:pt x="13966" y="495666"/>
                      </a:cubicBezTo>
                      <a:lnTo>
                        <a:pt x="85069" y="372512"/>
                      </a:lnTo>
                      <a:cubicBezTo>
                        <a:pt x="94887" y="355508"/>
                        <a:pt x="116631" y="349681"/>
                        <a:pt x="133635" y="359498"/>
                      </a:cubicBezTo>
                      <a:lnTo>
                        <a:pt x="498941" y="570407"/>
                      </a:lnTo>
                      <a:lnTo>
                        <a:pt x="282265" y="195112"/>
                      </a:lnTo>
                      <a:cubicBezTo>
                        <a:pt x="272446" y="178108"/>
                        <a:pt x="278273" y="156364"/>
                        <a:pt x="295277" y="146546"/>
                      </a:cubicBezTo>
                      <a:lnTo>
                        <a:pt x="418431" y="75444"/>
                      </a:lnTo>
                      <a:cubicBezTo>
                        <a:pt x="435436" y="65626"/>
                        <a:pt x="457180" y="71452"/>
                        <a:pt x="466997" y="88456"/>
                      </a:cubicBezTo>
                      <a:lnTo>
                        <a:pt x="609600" y="335450"/>
                      </a:lnTo>
                      <a:lnTo>
                        <a:pt x="609600" y="35552"/>
                      </a:lnTo>
                      <a:cubicBezTo>
                        <a:pt x="609600" y="15918"/>
                        <a:pt x="625518" y="0"/>
                        <a:pt x="645153" y="0"/>
                      </a:cubicBezTo>
                      <a:lnTo>
                        <a:pt x="787359" y="0"/>
                      </a:lnTo>
                      <a:cubicBezTo>
                        <a:pt x="806994" y="0"/>
                        <a:pt x="822912" y="15918"/>
                        <a:pt x="822912" y="35552"/>
                      </a:cubicBezTo>
                      <a:lnTo>
                        <a:pt x="822912" y="316841"/>
                      </a:lnTo>
                      <a:lnTo>
                        <a:pt x="969156" y="63540"/>
                      </a:lnTo>
                      <a:cubicBezTo>
                        <a:pt x="978973" y="46536"/>
                        <a:pt x="1000716" y="40710"/>
                        <a:pt x="1017722" y="50526"/>
                      </a:cubicBezTo>
                      <a:lnTo>
                        <a:pt x="1140876" y="121630"/>
                      </a:lnTo>
                      <a:cubicBezTo>
                        <a:pt x="1157879" y="131448"/>
                        <a:pt x="1163706" y="153192"/>
                        <a:pt x="1153889" y="170196"/>
                      </a:cubicBezTo>
                      <a:lnTo>
                        <a:pt x="942980" y="535502"/>
                      </a:lnTo>
                      <a:lnTo>
                        <a:pt x="1318275" y="318825"/>
                      </a:lnTo>
                      <a:cubicBezTo>
                        <a:pt x="1335279" y="309007"/>
                        <a:pt x="1357024" y="314834"/>
                        <a:pt x="1366842" y="331838"/>
                      </a:cubicBezTo>
                      <a:lnTo>
                        <a:pt x="1437945" y="454992"/>
                      </a:lnTo>
                      <a:cubicBezTo>
                        <a:pt x="1447762" y="471997"/>
                        <a:pt x="1441936" y="493741"/>
                        <a:pt x="1424931" y="503559"/>
                      </a:cubicBezTo>
                      <a:lnTo>
                        <a:pt x="1177936" y="646161"/>
                      </a:lnTo>
                      <a:lnTo>
                        <a:pt x="1447356" y="646161"/>
                      </a:lnTo>
                      <a:cubicBezTo>
                        <a:pt x="1466990" y="646161"/>
                        <a:pt x="1482908" y="662079"/>
                        <a:pt x="1482909" y="681714"/>
                      </a:cubicBezTo>
                      <a:lnTo>
                        <a:pt x="1482909" y="823920"/>
                      </a:lnTo>
                      <a:cubicBezTo>
                        <a:pt x="1482908" y="843555"/>
                        <a:pt x="1466990" y="859473"/>
                        <a:pt x="1447356" y="859473"/>
                      </a:cubicBezTo>
                      <a:lnTo>
                        <a:pt x="1092603" y="859472"/>
                      </a:lnTo>
                      <a:lnTo>
                        <a:pt x="1428832" y="1053595"/>
                      </a:lnTo>
                      <a:cubicBezTo>
                        <a:pt x="1445837" y="1063413"/>
                        <a:pt x="1451663" y="1085157"/>
                        <a:pt x="1441846" y="1102162"/>
                      </a:cubicBezTo>
                      <a:lnTo>
                        <a:pt x="1370743" y="1225316"/>
                      </a:lnTo>
                      <a:cubicBezTo>
                        <a:pt x="1360925" y="1242320"/>
                        <a:pt x="1339181" y="1248147"/>
                        <a:pt x="1322176" y="1238330"/>
                      </a:cubicBezTo>
                      <a:lnTo>
                        <a:pt x="956871" y="1027420"/>
                      </a:lnTo>
                      <a:lnTo>
                        <a:pt x="1173548" y="1402716"/>
                      </a:lnTo>
                      <a:cubicBezTo>
                        <a:pt x="1183365" y="1419720"/>
                        <a:pt x="1177539" y="1441464"/>
                        <a:pt x="1160534" y="1451282"/>
                      </a:cubicBezTo>
                      <a:lnTo>
                        <a:pt x="1037380" y="1522385"/>
                      </a:lnTo>
                      <a:cubicBezTo>
                        <a:pt x="1020376" y="1532202"/>
                        <a:pt x="998632" y="1526376"/>
                        <a:pt x="988814" y="1509372"/>
                      </a:cubicBezTo>
                      <a:lnTo>
                        <a:pt x="854179" y="1276176"/>
                      </a:lnTo>
                      <a:lnTo>
                        <a:pt x="854179" y="1570852"/>
                      </a:lnTo>
                      <a:cubicBezTo>
                        <a:pt x="854178" y="1590487"/>
                        <a:pt x="838260" y="1606404"/>
                        <a:pt x="818626" y="1606405"/>
                      </a:cubicBezTo>
                      <a:lnTo>
                        <a:pt x="676420" y="1606405"/>
                      </a:lnTo>
                      <a:cubicBezTo>
                        <a:pt x="656784" y="1606405"/>
                        <a:pt x="640867" y="1590487"/>
                        <a:pt x="640866" y="1570852"/>
                      </a:cubicBezTo>
                      <a:lnTo>
                        <a:pt x="640866" y="1244178"/>
                      </a:lnTo>
                      <a:lnTo>
                        <a:pt x="482507" y="1518466"/>
                      </a:lnTo>
                      <a:cubicBezTo>
                        <a:pt x="472689" y="1535471"/>
                        <a:pt x="450945" y="1541296"/>
                        <a:pt x="433940" y="1531480"/>
                      </a:cubicBezTo>
                      <a:lnTo>
                        <a:pt x="310786" y="1460377"/>
                      </a:lnTo>
                      <a:cubicBezTo>
                        <a:pt x="293782" y="1450559"/>
                        <a:pt x="287955" y="1428814"/>
                        <a:pt x="297773" y="1411810"/>
                      </a:cubicBezTo>
                      <a:lnTo>
                        <a:pt x="508683" y="1046504"/>
                      </a:lnTo>
                      <a:lnTo>
                        <a:pt x="133386" y="1263181"/>
                      </a:lnTo>
                      <a:cubicBezTo>
                        <a:pt x="116382" y="1272999"/>
                        <a:pt x="94637" y="1267172"/>
                        <a:pt x="84820" y="1250168"/>
                      </a:cubicBezTo>
                      <a:lnTo>
                        <a:pt x="13717" y="1127014"/>
                      </a:lnTo>
                      <a:cubicBezTo>
                        <a:pt x="3899" y="1110009"/>
                        <a:pt x="9726" y="1088265"/>
                        <a:pt x="26730" y="1078448"/>
                      </a:cubicBezTo>
                      <a:lnTo>
                        <a:pt x="308264" y="915904"/>
                      </a:lnTo>
                      <a:lnTo>
                        <a:pt x="35554" y="915904"/>
                      </a:lnTo>
                      <a:cubicBezTo>
                        <a:pt x="15918" y="915904"/>
                        <a:pt x="0" y="899986"/>
                        <a:pt x="0" y="880351"/>
                      </a:cubicBezTo>
                      <a:close/>
                    </a:path>
                  </a:pathLst>
                </a:custGeom>
                <a:solidFill>
                  <a:srgbClr val="22B4B9"/>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8" name="椭圆 97"/>
                <p:cNvSpPr/>
                <p:nvPr/>
              </p:nvSpPr>
              <p:spPr>
                <a:xfrm>
                  <a:off x="1926381" y="4298772"/>
                  <a:ext cx="179383" cy="179383"/>
                </a:xfrm>
                <a:prstGeom prst="ellipse">
                  <a:avLst/>
                </a:prstGeom>
                <a:noFill/>
                <a:ln w="57150">
                  <a:solidFill>
                    <a:srgbClr val="FD88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椭圆 98"/>
                <p:cNvSpPr/>
                <p:nvPr/>
              </p:nvSpPr>
              <p:spPr>
                <a:xfrm>
                  <a:off x="4575849" y="4644398"/>
                  <a:ext cx="95134" cy="95134"/>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十字星 21"/>
                <p:cNvSpPr/>
                <p:nvPr/>
              </p:nvSpPr>
              <p:spPr>
                <a:xfrm>
                  <a:off x="3773677" y="4113119"/>
                  <a:ext cx="185653" cy="185653"/>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7030A0"/>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3" name="十字星 21"/>
              <p:cNvSpPr/>
              <p:nvPr/>
            </p:nvSpPr>
            <p:spPr>
              <a:xfrm>
                <a:off x="1349311" y="5459961"/>
                <a:ext cx="220409" cy="220409"/>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934BC9"/>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十字星 21"/>
              <p:cNvSpPr/>
              <p:nvPr/>
            </p:nvSpPr>
            <p:spPr>
              <a:xfrm>
                <a:off x="4162539" y="3934547"/>
                <a:ext cx="220409" cy="220409"/>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934BC9"/>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5" name="十字星 21">
              <a:extLst>
                <a:ext uri="{FF2B5EF4-FFF2-40B4-BE49-F238E27FC236}">
                  <a16:creationId xmlns:a16="http://schemas.microsoft.com/office/drawing/2014/main" id="{6090B631-6DBE-4E29-9BF1-A79FBF1F5BE7}"/>
                </a:ext>
              </a:extLst>
            </p:cNvPr>
            <p:cNvSpPr/>
            <p:nvPr/>
          </p:nvSpPr>
          <p:spPr>
            <a:xfrm>
              <a:off x="6297837" y="5939026"/>
              <a:ext cx="256315" cy="239541"/>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FD8876"/>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日期版面配置區 3">
            <a:extLst>
              <a:ext uri="{FF2B5EF4-FFF2-40B4-BE49-F238E27FC236}">
                <a16:creationId xmlns:a16="http://schemas.microsoft.com/office/drawing/2014/main" id="{F51A465E-3E11-470B-B07B-FBAE0341E447}"/>
              </a:ext>
            </a:extLst>
          </p:cNvPr>
          <p:cNvSpPr>
            <a:spLocks noGrp="1"/>
          </p:cNvSpPr>
          <p:nvPr>
            <p:ph type="dt" sz="half" idx="10"/>
          </p:nvPr>
        </p:nvSpPr>
        <p:spPr/>
        <p:txBody>
          <a:bodyPr/>
          <a:lstStyle/>
          <a:p>
            <a:fld id="{0F28DC8E-01E2-4FE7-AFBE-35EA27E5E465}" type="datetime3">
              <a:rPr lang="zh-CN" altLang="en-US" smtClean="0"/>
              <a:t>2024年5月25日星期六</a:t>
            </a:fld>
            <a:endParaRPr lang="zh-CN" altLang="en-US"/>
          </a:p>
        </p:txBody>
      </p:sp>
      <p:sp>
        <p:nvSpPr>
          <p:cNvPr id="5" name="投影片編號版面配置區 4">
            <a:extLst>
              <a:ext uri="{FF2B5EF4-FFF2-40B4-BE49-F238E27FC236}">
                <a16:creationId xmlns:a16="http://schemas.microsoft.com/office/drawing/2014/main" id="{A0440D46-7DF3-4F05-B3AB-B455B0AC8536}"/>
              </a:ext>
            </a:extLst>
          </p:cNvPr>
          <p:cNvSpPr>
            <a:spLocks noGrp="1"/>
          </p:cNvSpPr>
          <p:nvPr>
            <p:ph type="sldNum" sz="quarter" idx="12"/>
          </p:nvPr>
        </p:nvSpPr>
        <p:spPr>
          <a:xfrm>
            <a:off x="9125286" y="6421936"/>
            <a:ext cx="2743200" cy="365125"/>
          </a:xfrm>
        </p:spPr>
        <p:txBody>
          <a:bodyPr/>
          <a:lstStyle/>
          <a:p>
            <a:fld id="{4F2C8810-9F3D-4F9A-81B8-042C148954C9}" type="slidenum">
              <a:rPr lang="zh-CN" altLang="en-US" smtClean="0"/>
              <a:t>25</a:t>
            </a:fld>
            <a:endParaRPr lang="zh-CN" altLang="en-US"/>
          </a:p>
        </p:txBody>
      </p:sp>
      <p:sp>
        <p:nvSpPr>
          <p:cNvPr id="80" name="椭圆 53">
            <a:extLst>
              <a:ext uri="{FF2B5EF4-FFF2-40B4-BE49-F238E27FC236}">
                <a16:creationId xmlns:a16="http://schemas.microsoft.com/office/drawing/2014/main" id="{1C747CCC-060A-4586-9FB8-FA1AE268A399}"/>
              </a:ext>
            </a:extLst>
          </p:cNvPr>
          <p:cNvSpPr/>
          <p:nvPr/>
        </p:nvSpPr>
        <p:spPr>
          <a:xfrm flipV="1">
            <a:off x="3328606" y="3084695"/>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椭圆 53">
            <a:extLst>
              <a:ext uri="{FF2B5EF4-FFF2-40B4-BE49-F238E27FC236}">
                <a16:creationId xmlns:a16="http://schemas.microsoft.com/office/drawing/2014/main" id="{71B35DC0-1C8F-4B30-975E-2B39EFE3F060}"/>
              </a:ext>
            </a:extLst>
          </p:cNvPr>
          <p:cNvSpPr/>
          <p:nvPr/>
        </p:nvSpPr>
        <p:spPr>
          <a:xfrm flipV="1">
            <a:off x="3354229" y="4340450"/>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0" name="群組 89">
            <a:extLst>
              <a:ext uri="{FF2B5EF4-FFF2-40B4-BE49-F238E27FC236}">
                <a16:creationId xmlns:a16="http://schemas.microsoft.com/office/drawing/2014/main" id="{A1EC9DDC-4076-44AF-9150-694FD24D1966}"/>
              </a:ext>
            </a:extLst>
          </p:cNvPr>
          <p:cNvGrpSpPr/>
          <p:nvPr/>
        </p:nvGrpSpPr>
        <p:grpSpPr>
          <a:xfrm>
            <a:off x="10540421" y="3119463"/>
            <a:ext cx="196825" cy="2657219"/>
            <a:chOff x="9294934" y="3244687"/>
            <a:chExt cx="196825" cy="2657219"/>
          </a:xfrm>
        </p:grpSpPr>
        <p:sp>
          <p:nvSpPr>
            <p:cNvPr id="97" name="椭圆 53">
              <a:extLst>
                <a:ext uri="{FF2B5EF4-FFF2-40B4-BE49-F238E27FC236}">
                  <a16:creationId xmlns:a16="http://schemas.microsoft.com/office/drawing/2014/main" id="{0481E5D4-ABBF-469E-9D5A-0842ABCC22A2}"/>
                </a:ext>
              </a:extLst>
            </p:cNvPr>
            <p:cNvSpPr/>
            <p:nvPr/>
          </p:nvSpPr>
          <p:spPr>
            <a:xfrm flipV="1">
              <a:off x="9294934" y="3244687"/>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椭圆 53">
              <a:extLst>
                <a:ext uri="{FF2B5EF4-FFF2-40B4-BE49-F238E27FC236}">
                  <a16:creationId xmlns:a16="http://schemas.microsoft.com/office/drawing/2014/main" id="{F96EF710-C21D-496C-AC7C-6DEA374B16AB}"/>
                </a:ext>
              </a:extLst>
            </p:cNvPr>
            <p:cNvSpPr/>
            <p:nvPr/>
          </p:nvSpPr>
          <p:spPr>
            <a:xfrm flipV="1">
              <a:off x="9304809" y="4475280"/>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椭圆 53">
              <a:extLst>
                <a:ext uri="{FF2B5EF4-FFF2-40B4-BE49-F238E27FC236}">
                  <a16:creationId xmlns:a16="http://schemas.microsoft.com/office/drawing/2014/main" id="{DC66A582-261C-41BE-859F-6F34A223CED2}"/>
                </a:ext>
              </a:extLst>
            </p:cNvPr>
            <p:cNvSpPr/>
            <p:nvPr/>
          </p:nvSpPr>
          <p:spPr>
            <a:xfrm flipV="1">
              <a:off x="9304809" y="5127360"/>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椭圆 53">
              <a:extLst>
                <a:ext uri="{FF2B5EF4-FFF2-40B4-BE49-F238E27FC236}">
                  <a16:creationId xmlns:a16="http://schemas.microsoft.com/office/drawing/2014/main" id="{708EA5E8-E852-4A06-BDDF-3A1BA88DB5D7}"/>
                </a:ext>
              </a:extLst>
            </p:cNvPr>
            <p:cNvSpPr/>
            <p:nvPr/>
          </p:nvSpPr>
          <p:spPr>
            <a:xfrm flipV="1">
              <a:off x="9312376" y="3870862"/>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椭圆 53">
              <a:extLst>
                <a:ext uri="{FF2B5EF4-FFF2-40B4-BE49-F238E27FC236}">
                  <a16:creationId xmlns:a16="http://schemas.microsoft.com/office/drawing/2014/main" id="{150E2A5D-1AFF-4B68-8C14-94EB0D13AF01}"/>
                </a:ext>
              </a:extLst>
            </p:cNvPr>
            <p:cNvSpPr/>
            <p:nvPr/>
          </p:nvSpPr>
          <p:spPr>
            <a:xfrm flipV="1">
              <a:off x="9303203" y="5722523"/>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893096790"/>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fade">
                                      <p:cBhvr>
                                        <p:cTn id="7" dur="1000"/>
                                        <p:tgtEl>
                                          <p:spTgt spid="102"/>
                                        </p:tgtEl>
                                      </p:cBhvr>
                                    </p:animEffect>
                                    <p:anim calcmode="lin" valueType="num">
                                      <p:cBhvr>
                                        <p:cTn id="8" dur="1000" fill="hold"/>
                                        <p:tgtEl>
                                          <p:spTgt spid="102"/>
                                        </p:tgtEl>
                                        <p:attrNameLst>
                                          <p:attrName>ppt_x</p:attrName>
                                        </p:attrNameLst>
                                      </p:cBhvr>
                                      <p:tavLst>
                                        <p:tav tm="0">
                                          <p:val>
                                            <p:strVal val="#ppt_x"/>
                                          </p:val>
                                        </p:tav>
                                        <p:tav tm="100000">
                                          <p:val>
                                            <p:strVal val="#ppt_x"/>
                                          </p:val>
                                        </p:tav>
                                      </p:tavLst>
                                    </p:anim>
                                    <p:anim calcmode="lin" valueType="num">
                                      <p:cBhvr>
                                        <p:cTn id="9" dur="1000" fill="hold"/>
                                        <p:tgtEl>
                                          <p:spTgt spid="10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3"/>
                                        </p:tgtEl>
                                        <p:attrNameLst>
                                          <p:attrName>style.visibility</p:attrName>
                                        </p:attrNameLst>
                                      </p:cBhvr>
                                      <p:to>
                                        <p:strVal val="visible"/>
                                      </p:to>
                                    </p:set>
                                    <p:animEffect transition="in" filter="fade">
                                      <p:cBhvr>
                                        <p:cTn id="12" dur="1000"/>
                                        <p:tgtEl>
                                          <p:spTgt spid="103"/>
                                        </p:tgtEl>
                                      </p:cBhvr>
                                    </p:animEffect>
                                    <p:anim calcmode="lin" valueType="num">
                                      <p:cBhvr>
                                        <p:cTn id="13" dur="1000" fill="hold"/>
                                        <p:tgtEl>
                                          <p:spTgt spid="103"/>
                                        </p:tgtEl>
                                        <p:attrNameLst>
                                          <p:attrName>ppt_x</p:attrName>
                                        </p:attrNameLst>
                                      </p:cBhvr>
                                      <p:tavLst>
                                        <p:tav tm="0">
                                          <p:val>
                                            <p:strVal val="#ppt_x"/>
                                          </p:val>
                                        </p:tav>
                                        <p:tav tm="100000">
                                          <p:val>
                                            <p:strVal val="#ppt_x"/>
                                          </p:val>
                                        </p:tav>
                                      </p:tavLst>
                                    </p:anim>
                                    <p:anim calcmode="lin" valueType="num">
                                      <p:cBhvr>
                                        <p:cTn id="1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77"/>
                                        </p:tgtEl>
                                        <p:attrNameLst>
                                          <p:attrName>style.visibility</p:attrName>
                                        </p:attrNameLst>
                                      </p:cBhvr>
                                      <p:to>
                                        <p:strVal val="visible"/>
                                      </p:to>
                                    </p:set>
                                    <p:animEffect transition="in" filter="randombar(horizontal)">
                                      <p:cBhvr>
                                        <p:cTn id="19" dur="500"/>
                                        <p:tgtEl>
                                          <p:spTgt spid="77"/>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88"/>
                                        </p:tgtEl>
                                        <p:attrNameLst>
                                          <p:attrName>style.visibility</p:attrName>
                                        </p:attrNameLst>
                                      </p:cBhvr>
                                      <p:to>
                                        <p:strVal val="visible"/>
                                      </p:to>
                                    </p:set>
                                    <p:animEffect transition="in" filter="randombar(horizontal)">
                                      <p:cBhvr>
                                        <p:cTn id="22" dur="500"/>
                                        <p:tgtEl>
                                          <p:spTgt spid="8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12"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3000" fill="hold"/>
                                        <p:tgtEl>
                                          <p:spTgt spid="35"/>
                                        </p:tgtEl>
                                        <p:attrNameLst>
                                          <p:attrName>ppt_x</p:attrName>
                                        </p:attrNameLst>
                                      </p:cBhvr>
                                      <p:tavLst>
                                        <p:tav tm="0">
                                          <p:val>
                                            <p:strVal val="0-#ppt_w/2"/>
                                          </p:val>
                                        </p:tav>
                                        <p:tav tm="100000">
                                          <p:val>
                                            <p:strVal val="#ppt_x"/>
                                          </p:val>
                                        </p:tav>
                                      </p:tavLst>
                                    </p:anim>
                                    <p:anim calcmode="lin" valueType="num">
                                      <p:cBhvr additive="base">
                                        <p:cTn id="28" dur="30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88" grpId="0" animBg="1"/>
      <p:bldP spid="3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组合 49"/>
          <p:cNvGrpSpPr/>
          <p:nvPr/>
        </p:nvGrpSpPr>
        <p:grpSpPr>
          <a:xfrm>
            <a:off x="3580848" y="-125764"/>
            <a:ext cx="5413609" cy="1573320"/>
            <a:chOff x="3580848" y="-78139"/>
            <a:chExt cx="5413609" cy="1573320"/>
          </a:xfrm>
        </p:grpSpPr>
        <p:grpSp>
          <p:nvGrpSpPr>
            <p:cNvPr id="31" name="组合 30"/>
            <p:cNvGrpSpPr/>
            <p:nvPr/>
          </p:nvGrpSpPr>
          <p:grpSpPr>
            <a:xfrm>
              <a:off x="3580848" y="-78139"/>
              <a:ext cx="5413609" cy="1573320"/>
              <a:chOff x="3580848" y="-78139"/>
              <a:chExt cx="5413609" cy="1573320"/>
            </a:xfrm>
          </p:grpSpPr>
          <p:pic>
            <p:nvPicPr>
              <p:cNvPr id="6" name="图片 5"/>
              <p:cNvPicPr>
                <a:picLocks noChangeAspect="1"/>
              </p:cNvPicPr>
              <p:nvPr/>
            </p:nvPicPr>
            <p:blipFill>
              <a:blip r:embed="rId3"/>
              <a:stretch>
                <a:fillRect/>
              </a:stretch>
            </p:blipFill>
            <p:spPr>
              <a:xfrm>
                <a:off x="3580848" y="70030"/>
                <a:ext cx="1461428" cy="1425151"/>
              </a:xfrm>
              <a:prstGeom prst="rect">
                <a:avLst/>
              </a:prstGeom>
            </p:spPr>
          </p:pic>
          <p:pic>
            <p:nvPicPr>
              <p:cNvPr id="20" name="图片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96112" y="-78139"/>
                <a:ext cx="1998345" cy="1408939"/>
              </a:xfrm>
              <a:prstGeom prst="rect">
                <a:avLst/>
              </a:prstGeom>
            </p:spPr>
          </p:pic>
        </p:grpSp>
        <p:grpSp>
          <p:nvGrpSpPr>
            <p:cNvPr id="49" name="组合 48"/>
            <p:cNvGrpSpPr/>
            <p:nvPr/>
          </p:nvGrpSpPr>
          <p:grpSpPr>
            <a:xfrm>
              <a:off x="4800928" y="309946"/>
              <a:ext cx="2835887" cy="789045"/>
              <a:chOff x="4618048" y="1578948"/>
              <a:chExt cx="2835887" cy="789045"/>
            </a:xfrm>
          </p:grpSpPr>
          <p:grpSp>
            <p:nvGrpSpPr>
              <p:cNvPr id="48" name="组合 47"/>
              <p:cNvGrpSpPr/>
              <p:nvPr/>
            </p:nvGrpSpPr>
            <p:grpSpPr>
              <a:xfrm>
                <a:off x="4691062" y="1578948"/>
                <a:ext cx="2579370" cy="789045"/>
                <a:chOff x="5055870" y="2121795"/>
                <a:chExt cx="2579370" cy="789045"/>
              </a:xfrm>
            </p:grpSpPr>
            <p:sp>
              <p:nvSpPr>
                <p:cNvPr id="32" name="流程图: 终止 31"/>
                <p:cNvSpPr/>
                <p:nvPr/>
              </p:nvSpPr>
              <p:spPr>
                <a:xfrm>
                  <a:off x="5204460" y="2278070"/>
                  <a:ext cx="2430780" cy="632770"/>
                </a:xfrm>
                <a:prstGeom prst="flowChartTerminator">
                  <a:avLst/>
                </a:prstGeom>
                <a:solidFill>
                  <a:srgbClr val="FEC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47" name="组合 46"/>
                <p:cNvGrpSpPr/>
                <p:nvPr/>
              </p:nvGrpSpPr>
              <p:grpSpPr>
                <a:xfrm>
                  <a:off x="5055870" y="2121795"/>
                  <a:ext cx="2430780" cy="632770"/>
                  <a:chOff x="5055870" y="2121795"/>
                  <a:chExt cx="2430780" cy="632770"/>
                </a:xfrm>
              </p:grpSpPr>
              <p:grpSp>
                <p:nvGrpSpPr>
                  <p:cNvPr id="42" name="组合 41"/>
                  <p:cNvGrpSpPr/>
                  <p:nvPr/>
                </p:nvGrpSpPr>
                <p:grpSpPr>
                  <a:xfrm>
                    <a:off x="5055870" y="2121795"/>
                    <a:ext cx="2430780" cy="632770"/>
                    <a:chOff x="5055870" y="2121795"/>
                    <a:chExt cx="2430780" cy="632770"/>
                  </a:xfrm>
                </p:grpSpPr>
                <p:sp>
                  <p:nvSpPr>
                    <p:cNvPr id="39" name="任意多边形 38"/>
                    <p:cNvSpPr/>
                    <p:nvPr/>
                  </p:nvSpPr>
                  <p:spPr>
                    <a:xfrm>
                      <a:off x="5055870" y="2121795"/>
                      <a:ext cx="1344930" cy="632770"/>
                    </a:xfrm>
                    <a:custGeom>
                      <a:avLst/>
                      <a:gdLst>
                        <a:gd name="connsiteX0" fmla="*/ 391063 w 1344930"/>
                        <a:gd name="connsiteY0" fmla="*/ 0 h 632770"/>
                        <a:gd name="connsiteX1" fmla="*/ 1344930 w 1344930"/>
                        <a:gd name="connsiteY1" fmla="*/ 0 h 632770"/>
                        <a:gd name="connsiteX2" fmla="*/ 1344930 w 1344930"/>
                        <a:gd name="connsiteY2" fmla="*/ 632770 h 632770"/>
                        <a:gd name="connsiteX3" fmla="*/ 391063 w 1344930"/>
                        <a:gd name="connsiteY3" fmla="*/ 632770 h 632770"/>
                        <a:gd name="connsiteX4" fmla="*/ 0 w 1344930"/>
                        <a:gd name="connsiteY4" fmla="*/ 316385 h 632770"/>
                        <a:gd name="connsiteX5" fmla="*/ 391063 w 1344930"/>
                        <a:gd name="connsiteY5" fmla="*/ 0 h 632770"/>
                        <a:gd name="connsiteX0" fmla="*/ 1344930 w 1436370"/>
                        <a:gd name="connsiteY0" fmla="*/ 632770 h 724210"/>
                        <a:gd name="connsiteX1" fmla="*/ 391063 w 1436370"/>
                        <a:gd name="connsiteY1" fmla="*/ 632770 h 724210"/>
                        <a:gd name="connsiteX2" fmla="*/ 0 w 1436370"/>
                        <a:gd name="connsiteY2" fmla="*/ 316385 h 724210"/>
                        <a:gd name="connsiteX3" fmla="*/ 391063 w 1436370"/>
                        <a:gd name="connsiteY3" fmla="*/ 0 h 724210"/>
                        <a:gd name="connsiteX4" fmla="*/ 1344930 w 1436370"/>
                        <a:gd name="connsiteY4" fmla="*/ 0 h 724210"/>
                        <a:gd name="connsiteX5" fmla="*/ 1436370 w 1436370"/>
                        <a:gd name="connsiteY5" fmla="*/ 724210 h 724210"/>
                        <a:gd name="connsiteX0" fmla="*/ 1344930 w 1344930"/>
                        <a:gd name="connsiteY0" fmla="*/ 632770 h 632770"/>
                        <a:gd name="connsiteX1" fmla="*/ 391063 w 1344930"/>
                        <a:gd name="connsiteY1" fmla="*/ 632770 h 632770"/>
                        <a:gd name="connsiteX2" fmla="*/ 0 w 1344930"/>
                        <a:gd name="connsiteY2" fmla="*/ 316385 h 632770"/>
                        <a:gd name="connsiteX3" fmla="*/ 391063 w 1344930"/>
                        <a:gd name="connsiteY3" fmla="*/ 0 h 632770"/>
                        <a:gd name="connsiteX4" fmla="*/ 1344930 w 1344930"/>
                        <a:gd name="connsiteY4" fmla="*/ 0 h 632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4930" h="632770">
                          <a:moveTo>
                            <a:pt x="1344930" y="632770"/>
                          </a:moveTo>
                          <a:lnTo>
                            <a:pt x="391063" y="632770"/>
                          </a:lnTo>
                          <a:cubicBezTo>
                            <a:pt x="175106" y="632770"/>
                            <a:pt x="0" y="491129"/>
                            <a:pt x="0" y="316385"/>
                          </a:cubicBezTo>
                          <a:cubicBezTo>
                            <a:pt x="0" y="141641"/>
                            <a:pt x="175106" y="0"/>
                            <a:pt x="391063" y="0"/>
                          </a:cubicBezTo>
                          <a:lnTo>
                            <a:pt x="1344930" y="0"/>
                          </a:lnTo>
                        </a:path>
                      </a:pathLst>
                    </a:custGeom>
                    <a:noFill/>
                    <a:ln w="38100">
                      <a:solidFill>
                        <a:srgbClr val="2730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8" name="任意多边形 37"/>
                    <p:cNvSpPr/>
                    <p:nvPr/>
                  </p:nvSpPr>
                  <p:spPr>
                    <a:xfrm>
                      <a:off x="6842760" y="2121795"/>
                      <a:ext cx="643890" cy="632770"/>
                    </a:xfrm>
                    <a:custGeom>
                      <a:avLst/>
                      <a:gdLst>
                        <a:gd name="connsiteX0" fmla="*/ 0 w 643890"/>
                        <a:gd name="connsiteY0" fmla="*/ 0 h 632770"/>
                        <a:gd name="connsiteX1" fmla="*/ 252827 w 643890"/>
                        <a:gd name="connsiteY1" fmla="*/ 0 h 632770"/>
                        <a:gd name="connsiteX2" fmla="*/ 643890 w 643890"/>
                        <a:gd name="connsiteY2" fmla="*/ 316385 h 632770"/>
                        <a:gd name="connsiteX3" fmla="*/ 252827 w 643890"/>
                        <a:gd name="connsiteY3" fmla="*/ 632770 h 632770"/>
                        <a:gd name="connsiteX4" fmla="*/ 0 w 643890"/>
                        <a:gd name="connsiteY4" fmla="*/ 632770 h 632770"/>
                        <a:gd name="connsiteX5" fmla="*/ 0 w 643890"/>
                        <a:gd name="connsiteY5" fmla="*/ 0 h 632770"/>
                        <a:gd name="connsiteX0" fmla="*/ 0 w 643890"/>
                        <a:gd name="connsiteY0" fmla="*/ 632770 h 724210"/>
                        <a:gd name="connsiteX1" fmla="*/ 0 w 643890"/>
                        <a:gd name="connsiteY1" fmla="*/ 0 h 724210"/>
                        <a:gd name="connsiteX2" fmla="*/ 252827 w 643890"/>
                        <a:gd name="connsiteY2" fmla="*/ 0 h 724210"/>
                        <a:gd name="connsiteX3" fmla="*/ 643890 w 643890"/>
                        <a:gd name="connsiteY3" fmla="*/ 316385 h 724210"/>
                        <a:gd name="connsiteX4" fmla="*/ 252827 w 643890"/>
                        <a:gd name="connsiteY4" fmla="*/ 632770 h 724210"/>
                        <a:gd name="connsiteX5" fmla="*/ 91440 w 643890"/>
                        <a:gd name="connsiteY5" fmla="*/ 724210 h 724210"/>
                        <a:gd name="connsiteX0" fmla="*/ 0 w 643890"/>
                        <a:gd name="connsiteY0" fmla="*/ 632770 h 632770"/>
                        <a:gd name="connsiteX1" fmla="*/ 0 w 643890"/>
                        <a:gd name="connsiteY1" fmla="*/ 0 h 632770"/>
                        <a:gd name="connsiteX2" fmla="*/ 252827 w 643890"/>
                        <a:gd name="connsiteY2" fmla="*/ 0 h 632770"/>
                        <a:gd name="connsiteX3" fmla="*/ 643890 w 643890"/>
                        <a:gd name="connsiteY3" fmla="*/ 316385 h 632770"/>
                        <a:gd name="connsiteX4" fmla="*/ 252827 w 643890"/>
                        <a:gd name="connsiteY4" fmla="*/ 632770 h 632770"/>
                        <a:gd name="connsiteX0" fmla="*/ 0 w 643890"/>
                        <a:gd name="connsiteY0" fmla="*/ 0 h 632770"/>
                        <a:gd name="connsiteX1" fmla="*/ 252827 w 643890"/>
                        <a:gd name="connsiteY1" fmla="*/ 0 h 632770"/>
                        <a:gd name="connsiteX2" fmla="*/ 643890 w 643890"/>
                        <a:gd name="connsiteY2" fmla="*/ 316385 h 632770"/>
                        <a:gd name="connsiteX3" fmla="*/ 252827 w 643890"/>
                        <a:gd name="connsiteY3" fmla="*/ 632770 h 632770"/>
                      </a:gdLst>
                      <a:ahLst/>
                      <a:cxnLst>
                        <a:cxn ang="0">
                          <a:pos x="connsiteX0" y="connsiteY0"/>
                        </a:cxn>
                        <a:cxn ang="0">
                          <a:pos x="connsiteX1" y="connsiteY1"/>
                        </a:cxn>
                        <a:cxn ang="0">
                          <a:pos x="connsiteX2" y="connsiteY2"/>
                        </a:cxn>
                        <a:cxn ang="0">
                          <a:pos x="connsiteX3" y="connsiteY3"/>
                        </a:cxn>
                      </a:cxnLst>
                      <a:rect l="l" t="t" r="r" b="b"/>
                      <a:pathLst>
                        <a:path w="643890" h="632770">
                          <a:moveTo>
                            <a:pt x="0" y="0"/>
                          </a:moveTo>
                          <a:lnTo>
                            <a:pt x="252827" y="0"/>
                          </a:lnTo>
                          <a:cubicBezTo>
                            <a:pt x="468784" y="0"/>
                            <a:pt x="643890" y="141641"/>
                            <a:pt x="643890" y="316385"/>
                          </a:cubicBezTo>
                          <a:cubicBezTo>
                            <a:pt x="643890" y="491129"/>
                            <a:pt x="468784" y="632770"/>
                            <a:pt x="252827" y="632770"/>
                          </a:cubicBezTo>
                        </a:path>
                      </a:pathLst>
                    </a:custGeom>
                    <a:noFill/>
                    <a:ln w="38100">
                      <a:solidFill>
                        <a:srgbClr val="2730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cxnSp>
                <p:nvCxnSpPr>
                  <p:cNvPr id="43" name="直接连接符 42"/>
                  <p:cNvCxnSpPr/>
                  <p:nvPr/>
                </p:nvCxnSpPr>
                <p:spPr>
                  <a:xfrm>
                    <a:off x="6480881" y="2121795"/>
                    <a:ext cx="255199" cy="0"/>
                  </a:xfrm>
                  <a:prstGeom prst="line">
                    <a:avLst/>
                  </a:prstGeom>
                  <a:ln w="38100" cap="rnd">
                    <a:solidFill>
                      <a:srgbClr val="2A3364"/>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6526601" y="2754565"/>
                    <a:ext cx="514279" cy="0"/>
                  </a:xfrm>
                  <a:prstGeom prst="line">
                    <a:avLst/>
                  </a:prstGeom>
                  <a:ln w="38100" cap="rnd">
                    <a:solidFill>
                      <a:srgbClr val="2A3364"/>
                    </a:solidFill>
                  </a:ln>
                </p:spPr>
                <p:style>
                  <a:lnRef idx="1">
                    <a:schemeClr val="accent1"/>
                  </a:lnRef>
                  <a:fillRef idx="0">
                    <a:schemeClr val="accent1"/>
                  </a:fillRef>
                  <a:effectRef idx="0">
                    <a:schemeClr val="accent1"/>
                  </a:effectRef>
                  <a:fontRef idx="minor">
                    <a:schemeClr val="tx1"/>
                  </a:fontRef>
                </p:style>
              </p:cxnSp>
            </p:grpSp>
          </p:grpSp>
          <p:sp>
            <p:nvSpPr>
              <p:cNvPr id="30" name="文本框 29"/>
              <p:cNvSpPr txBox="1"/>
              <p:nvPr/>
            </p:nvSpPr>
            <p:spPr>
              <a:xfrm>
                <a:off x="4618048" y="1653010"/>
                <a:ext cx="2835887" cy="584775"/>
              </a:xfrm>
              <a:prstGeom prst="rect">
                <a:avLst/>
              </a:prstGeom>
              <a:noFill/>
            </p:spPr>
            <p:txBody>
              <a:bodyPr wrap="square" rtlCol="0">
                <a:spAutoFit/>
              </a:bodyPr>
              <a:lstStyle/>
              <a:p>
                <a:pPr algn="ctr"/>
                <a:r>
                  <a:rPr lang="zh-TW" altLang="en-US" sz="3200" dirty="0">
                    <a:solidFill>
                      <a:schemeClr val="lt1"/>
                    </a:solidFill>
                    <a:latin typeface="Arial"/>
                    <a:ea typeface="印品粗朗体" panose="02000000000000000000" pitchFamily="2" charset="-122"/>
                    <a:cs typeface="Arial"/>
                    <a:sym typeface="Arial"/>
                  </a:rPr>
                  <a:t>學期成績</a:t>
                </a:r>
                <a:endParaRPr lang="zh-CN" altLang="en-US" sz="3200" dirty="0">
                  <a:solidFill>
                    <a:schemeClr val="bg1"/>
                  </a:solidFill>
                  <a:latin typeface="印品粗朗体" panose="02000000000000000000" pitchFamily="2" charset="-122"/>
                  <a:ea typeface="印品粗朗体" panose="02000000000000000000" pitchFamily="2" charset="-122"/>
                </a:endParaRPr>
              </a:p>
            </p:txBody>
          </p:sp>
        </p:grpSp>
      </p:grpSp>
      <p:grpSp>
        <p:nvGrpSpPr>
          <p:cNvPr id="102" name="组合 101"/>
          <p:cNvGrpSpPr/>
          <p:nvPr/>
        </p:nvGrpSpPr>
        <p:grpSpPr>
          <a:xfrm>
            <a:off x="270801" y="1336111"/>
            <a:ext cx="2798760" cy="879830"/>
            <a:chOff x="7037723" y="1936505"/>
            <a:chExt cx="2798760" cy="879830"/>
          </a:xfrm>
        </p:grpSpPr>
        <p:sp>
          <p:nvSpPr>
            <p:cNvPr id="85" name="文本框 84"/>
            <p:cNvSpPr txBox="1"/>
            <p:nvPr/>
          </p:nvSpPr>
          <p:spPr>
            <a:xfrm>
              <a:off x="7995284" y="2018378"/>
              <a:ext cx="1841199" cy="523220"/>
            </a:xfrm>
            <a:prstGeom prst="rect">
              <a:avLst/>
            </a:prstGeom>
            <a:noFill/>
          </p:spPr>
          <p:txBody>
            <a:bodyPr wrap="square" rtlCol="0">
              <a:spAutoFit/>
            </a:bodyPr>
            <a:lstStyle/>
            <a:p>
              <a:pPr algn="ctr"/>
              <a:r>
                <a:rPr lang="zh-TW" altLang="en-US" sz="2800" dirty="0">
                  <a:solidFill>
                    <a:srgbClr val="22B4B9"/>
                  </a:solidFill>
                  <a:latin typeface="印品粗朗体" panose="02000000000000000000" pitchFamily="2" charset="-122"/>
                  <a:ea typeface="印品粗朗体" panose="02000000000000000000" pitchFamily="2" charset="-122"/>
                </a:rPr>
                <a:t>課程點名</a:t>
              </a:r>
              <a:endParaRPr lang="zh-CN" altLang="en-US" sz="2800" dirty="0">
                <a:solidFill>
                  <a:srgbClr val="22B4B9"/>
                </a:solidFill>
                <a:latin typeface="印品粗朗体" panose="02000000000000000000" pitchFamily="2" charset="-122"/>
                <a:ea typeface="印品粗朗体" panose="02000000000000000000" pitchFamily="2" charset="-122"/>
              </a:endParaRPr>
            </a:p>
          </p:txBody>
        </p:sp>
        <p:pic>
          <p:nvPicPr>
            <p:cNvPr id="101" name="图片 10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37723" y="1936505"/>
              <a:ext cx="1247893" cy="879830"/>
            </a:xfrm>
            <a:prstGeom prst="rect">
              <a:avLst/>
            </a:prstGeom>
          </p:spPr>
        </p:pic>
      </p:grpSp>
      <p:grpSp>
        <p:nvGrpSpPr>
          <p:cNvPr id="103" name="组合 102"/>
          <p:cNvGrpSpPr/>
          <p:nvPr/>
        </p:nvGrpSpPr>
        <p:grpSpPr>
          <a:xfrm>
            <a:off x="7171237" y="1263666"/>
            <a:ext cx="2798760" cy="879830"/>
            <a:chOff x="7037723" y="1936505"/>
            <a:chExt cx="2798760" cy="879830"/>
          </a:xfrm>
        </p:grpSpPr>
        <p:sp>
          <p:nvSpPr>
            <p:cNvPr id="106" name="文本框 105"/>
            <p:cNvSpPr txBox="1"/>
            <p:nvPr/>
          </p:nvSpPr>
          <p:spPr>
            <a:xfrm>
              <a:off x="7995284" y="2018378"/>
              <a:ext cx="1841199" cy="523220"/>
            </a:xfrm>
            <a:prstGeom prst="rect">
              <a:avLst/>
            </a:prstGeom>
            <a:noFill/>
          </p:spPr>
          <p:txBody>
            <a:bodyPr wrap="square" rtlCol="0">
              <a:spAutoFit/>
            </a:bodyPr>
            <a:lstStyle/>
            <a:p>
              <a:pPr algn="ctr"/>
              <a:r>
                <a:rPr lang="zh-TW" altLang="en-US" sz="2800" dirty="0">
                  <a:solidFill>
                    <a:srgbClr val="22B4B9"/>
                  </a:solidFill>
                  <a:latin typeface="印品粗朗体" panose="02000000000000000000" pitchFamily="2" charset="-122"/>
                  <a:ea typeface="印品粗朗体" panose="02000000000000000000" pitchFamily="2" charset="-122"/>
                </a:rPr>
                <a:t>課程點名</a:t>
              </a:r>
              <a:endParaRPr lang="zh-CN" altLang="en-US" sz="2800" dirty="0">
                <a:solidFill>
                  <a:srgbClr val="22B4B9"/>
                </a:solidFill>
                <a:latin typeface="印品粗朗体" panose="02000000000000000000" pitchFamily="2" charset="-122"/>
                <a:ea typeface="印品粗朗体" panose="02000000000000000000" pitchFamily="2" charset="-122"/>
              </a:endParaRPr>
            </a:p>
          </p:txBody>
        </p:sp>
        <p:pic>
          <p:nvPicPr>
            <p:cNvPr id="105" name="图片 10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37723" y="1936505"/>
              <a:ext cx="1247893" cy="879830"/>
            </a:xfrm>
            <a:prstGeom prst="rect">
              <a:avLst/>
            </a:prstGeom>
          </p:spPr>
        </p:pic>
      </p:grpSp>
      <p:sp>
        <p:nvSpPr>
          <p:cNvPr id="77" name="圆角矩形 5">
            <a:extLst>
              <a:ext uri="{FF2B5EF4-FFF2-40B4-BE49-F238E27FC236}">
                <a16:creationId xmlns:a16="http://schemas.microsoft.com/office/drawing/2014/main" id="{D3D54EB9-F867-477E-80AB-E62628894071}"/>
              </a:ext>
            </a:extLst>
          </p:cNvPr>
          <p:cNvSpPr/>
          <p:nvPr/>
        </p:nvSpPr>
        <p:spPr>
          <a:xfrm>
            <a:off x="247650" y="1235135"/>
            <a:ext cx="4659863" cy="5423325"/>
          </a:xfrm>
          <a:prstGeom prst="roundRect">
            <a:avLst/>
          </a:prstGeom>
          <a:noFill/>
          <a:ln w="28575">
            <a:solidFill>
              <a:srgbClr val="13A9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88" name="圆角矩形 6">
            <a:extLst>
              <a:ext uri="{FF2B5EF4-FFF2-40B4-BE49-F238E27FC236}">
                <a16:creationId xmlns:a16="http://schemas.microsoft.com/office/drawing/2014/main" id="{587A9B3B-C4B4-49F6-B23E-8346BCE1B978}"/>
              </a:ext>
            </a:extLst>
          </p:cNvPr>
          <p:cNvSpPr/>
          <p:nvPr/>
        </p:nvSpPr>
        <p:spPr>
          <a:xfrm>
            <a:off x="7145214" y="1209069"/>
            <a:ext cx="4658400" cy="5449392"/>
          </a:xfrm>
          <a:prstGeom prst="roundRect">
            <a:avLst/>
          </a:prstGeom>
          <a:noFill/>
          <a:ln w="28575">
            <a:solidFill>
              <a:srgbClr val="E44D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aphicFrame>
        <p:nvGraphicFramePr>
          <p:cNvPr id="2" name="表格 1">
            <a:extLst>
              <a:ext uri="{FF2B5EF4-FFF2-40B4-BE49-F238E27FC236}">
                <a16:creationId xmlns:a16="http://schemas.microsoft.com/office/drawing/2014/main" id="{C521BD56-7600-4407-9662-00BDBCCDF2E9}"/>
              </a:ext>
            </a:extLst>
          </p:cNvPr>
          <p:cNvGraphicFramePr>
            <a:graphicFrameLocks noGrp="1"/>
          </p:cNvGraphicFramePr>
          <p:nvPr>
            <p:extLst>
              <p:ext uri="{D42A27DB-BD31-4B8C-83A1-F6EECF244321}">
                <p14:modId xmlns:p14="http://schemas.microsoft.com/office/powerpoint/2010/main" val="1453169677"/>
              </p:ext>
            </p:extLst>
          </p:nvPr>
        </p:nvGraphicFramePr>
        <p:xfrm>
          <a:off x="562017" y="2298238"/>
          <a:ext cx="4053627" cy="3780905"/>
        </p:xfrm>
        <a:graphic>
          <a:graphicData uri="http://schemas.openxmlformats.org/drawingml/2006/table">
            <a:tbl>
              <a:tblPr firstRow="1" bandRow="1">
                <a:tableStyleId>{D27102A9-8310-4765-A935-A1911B00CA55}</a:tableStyleId>
              </a:tblPr>
              <a:tblGrid>
                <a:gridCol w="781187">
                  <a:extLst>
                    <a:ext uri="{9D8B030D-6E8A-4147-A177-3AD203B41FA5}">
                      <a16:colId xmlns:a16="http://schemas.microsoft.com/office/drawing/2014/main" val="3192335017"/>
                    </a:ext>
                  </a:extLst>
                </a:gridCol>
                <a:gridCol w="781187">
                  <a:extLst>
                    <a:ext uri="{9D8B030D-6E8A-4147-A177-3AD203B41FA5}">
                      <a16:colId xmlns:a16="http://schemas.microsoft.com/office/drawing/2014/main" val="1929528103"/>
                    </a:ext>
                  </a:extLst>
                </a:gridCol>
                <a:gridCol w="805328">
                  <a:extLst>
                    <a:ext uri="{9D8B030D-6E8A-4147-A177-3AD203B41FA5}">
                      <a16:colId xmlns:a16="http://schemas.microsoft.com/office/drawing/2014/main" val="935728529"/>
                    </a:ext>
                  </a:extLst>
                </a:gridCol>
                <a:gridCol w="866775">
                  <a:extLst>
                    <a:ext uri="{9D8B030D-6E8A-4147-A177-3AD203B41FA5}">
                      <a16:colId xmlns:a16="http://schemas.microsoft.com/office/drawing/2014/main" val="84166"/>
                    </a:ext>
                  </a:extLst>
                </a:gridCol>
                <a:gridCol w="819150">
                  <a:extLst>
                    <a:ext uri="{9D8B030D-6E8A-4147-A177-3AD203B41FA5}">
                      <a16:colId xmlns:a16="http://schemas.microsoft.com/office/drawing/2014/main" val="2709640834"/>
                    </a:ext>
                  </a:extLst>
                </a:gridCol>
              </a:tblGrid>
              <a:tr h="597786">
                <a:tc>
                  <a:txBody>
                    <a:bodyPr/>
                    <a:lstStyle/>
                    <a:p>
                      <a:pPr marL="0" marR="0" lvl="0" indent="0" algn="ctr" rtl="0">
                        <a:spcBef>
                          <a:spcPts val="0"/>
                        </a:spcBef>
                        <a:spcAft>
                          <a:spcPts val="0"/>
                        </a:spcAft>
                        <a:buNone/>
                      </a:pPr>
                      <a:r>
                        <a:rPr lang="zh-TW" sz="1800" u="none" strike="noStrike" cap="none"/>
                        <a:t>姓名</a:t>
                      </a:r>
                      <a:endParaRPr sz="1800" dirty="0">
                        <a:ea typeface="印品粗朗体" panose="02000000000000000000"/>
                      </a:endParaRPr>
                    </a:p>
                  </a:txBody>
                  <a:tcPr marL="91450" marR="91450" marT="45725" marB="45725" anchor="ctr"/>
                </a:tc>
                <a:tc>
                  <a:txBody>
                    <a:bodyPr/>
                    <a:lstStyle/>
                    <a:p>
                      <a:pPr marL="0" marR="0" lvl="0" indent="0" algn="ctr" rtl="0">
                        <a:spcBef>
                          <a:spcPts val="0"/>
                        </a:spcBef>
                        <a:spcAft>
                          <a:spcPts val="0"/>
                        </a:spcAft>
                        <a:buNone/>
                      </a:pPr>
                      <a:r>
                        <a:rPr lang="zh-TW" sz="1800"/>
                        <a:t>年班座號</a:t>
                      </a:r>
                      <a:endParaRPr sz="1800" dirty="0">
                        <a:ea typeface="印品粗朗体" panose="02000000000000000000"/>
                      </a:endParaRPr>
                    </a:p>
                  </a:txBody>
                  <a:tcPr marL="91450" marR="91450" marT="45725" marB="45725" anchor="ctr"/>
                </a:tc>
                <a:tc>
                  <a:txBody>
                    <a:bodyPr/>
                    <a:lstStyle/>
                    <a:p>
                      <a:pPr marL="0" marR="0" lvl="0" indent="0" algn="ctr" rtl="0">
                        <a:spcBef>
                          <a:spcPts val="0"/>
                        </a:spcBef>
                        <a:spcAft>
                          <a:spcPts val="0"/>
                        </a:spcAft>
                        <a:buNone/>
                      </a:pPr>
                      <a:r>
                        <a:rPr lang="en-US" altLang="zh-TW" sz="1800" dirty="0"/>
                        <a:t>2/16</a:t>
                      </a:r>
                      <a:endParaRPr sz="1800" dirty="0">
                        <a:ea typeface="印品粗朗体" panose="02000000000000000000"/>
                      </a:endParaRPr>
                    </a:p>
                  </a:txBody>
                  <a:tcPr marL="91450" marR="91450" marT="45725" marB="45725" anchor="ctr"/>
                </a:tc>
                <a:tc>
                  <a:txBody>
                    <a:bodyPr/>
                    <a:lstStyle/>
                    <a:p>
                      <a:pPr marL="0" marR="0" lvl="0" indent="0" algn="ctr" rtl="0">
                        <a:spcBef>
                          <a:spcPts val="0"/>
                        </a:spcBef>
                        <a:spcAft>
                          <a:spcPts val="0"/>
                        </a:spcAft>
                        <a:buNone/>
                      </a:pPr>
                      <a:r>
                        <a:rPr lang="en-US" altLang="zh-TW" sz="1800" dirty="0"/>
                        <a:t>3</a:t>
                      </a:r>
                      <a:r>
                        <a:rPr lang="zh-TW" sz="1800" dirty="0"/>
                        <a:t>/</a:t>
                      </a:r>
                      <a:r>
                        <a:rPr lang="en-US" altLang="zh-TW" sz="1800" dirty="0"/>
                        <a:t>1</a:t>
                      </a:r>
                      <a:endParaRPr sz="1800" dirty="0">
                        <a:ea typeface="印品粗朗体" panose="02000000000000000000"/>
                      </a:endParaRPr>
                    </a:p>
                  </a:txBody>
                  <a:tcPr marL="91450" marR="91450" marT="45725" marB="45725" anchor="ctr"/>
                </a:tc>
                <a:tc>
                  <a:txBody>
                    <a:bodyPr/>
                    <a:lstStyle/>
                    <a:p>
                      <a:pPr marL="0" marR="0" lvl="0" indent="0" algn="ctr" rtl="0">
                        <a:spcBef>
                          <a:spcPts val="0"/>
                        </a:spcBef>
                        <a:spcAft>
                          <a:spcPts val="0"/>
                        </a:spcAft>
                        <a:buNone/>
                      </a:pPr>
                      <a:r>
                        <a:rPr lang="en-US" altLang="zh-TW" sz="1800" dirty="0"/>
                        <a:t>3</a:t>
                      </a:r>
                      <a:r>
                        <a:rPr lang="zh-TW" sz="1800" dirty="0"/>
                        <a:t>/</a:t>
                      </a:r>
                      <a:r>
                        <a:rPr lang="en-US" altLang="zh-TW" sz="1800" dirty="0"/>
                        <a:t>15</a:t>
                      </a:r>
                      <a:endParaRPr sz="1800" dirty="0">
                        <a:ea typeface="印品粗朗体" panose="02000000000000000000"/>
                      </a:endParaRPr>
                    </a:p>
                  </a:txBody>
                  <a:tcPr marL="91450" marR="91450" marT="45725" marB="45725" anchor="ctr"/>
                </a:tc>
                <a:extLst>
                  <a:ext uri="{0D108BD9-81ED-4DB2-BD59-A6C34878D82A}">
                    <a16:rowId xmlns:a16="http://schemas.microsoft.com/office/drawing/2014/main" val="1324681893"/>
                  </a:ext>
                </a:extLst>
              </a:tr>
              <a:tr h="628163">
                <a:tc>
                  <a:txBody>
                    <a:bodyPr/>
                    <a:lstStyle/>
                    <a:p>
                      <a:pPr algn="ctr"/>
                      <a:r>
                        <a:rPr lang="zh-TW" altLang="en-US" sz="1400" dirty="0"/>
                        <a:t>林奕睿</a:t>
                      </a:r>
                    </a:p>
                  </a:txBody>
                  <a:tcPr anchor="ctr"/>
                </a:tc>
                <a:tc>
                  <a:txBody>
                    <a:bodyPr/>
                    <a:lstStyle/>
                    <a:p>
                      <a:pPr algn="ctr"/>
                      <a:r>
                        <a:rPr lang="zh-TW" altLang="en-US" sz="1400" dirty="0"/>
                        <a:t>國一勇</a:t>
                      </a:r>
                      <a:r>
                        <a:rPr lang="en-US" altLang="zh-TW" sz="1400" dirty="0"/>
                        <a:t>32</a:t>
                      </a:r>
                      <a:endParaRPr lang="zh-TW" altLang="en-US" sz="1400" dirty="0"/>
                    </a:p>
                  </a:txBody>
                  <a:tcPr anchor="ctr"/>
                </a:tc>
                <a:tc>
                  <a:txBody>
                    <a:bodyPr/>
                    <a:lstStyle/>
                    <a:p>
                      <a:pPr algn="ctr"/>
                      <a:endParaRPr lang="zh-TW" altLang="en-US" dirty="0"/>
                    </a:p>
                  </a:txBody>
                  <a:tcPr anchor="ctr"/>
                </a:tc>
                <a:tc>
                  <a:txBody>
                    <a:bodyPr/>
                    <a:lstStyle/>
                    <a:p>
                      <a:pPr algn="ctr"/>
                      <a:endParaRPr lang="zh-TW" altLang="en-US"/>
                    </a:p>
                  </a:txBody>
                  <a:tcPr anchor="ctr"/>
                </a:tc>
                <a:tc>
                  <a:txBody>
                    <a:bodyPr/>
                    <a:lstStyle/>
                    <a:p>
                      <a:pPr algn="ctr"/>
                      <a:endParaRPr lang="zh-TW" altLang="en-US" dirty="0"/>
                    </a:p>
                  </a:txBody>
                  <a:tcPr anchor="ctr"/>
                </a:tc>
                <a:extLst>
                  <a:ext uri="{0D108BD9-81ED-4DB2-BD59-A6C34878D82A}">
                    <a16:rowId xmlns:a16="http://schemas.microsoft.com/office/drawing/2014/main" val="310825248"/>
                  </a:ext>
                </a:extLst>
              </a:tr>
              <a:tr h="628163">
                <a:tc>
                  <a:txBody>
                    <a:bodyPr/>
                    <a:lstStyle/>
                    <a:p>
                      <a:pPr algn="ctr"/>
                      <a:r>
                        <a:rPr lang="zh-TW" altLang="en-US" sz="1400" dirty="0"/>
                        <a:t>曾士洲</a:t>
                      </a:r>
                    </a:p>
                  </a:txBody>
                  <a:tcPr anchor="ctr"/>
                </a:tc>
                <a:tc>
                  <a:txBody>
                    <a:bodyPr/>
                    <a:lstStyle/>
                    <a:p>
                      <a:pPr algn="ctr"/>
                      <a:r>
                        <a:rPr lang="zh-TW" altLang="en-US" sz="1400"/>
                        <a:t>國一勇</a:t>
                      </a:r>
                      <a:r>
                        <a:rPr lang="en-US" altLang="zh-TW" sz="1400"/>
                        <a:t>41</a:t>
                      </a:r>
                      <a:endParaRPr lang="zh-TW" altLang="en-US" sz="1400" dirty="0"/>
                    </a:p>
                  </a:txBody>
                  <a:tcPr anchor="ctr"/>
                </a:tc>
                <a:tc>
                  <a:txBody>
                    <a:bodyPr/>
                    <a:lstStyle/>
                    <a:p>
                      <a:pPr algn="ctr"/>
                      <a:endParaRPr lang="zh-TW" altLang="en-US" dirty="0"/>
                    </a:p>
                  </a:txBody>
                  <a:tcPr anchor="ctr"/>
                </a:tc>
                <a:tc>
                  <a:txBody>
                    <a:bodyPr/>
                    <a:lstStyle/>
                    <a:p>
                      <a:pPr algn="ctr"/>
                      <a:endParaRPr lang="zh-TW" altLang="en-US"/>
                    </a:p>
                  </a:txBody>
                  <a:tcPr anchor="ctr"/>
                </a:tc>
                <a:tc>
                  <a:txBody>
                    <a:bodyPr/>
                    <a:lstStyle/>
                    <a:p>
                      <a:pPr algn="ctr"/>
                      <a:endParaRPr lang="zh-TW" altLang="en-US" dirty="0"/>
                    </a:p>
                  </a:txBody>
                  <a:tcPr anchor="ctr"/>
                </a:tc>
                <a:extLst>
                  <a:ext uri="{0D108BD9-81ED-4DB2-BD59-A6C34878D82A}">
                    <a16:rowId xmlns:a16="http://schemas.microsoft.com/office/drawing/2014/main" val="3496625607"/>
                  </a:ext>
                </a:extLst>
              </a:tr>
              <a:tr h="628163">
                <a:tc>
                  <a:txBody>
                    <a:bodyPr/>
                    <a:lstStyle/>
                    <a:p>
                      <a:pPr algn="ctr"/>
                      <a:r>
                        <a:rPr lang="zh-TW" altLang="en-US" sz="1400" dirty="0"/>
                        <a:t>陳以翔</a:t>
                      </a:r>
                    </a:p>
                  </a:txBody>
                  <a:tcPr anchor="ctr"/>
                </a:tc>
                <a:tc>
                  <a:txBody>
                    <a:bodyPr/>
                    <a:lstStyle/>
                    <a:p>
                      <a:pPr algn="ctr"/>
                      <a:r>
                        <a:rPr lang="zh-TW" altLang="en-US" sz="1400"/>
                        <a:t>國一節</a:t>
                      </a:r>
                      <a:endParaRPr lang="en-US" altLang="zh-TW" sz="1400"/>
                    </a:p>
                    <a:p>
                      <a:pPr algn="ctr"/>
                      <a:r>
                        <a:rPr lang="en-US" altLang="zh-TW" sz="1400"/>
                        <a:t>29</a:t>
                      </a:r>
                      <a:endParaRPr lang="zh-TW" altLang="en-US" sz="1400" dirty="0"/>
                    </a:p>
                  </a:txBody>
                  <a:tcPr anchor="ctr"/>
                </a:tc>
                <a:tc>
                  <a:txBody>
                    <a:bodyPr/>
                    <a:lstStyle/>
                    <a:p>
                      <a:pPr algn="ctr"/>
                      <a:endParaRPr lang="zh-TW" altLang="en-US" dirty="0"/>
                    </a:p>
                  </a:txBody>
                  <a:tcPr anchor="ctr"/>
                </a:tc>
                <a:tc>
                  <a:txBody>
                    <a:bodyPr/>
                    <a:lstStyle/>
                    <a:p>
                      <a:pPr algn="ctr"/>
                      <a:endParaRPr lang="zh-TW" altLang="en-US" dirty="0"/>
                    </a:p>
                  </a:txBody>
                  <a:tcPr anchor="ctr"/>
                </a:tc>
                <a:tc>
                  <a:txBody>
                    <a:bodyPr/>
                    <a:lstStyle/>
                    <a:p>
                      <a:pPr algn="ctr"/>
                      <a:endParaRPr lang="zh-TW" altLang="en-US"/>
                    </a:p>
                  </a:txBody>
                  <a:tcPr anchor="ctr"/>
                </a:tc>
                <a:extLst>
                  <a:ext uri="{0D108BD9-81ED-4DB2-BD59-A6C34878D82A}">
                    <a16:rowId xmlns:a16="http://schemas.microsoft.com/office/drawing/2014/main" val="504233666"/>
                  </a:ext>
                </a:extLst>
              </a:tr>
              <a:tr h="628163">
                <a:tc>
                  <a:txBody>
                    <a:bodyPr/>
                    <a:lstStyle/>
                    <a:p>
                      <a:pPr algn="ctr"/>
                      <a:r>
                        <a:rPr lang="zh-TW" altLang="en-US" sz="1400" dirty="0"/>
                        <a:t>黃泳捷</a:t>
                      </a:r>
                    </a:p>
                  </a:txBody>
                  <a:tcPr anchor="ctr"/>
                </a:tc>
                <a:tc>
                  <a:txBody>
                    <a:bodyPr/>
                    <a:lstStyle/>
                    <a:p>
                      <a:pPr algn="ctr"/>
                      <a:r>
                        <a:rPr lang="zh-TW" altLang="en-US" sz="1400" dirty="0"/>
                        <a:t>國一節</a:t>
                      </a:r>
                      <a:endParaRPr lang="en-US" altLang="zh-TW" sz="1400" dirty="0"/>
                    </a:p>
                    <a:p>
                      <a:pPr algn="ctr"/>
                      <a:r>
                        <a:rPr lang="en-US" altLang="zh-TW" sz="1400" dirty="0"/>
                        <a:t>33</a:t>
                      </a:r>
                      <a:endParaRPr lang="zh-TW" altLang="en-US" sz="1400" dirty="0"/>
                    </a:p>
                  </a:txBody>
                  <a:tcPr anchor="ctr"/>
                </a:tc>
                <a:tc>
                  <a:txBody>
                    <a:bodyPr/>
                    <a:lstStyle/>
                    <a:p>
                      <a:pPr algn="ctr"/>
                      <a:endParaRPr lang="zh-TW" altLang="en-US" dirty="0"/>
                    </a:p>
                  </a:txBody>
                  <a:tcPr anchor="ctr"/>
                </a:tc>
                <a:tc>
                  <a:txBody>
                    <a:bodyPr/>
                    <a:lstStyle/>
                    <a:p>
                      <a:pPr algn="ctr"/>
                      <a:endParaRPr lang="zh-TW" altLang="en-US" dirty="0"/>
                    </a:p>
                  </a:txBody>
                  <a:tcPr anchor="ctr"/>
                </a:tc>
                <a:tc>
                  <a:txBody>
                    <a:bodyPr/>
                    <a:lstStyle/>
                    <a:p>
                      <a:pPr algn="ctr"/>
                      <a:endParaRPr lang="zh-TW" altLang="en-US" dirty="0"/>
                    </a:p>
                  </a:txBody>
                  <a:tcPr anchor="ctr"/>
                </a:tc>
                <a:extLst>
                  <a:ext uri="{0D108BD9-81ED-4DB2-BD59-A6C34878D82A}">
                    <a16:rowId xmlns:a16="http://schemas.microsoft.com/office/drawing/2014/main" val="1395731815"/>
                  </a:ext>
                </a:extLst>
              </a:tr>
              <a:tr h="628163">
                <a:tc>
                  <a:txBody>
                    <a:bodyPr/>
                    <a:lstStyle/>
                    <a:p>
                      <a:pPr algn="ctr"/>
                      <a:r>
                        <a:rPr lang="zh-TW" altLang="en-US" sz="1400" dirty="0"/>
                        <a:t>陳柏璋</a:t>
                      </a:r>
                    </a:p>
                  </a:txBody>
                  <a:tcPr anchor="ctr"/>
                </a:tc>
                <a:tc>
                  <a:txBody>
                    <a:bodyPr/>
                    <a:lstStyle/>
                    <a:p>
                      <a:pPr algn="ctr"/>
                      <a:r>
                        <a:rPr lang="zh-TW" altLang="en-US" sz="1400" dirty="0"/>
                        <a:t>國一信</a:t>
                      </a:r>
                      <a:r>
                        <a:rPr lang="en-US" altLang="zh-TW" sz="1400" dirty="0"/>
                        <a:t>41</a:t>
                      </a:r>
                      <a:endParaRPr lang="zh-TW" altLang="en-US" sz="1400" dirty="0"/>
                    </a:p>
                  </a:txBody>
                  <a:tcPr anchor="ctr"/>
                </a:tc>
                <a:tc>
                  <a:txBody>
                    <a:bodyPr/>
                    <a:lstStyle/>
                    <a:p>
                      <a:pPr algn="ctr"/>
                      <a:endParaRPr lang="zh-TW" altLang="en-US" dirty="0"/>
                    </a:p>
                  </a:txBody>
                  <a:tcPr anchor="ctr"/>
                </a:tc>
                <a:tc>
                  <a:txBody>
                    <a:bodyPr/>
                    <a:lstStyle/>
                    <a:p>
                      <a:pPr algn="ctr"/>
                      <a:endParaRPr lang="zh-TW" altLang="en-US" dirty="0"/>
                    </a:p>
                  </a:txBody>
                  <a:tcPr anchor="ctr"/>
                </a:tc>
                <a:tc>
                  <a:txBody>
                    <a:bodyPr/>
                    <a:lstStyle/>
                    <a:p>
                      <a:pPr algn="ctr"/>
                      <a:endParaRPr lang="zh-TW" altLang="en-US" dirty="0"/>
                    </a:p>
                  </a:txBody>
                  <a:tcPr anchor="ctr"/>
                </a:tc>
                <a:extLst>
                  <a:ext uri="{0D108BD9-81ED-4DB2-BD59-A6C34878D82A}">
                    <a16:rowId xmlns:a16="http://schemas.microsoft.com/office/drawing/2014/main" val="2129846838"/>
                  </a:ext>
                </a:extLst>
              </a:tr>
            </a:tbl>
          </a:graphicData>
        </a:graphic>
      </p:graphicFrame>
      <p:sp>
        <p:nvSpPr>
          <p:cNvPr id="35" name="í$ľîḋe">
            <a:extLst>
              <a:ext uri="{FF2B5EF4-FFF2-40B4-BE49-F238E27FC236}">
                <a16:creationId xmlns:a16="http://schemas.microsoft.com/office/drawing/2014/main" id="{B030515D-CC08-4275-854D-0EE071B98856}"/>
              </a:ext>
            </a:extLst>
          </p:cNvPr>
          <p:cNvSpPr/>
          <p:nvPr/>
        </p:nvSpPr>
        <p:spPr bwMode="auto">
          <a:xfrm>
            <a:off x="-1738604" y="3843542"/>
            <a:ext cx="1948870" cy="2213078"/>
          </a:xfrm>
          <a:custGeom>
            <a:avLst/>
            <a:gdLst>
              <a:gd name="connsiteX0" fmla="*/ 387385 w 1948870"/>
              <a:gd name="connsiteY0" fmla="*/ 1565958 h 2213078"/>
              <a:gd name="connsiteX1" fmla="*/ 371929 w 1948870"/>
              <a:gd name="connsiteY1" fmla="*/ 1577245 h 2213078"/>
              <a:gd name="connsiteX2" fmla="*/ 356474 w 1948870"/>
              <a:gd name="connsiteY2" fmla="*/ 1591355 h 2213078"/>
              <a:gd name="connsiteX3" fmla="*/ 342424 w 1948870"/>
              <a:gd name="connsiteY3" fmla="*/ 1605464 h 2213078"/>
              <a:gd name="connsiteX4" fmla="*/ 329779 w 1948870"/>
              <a:gd name="connsiteY4" fmla="*/ 1620984 h 2213078"/>
              <a:gd name="connsiteX5" fmla="*/ 319944 w 1948870"/>
              <a:gd name="connsiteY5" fmla="*/ 1636504 h 2213078"/>
              <a:gd name="connsiteX6" fmla="*/ 314324 w 1948870"/>
              <a:gd name="connsiteY6" fmla="*/ 1654846 h 2213078"/>
              <a:gd name="connsiteX7" fmla="*/ 308703 w 1948870"/>
              <a:gd name="connsiteY7" fmla="*/ 1676010 h 2213078"/>
              <a:gd name="connsiteX8" fmla="*/ 308703 w 1948870"/>
              <a:gd name="connsiteY8" fmla="*/ 1695763 h 2213078"/>
              <a:gd name="connsiteX9" fmla="*/ 308703 w 1948870"/>
              <a:gd name="connsiteY9" fmla="*/ 1709872 h 2213078"/>
              <a:gd name="connsiteX10" fmla="*/ 312919 w 1948870"/>
              <a:gd name="connsiteY10" fmla="*/ 1719749 h 2213078"/>
              <a:gd name="connsiteX11" fmla="*/ 318539 w 1948870"/>
              <a:gd name="connsiteY11" fmla="*/ 1729625 h 2213078"/>
              <a:gd name="connsiteX12" fmla="*/ 324159 w 1948870"/>
              <a:gd name="connsiteY12" fmla="*/ 1739502 h 2213078"/>
              <a:gd name="connsiteX13" fmla="*/ 333994 w 1948870"/>
              <a:gd name="connsiteY13" fmla="*/ 1747967 h 2213078"/>
              <a:gd name="connsiteX14" fmla="*/ 343829 w 1948870"/>
              <a:gd name="connsiteY14" fmla="*/ 1755022 h 2213078"/>
              <a:gd name="connsiteX15" fmla="*/ 366309 w 1948870"/>
              <a:gd name="connsiteY15" fmla="*/ 1767720 h 2213078"/>
              <a:gd name="connsiteX16" fmla="*/ 432345 w 1948870"/>
              <a:gd name="connsiteY16" fmla="*/ 1446029 h 2213078"/>
              <a:gd name="connsiteX17" fmla="*/ 444991 w 1948870"/>
              <a:gd name="connsiteY17" fmla="*/ 1446029 h 2213078"/>
              <a:gd name="connsiteX18" fmla="*/ 454826 w 1948870"/>
              <a:gd name="connsiteY18" fmla="*/ 1450262 h 2213078"/>
              <a:gd name="connsiteX19" fmla="*/ 464661 w 1948870"/>
              <a:gd name="connsiteY19" fmla="*/ 1454495 h 2213078"/>
              <a:gd name="connsiteX20" fmla="*/ 471686 w 1948870"/>
              <a:gd name="connsiteY20" fmla="*/ 1462960 h 2213078"/>
              <a:gd name="connsiteX21" fmla="*/ 478711 w 1948870"/>
              <a:gd name="connsiteY21" fmla="*/ 1472837 h 2213078"/>
              <a:gd name="connsiteX22" fmla="*/ 480116 w 1948870"/>
              <a:gd name="connsiteY22" fmla="*/ 1484124 h 2213078"/>
              <a:gd name="connsiteX23" fmla="*/ 480116 w 1948870"/>
              <a:gd name="connsiteY23" fmla="*/ 1494001 h 2213078"/>
              <a:gd name="connsiteX24" fmla="*/ 444991 w 1948870"/>
              <a:gd name="connsiteY24" fmla="*/ 1828390 h 2213078"/>
              <a:gd name="connsiteX25" fmla="*/ 442181 w 1948870"/>
              <a:gd name="connsiteY25" fmla="*/ 1836856 h 2213078"/>
              <a:gd name="connsiteX26" fmla="*/ 440776 w 1948870"/>
              <a:gd name="connsiteY26" fmla="*/ 1846732 h 2213078"/>
              <a:gd name="connsiteX27" fmla="*/ 435155 w 1948870"/>
              <a:gd name="connsiteY27" fmla="*/ 1852376 h 2213078"/>
              <a:gd name="connsiteX28" fmla="*/ 426725 w 1948870"/>
              <a:gd name="connsiteY28" fmla="*/ 1858020 h 2213078"/>
              <a:gd name="connsiteX29" fmla="*/ 415485 w 1948870"/>
              <a:gd name="connsiteY29" fmla="*/ 1863663 h 2213078"/>
              <a:gd name="connsiteX30" fmla="*/ 402840 w 1948870"/>
              <a:gd name="connsiteY30" fmla="*/ 1866485 h 2213078"/>
              <a:gd name="connsiteX31" fmla="*/ 393005 w 1948870"/>
              <a:gd name="connsiteY31" fmla="*/ 1866485 h 2213078"/>
              <a:gd name="connsiteX32" fmla="*/ 356474 w 1948870"/>
              <a:gd name="connsiteY32" fmla="*/ 1853787 h 2213078"/>
              <a:gd name="connsiteX33" fmla="*/ 319944 w 1948870"/>
              <a:gd name="connsiteY33" fmla="*/ 1841089 h 2213078"/>
              <a:gd name="connsiteX34" fmla="*/ 307298 w 1948870"/>
              <a:gd name="connsiteY34" fmla="*/ 1832623 h 2213078"/>
              <a:gd name="connsiteX35" fmla="*/ 293248 w 1948870"/>
              <a:gd name="connsiteY35" fmla="*/ 1824157 h 2213078"/>
              <a:gd name="connsiteX36" fmla="*/ 279198 w 1948870"/>
              <a:gd name="connsiteY36" fmla="*/ 1814281 h 2213078"/>
              <a:gd name="connsiteX37" fmla="*/ 267958 w 1948870"/>
              <a:gd name="connsiteY37" fmla="*/ 1804404 h 2213078"/>
              <a:gd name="connsiteX38" fmla="*/ 256718 w 1948870"/>
              <a:gd name="connsiteY38" fmla="*/ 1793117 h 2213078"/>
              <a:gd name="connsiteX39" fmla="*/ 246883 w 1948870"/>
              <a:gd name="connsiteY39" fmla="*/ 1780419 h 2213078"/>
              <a:gd name="connsiteX40" fmla="*/ 241262 w 1948870"/>
              <a:gd name="connsiteY40" fmla="*/ 1769131 h 2213078"/>
              <a:gd name="connsiteX41" fmla="*/ 234237 w 1948870"/>
              <a:gd name="connsiteY41" fmla="*/ 1755022 h 2213078"/>
              <a:gd name="connsiteX42" fmla="*/ 230022 w 1948870"/>
              <a:gd name="connsiteY42" fmla="*/ 1740913 h 2213078"/>
              <a:gd name="connsiteX43" fmla="*/ 225807 w 1948870"/>
              <a:gd name="connsiteY43" fmla="*/ 1728214 h 2213078"/>
              <a:gd name="connsiteX44" fmla="*/ 224402 w 1948870"/>
              <a:gd name="connsiteY44" fmla="*/ 1714105 h 2213078"/>
              <a:gd name="connsiteX45" fmla="*/ 221592 w 1948870"/>
              <a:gd name="connsiteY45" fmla="*/ 1698585 h 2213078"/>
              <a:gd name="connsiteX46" fmla="*/ 221592 w 1948870"/>
              <a:gd name="connsiteY46" fmla="*/ 1678832 h 2213078"/>
              <a:gd name="connsiteX47" fmla="*/ 224402 w 1948870"/>
              <a:gd name="connsiteY47" fmla="*/ 1659079 h 2213078"/>
              <a:gd name="connsiteX48" fmla="*/ 227212 w 1948870"/>
              <a:gd name="connsiteY48" fmla="*/ 1640737 h 2213078"/>
              <a:gd name="connsiteX49" fmla="*/ 234237 w 1948870"/>
              <a:gd name="connsiteY49" fmla="*/ 1622395 h 2213078"/>
              <a:gd name="connsiteX50" fmla="*/ 241262 w 1948870"/>
              <a:gd name="connsiteY50" fmla="*/ 1605464 h 2213078"/>
              <a:gd name="connsiteX51" fmla="*/ 249693 w 1948870"/>
              <a:gd name="connsiteY51" fmla="*/ 1587122 h 2213078"/>
              <a:gd name="connsiteX52" fmla="*/ 259528 w 1948870"/>
              <a:gd name="connsiteY52" fmla="*/ 1571602 h 2213078"/>
              <a:gd name="connsiteX53" fmla="*/ 273578 w 1948870"/>
              <a:gd name="connsiteY53" fmla="*/ 1553260 h 2213078"/>
              <a:gd name="connsiteX54" fmla="*/ 284818 w 1948870"/>
              <a:gd name="connsiteY54" fmla="*/ 1539150 h 2213078"/>
              <a:gd name="connsiteX55" fmla="*/ 300273 w 1948870"/>
              <a:gd name="connsiteY55" fmla="*/ 1523630 h 2213078"/>
              <a:gd name="connsiteX56" fmla="*/ 317134 w 1948870"/>
              <a:gd name="connsiteY56" fmla="*/ 1509521 h 2213078"/>
              <a:gd name="connsiteX57" fmla="*/ 336804 w 1948870"/>
              <a:gd name="connsiteY57" fmla="*/ 1496823 h 2213078"/>
              <a:gd name="connsiteX58" fmla="*/ 353664 w 1948870"/>
              <a:gd name="connsiteY58" fmla="*/ 1484124 h 2213078"/>
              <a:gd name="connsiteX59" fmla="*/ 376145 w 1948870"/>
              <a:gd name="connsiteY59" fmla="*/ 1472837 h 2213078"/>
              <a:gd name="connsiteX60" fmla="*/ 397220 w 1948870"/>
              <a:gd name="connsiteY60" fmla="*/ 1460139 h 2213078"/>
              <a:gd name="connsiteX61" fmla="*/ 422510 w 1948870"/>
              <a:gd name="connsiteY61" fmla="*/ 1450262 h 2213078"/>
              <a:gd name="connsiteX62" fmla="*/ 610154 w 1948870"/>
              <a:gd name="connsiteY62" fmla="*/ 528411 h 2213078"/>
              <a:gd name="connsiteX63" fmla="*/ 622806 w 1948870"/>
              <a:gd name="connsiteY63" fmla="*/ 528411 h 2213078"/>
              <a:gd name="connsiteX64" fmla="*/ 636864 w 1948870"/>
              <a:gd name="connsiteY64" fmla="*/ 531252 h 2213078"/>
              <a:gd name="connsiteX65" fmla="*/ 649517 w 1948870"/>
              <a:gd name="connsiteY65" fmla="*/ 536934 h 2213078"/>
              <a:gd name="connsiteX66" fmla="*/ 659357 w 1948870"/>
              <a:gd name="connsiteY66" fmla="*/ 545457 h 2213078"/>
              <a:gd name="connsiteX67" fmla="*/ 666387 w 1948870"/>
              <a:gd name="connsiteY67" fmla="*/ 555400 h 2213078"/>
              <a:gd name="connsiteX68" fmla="*/ 672010 w 1948870"/>
              <a:gd name="connsiteY68" fmla="*/ 566764 h 2213078"/>
              <a:gd name="connsiteX69" fmla="*/ 679039 w 1948870"/>
              <a:gd name="connsiteY69" fmla="*/ 579548 h 2213078"/>
              <a:gd name="connsiteX70" fmla="*/ 680445 w 1948870"/>
              <a:gd name="connsiteY70" fmla="*/ 592332 h 2213078"/>
              <a:gd name="connsiteX71" fmla="*/ 684662 w 1948870"/>
              <a:gd name="connsiteY71" fmla="*/ 676139 h 2213078"/>
              <a:gd name="connsiteX72" fmla="*/ 684662 w 1948870"/>
              <a:gd name="connsiteY72" fmla="*/ 690344 h 2213078"/>
              <a:gd name="connsiteX73" fmla="*/ 680445 w 1948870"/>
              <a:gd name="connsiteY73" fmla="*/ 704548 h 2213078"/>
              <a:gd name="connsiteX74" fmla="*/ 676227 w 1948870"/>
              <a:gd name="connsiteY74" fmla="*/ 715912 h 2213078"/>
              <a:gd name="connsiteX75" fmla="*/ 669198 w 1948870"/>
              <a:gd name="connsiteY75" fmla="*/ 725855 h 2213078"/>
              <a:gd name="connsiteX76" fmla="*/ 660763 w 1948870"/>
              <a:gd name="connsiteY76" fmla="*/ 735799 h 2213078"/>
              <a:gd name="connsiteX77" fmla="*/ 649517 w 1948870"/>
              <a:gd name="connsiteY77" fmla="*/ 741480 h 2213078"/>
              <a:gd name="connsiteX78" fmla="*/ 636864 w 1948870"/>
              <a:gd name="connsiteY78" fmla="*/ 745742 h 2213078"/>
              <a:gd name="connsiteX79" fmla="*/ 622806 w 1948870"/>
              <a:gd name="connsiteY79" fmla="*/ 750003 h 2213078"/>
              <a:gd name="connsiteX80" fmla="*/ 610154 w 1948870"/>
              <a:gd name="connsiteY80" fmla="*/ 748583 h 2213078"/>
              <a:gd name="connsiteX81" fmla="*/ 597502 w 1948870"/>
              <a:gd name="connsiteY81" fmla="*/ 745742 h 2213078"/>
              <a:gd name="connsiteX82" fmla="*/ 586255 w 1948870"/>
              <a:gd name="connsiteY82" fmla="*/ 740060 h 2213078"/>
              <a:gd name="connsiteX83" fmla="*/ 576414 w 1948870"/>
              <a:gd name="connsiteY83" fmla="*/ 731537 h 2213078"/>
              <a:gd name="connsiteX84" fmla="*/ 567980 w 1948870"/>
              <a:gd name="connsiteY84" fmla="*/ 721594 h 2213078"/>
              <a:gd name="connsiteX85" fmla="*/ 560950 w 1948870"/>
              <a:gd name="connsiteY85" fmla="*/ 710230 h 2213078"/>
              <a:gd name="connsiteX86" fmla="*/ 556733 w 1948870"/>
              <a:gd name="connsiteY86" fmla="*/ 698867 h 2213078"/>
              <a:gd name="connsiteX87" fmla="*/ 553921 w 1948870"/>
              <a:gd name="connsiteY87" fmla="*/ 684662 h 2213078"/>
              <a:gd name="connsiteX88" fmla="*/ 548298 w 1948870"/>
              <a:gd name="connsiteY88" fmla="*/ 600855 h 2213078"/>
              <a:gd name="connsiteX89" fmla="*/ 551110 w 1948870"/>
              <a:gd name="connsiteY89" fmla="*/ 586650 h 2213078"/>
              <a:gd name="connsiteX90" fmla="*/ 552516 w 1948870"/>
              <a:gd name="connsiteY90" fmla="*/ 572446 h 2213078"/>
              <a:gd name="connsiteX91" fmla="*/ 558139 w 1948870"/>
              <a:gd name="connsiteY91" fmla="*/ 561082 h 2213078"/>
              <a:gd name="connsiteX92" fmla="*/ 563762 w 1948870"/>
              <a:gd name="connsiteY92" fmla="*/ 551139 h 2213078"/>
              <a:gd name="connsiteX93" fmla="*/ 573603 w 1948870"/>
              <a:gd name="connsiteY93" fmla="*/ 542616 h 2213078"/>
              <a:gd name="connsiteX94" fmla="*/ 583443 w 1948870"/>
              <a:gd name="connsiteY94" fmla="*/ 535514 h 2213078"/>
              <a:gd name="connsiteX95" fmla="*/ 597502 w 1948870"/>
              <a:gd name="connsiteY95" fmla="*/ 531252 h 2213078"/>
              <a:gd name="connsiteX96" fmla="*/ 1042002 w 1948870"/>
              <a:gd name="connsiteY96" fmla="*/ 465911 h 2213078"/>
              <a:gd name="connsiteX97" fmla="*/ 1056060 w 1948870"/>
              <a:gd name="connsiteY97" fmla="*/ 465911 h 2213078"/>
              <a:gd name="connsiteX98" fmla="*/ 1070119 w 1948870"/>
              <a:gd name="connsiteY98" fmla="*/ 470173 h 2213078"/>
              <a:gd name="connsiteX99" fmla="*/ 1079959 w 1948870"/>
              <a:gd name="connsiteY99" fmla="*/ 474434 h 2213078"/>
              <a:gd name="connsiteX100" fmla="*/ 1091206 w 1948870"/>
              <a:gd name="connsiteY100" fmla="*/ 481536 h 2213078"/>
              <a:gd name="connsiteX101" fmla="*/ 1099641 w 1948870"/>
              <a:gd name="connsiteY101" fmla="*/ 491480 h 2213078"/>
              <a:gd name="connsiteX102" fmla="*/ 1105264 w 1948870"/>
              <a:gd name="connsiteY102" fmla="*/ 501423 h 2213078"/>
              <a:gd name="connsiteX103" fmla="*/ 1110887 w 1948870"/>
              <a:gd name="connsiteY103" fmla="*/ 515627 h 2213078"/>
              <a:gd name="connsiteX104" fmla="*/ 1113699 w 1948870"/>
              <a:gd name="connsiteY104" fmla="*/ 529832 h 2213078"/>
              <a:gd name="connsiteX105" fmla="*/ 1119322 w 1948870"/>
              <a:gd name="connsiteY105" fmla="*/ 613639 h 2213078"/>
              <a:gd name="connsiteX106" fmla="*/ 1119322 w 1948870"/>
              <a:gd name="connsiteY106" fmla="*/ 627844 h 2213078"/>
              <a:gd name="connsiteX107" fmla="*/ 1116511 w 1948870"/>
              <a:gd name="connsiteY107" fmla="*/ 639208 h 2213078"/>
              <a:gd name="connsiteX108" fmla="*/ 1110887 w 1948870"/>
              <a:gd name="connsiteY108" fmla="*/ 653412 h 2213078"/>
              <a:gd name="connsiteX109" fmla="*/ 1103858 w 1948870"/>
              <a:gd name="connsiteY109" fmla="*/ 663355 h 2213078"/>
              <a:gd name="connsiteX110" fmla="*/ 1095423 w 1948870"/>
              <a:gd name="connsiteY110" fmla="*/ 670458 h 2213078"/>
              <a:gd name="connsiteX111" fmla="*/ 1085583 w 1948870"/>
              <a:gd name="connsiteY111" fmla="*/ 678980 h 2213078"/>
              <a:gd name="connsiteX112" fmla="*/ 1071524 w 1948870"/>
              <a:gd name="connsiteY112" fmla="*/ 684662 h 2213078"/>
              <a:gd name="connsiteX113" fmla="*/ 1057466 w 1948870"/>
              <a:gd name="connsiteY113" fmla="*/ 687503 h 2213078"/>
              <a:gd name="connsiteX114" fmla="*/ 1046220 w 1948870"/>
              <a:gd name="connsiteY114" fmla="*/ 687503 h 2213078"/>
              <a:gd name="connsiteX115" fmla="*/ 1032162 w 1948870"/>
              <a:gd name="connsiteY115" fmla="*/ 683242 h 2213078"/>
              <a:gd name="connsiteX116" fmla="*/ 1020915 w 1948870"/>
              <a:gd name="connsiteY116" fmla="*/ 677560 h 2213078"/>
              <a:gd name="connsiteX117" fmla="*/ 1011074 w 1948870"/>
              <a:gd name="connsiteY117" fmla="*/ 669037 h 2213078"/>
              <a:gd name="connsiteX118" fmla="*/ 1002640 w 1948870"/>
              <a:gd name="connsiteY118" fmla="*/ 660514 h 2213078"/>
              <a:gd name="connsiteX119" fmla="*/ 995610 w 1948870"/>
              <a:gd name="connsiteY119" fmla="*/ 649151 h 2213078"/>
              <a:gd name="connsiteX120" fmla="*/ 991393 w 1948870"/>
              <a:gd name="connsiteY120" fmla="*/ 637787 h 2213078"/>
              <a:gd name="connsiteX121" fmla="*/ 988581 w 1948870"/>
              <a:gd name="connsiteY121" fmla="*/ 623582 h 2213078"/>
              <a:gd name="connsiteX122" fmla="*/ 982958 w 1948870"/>
              <a:gd name="connsiteY122" fmla="*/ 539775 h 2213078"/>
              <a:gd name="connsiteX123" fmla="*/ 982958 w 1948870"/>
              <a:gd name="connsiteY123" fmla="*/ 525571 h 2213078"/>
              <a:gd name="connsiteX124" fmla="*/ 985770 w 1948870"/>
              <a:gd name="connsiteY124" fmla="*/ 511366 h 2213078"/>
              <a:gd name="connsiteX125" fmla="*/ 991393 w 1948870"/>
              <a:gd name="connsiteY125" fmla="*/ 500002 h 2213078"/>
              <a:gd name="connsiteX126" fmla="*/ 997016 w 1948870"/>
              <a:gd name="connsiteY126" fmla="*/ 490059 h 2213078"/>
              <a:gd name="connsiteX127" fmla="*/ 1006857 w 1948870"/>
              <a:gd name="connsiteY127" fmla="*/ 480116 h 2213078"/>
              <a:gd name="connsiteX128" fmla="*/ 1016698 w 1948870"/>
              <a:gd name="connsiteY128" fmla="*/ 471593 h 2213078"/>
              <a:gd name="connsiteX129" fmla="*/ 1027944 w 1948870"/>
              <a:gd name="connsiteY129" fmla="*/ 467332 h 2213078"/>
              <a:gd name="connsiteX130" fmla="*/ 629264 w 1948870"/>
              <a:gd name="connsiteY130" fmla="*/ 86648 h 2213078"/>
              <a:gd name="connsiteX131" fmla="*/ 599434 w 1948870"/>
              <a:gd name="connsiteY131" fmla="*/ 88069 h 2213078"/>
              <a:gd name="connsiteX132" fmla="*/ 571025 w 1948870"/>
              <a:gd name="connsiteY132" fmla="*/ 90910 h 2213078"/>
              <a:gd name="connsiteX133" fmla="*/ 542616 w 1948870"/>
              <a:gd name="connsiteY133" fmla="*/ 93751 h 2213078"/>
              <a:gd name="connsiteX134" fmla="*/ 515627 w 1948870"/>
              <a:gd name="connsiteY134" fmla="*/ 100853 h 2213078"/>
              <a:gd name="connsiteX135" fmla="*/ 490059 w 1948870"/>
              <a:gd name="connsiteY135" fmla="*/ 107955 h 2213078"/>
              <a:gd name="connsiteX136" fmla="*/ 463070 w 1948870"/>
              <a:gd name="connsiteY136" fmla="*/ 116478 h 2213078"/>
              <a:gd name="connsiteX137" fmla="*/ 438922 w 1948870"/>
              <a:gd name="connsiteY137" fmla="*/ 127842 h 2213078"/>
              <a:gd name="connsiteX138" fmla="*/ 416195 w 1948870"/>
              <a:gd name="connsiteY138" fmla="*/ 140626 h 2213078"/>
              <a:gd name="connsiteX139" fmla="*/ 392047 w 1948870"/>
              <a:gd name="connsiteY139" fmla="*/ 151990 h 2213078"/>
              <a:gd name="connsiteX140" fmla="*/ 367899 w 1948870"/>
              <a:gd name="connsiteY140" fmla="*/ 166194 h 2213078"/>
              <a:gd name="connsiteX141" fmla="*/ 346592 w 1948870"/>
              <a:gd name="connsiteY141" fmla="*/ 181819 h 2213078"/>
              <a:gd name="connsiteX142" fmla="*/ 326706 w 1948870"/>
              <a:gd name="connsiteY142" fmla="*/ 200285 h 2213078"/>
              <a:gd name="connsiteX143" fmla="*/ 306819 w 1948870"/>
              <a:gd name="connsiteY143" fmla="*/ 217331 h 2213078"/>
              <a:gd name="connsiteX144" fmla="*/ 286933 w 1948870"/>
              <a:gd name="connsiteY144" fmla="*/ 235797 h 2213078"/>
              <a:gd name="connsiteX145" fmla="*/ 268467 w 1948870"/>
              <a:gd name="connsiteY145" fmla="*/ 255683 h 2213078"/>
              <a:gd name="connsiteX146" fmla="*/ 250001 w 1948870"/>
              <a:gd name="connsiteY146" fmla="*/ 276990 h 2213078"/>
              <a:gd name="connsiteX147" fmla="*/ 232955 w 1948870"/>
              <a:gd name="connsiteY147" fmla="*/ 296877 h 2213078"/>
              <a:gd name="connsiteX148" fmla="*/ 215910 w 1948870"/>
              <a:gd name="connsiteY148" fmla="*/ 321024 h 2213078"/>
              <a:gd name="connsiteX149" fmla="*/ 188921 w 1948870"/>
              <a:gd name="connsiteY149" fmla="*/ 366479 h 2213078"/>
              <a:gd name="connsiteX150" fmla="*/ 164773 w 1948870"/>
              <a:gd name="connsiteY150" fmla="*/ 417616 h 2213078"/>
              <a:gd name="connsiteX151" fmla="*/ 143466 w 1948870"/>
              <a:gd name="connsiteY151" fmla="*/ 468752 h 2213078"/>
              <a:gd name="connsiteX152" fmla="*/ 126421 w 1948870"/>
              <a:gd name="connsiteY152" fmla="*/ 519889 h 2213078"/>
              <a:gd name="connsiteX153" fmla="*/ 115057 w 1948870"/>
              <a:gd name="connsiteY153" fmla="*/ 573866 h 2213078"/>
              <a:gd name="connsiteX154" fmla="*/ 109375 w 1948870"/>
              <a:gd name="connsiteY154" fmla="*/ 627844 h 2213078"/>
              <a:gd name="connsiteX155" fmla="*/ 106535 w 1948870"/>
              <a:gd name="connsiteY155" fmla="*/ 656253 h 2213078"/>
              <a:gd name="connsiteX156" fmla="*/ 105114 w 1948870"/>
              <a:gd name="connsiteY156" fmla="*/ 681821 h 2213078"/>
              <a:gd name="connsiteX157" fmla="*/ 106535 w 1948870"/>
              <a:gd name="connsiteY157" fmla="*/ 713072 h 2213078"/>
              <a:gd name="connsiteX158" fmla="*/ 109375 w 1948870"/>
              <a:gd name="connsiteY158" fmla="*/ 742901 h 2213078"/>
              <a:gd name="connsiteX159" fmla="*/ 113637 w 1948870"/>
              <a:gd name="connsiteY159" fmla="*/ 774151 h 2213078"/>
              <a:gd name="connsiteX160" fmla="*/ 119319 w 1948870"/>
              <a:gd name="connsiteY160" fmla="*/ 801140 h 2213078"/>
              <a:gd name="connsiteX161" fmla="*/ 125000 w 1948870"/>
              <a:gd name="connsiteY161" fmla="*/ 825288 h 2213078"/>
              <a:gd name="connsiteX162" fmla="*/ 134944 w 1948870"/>
              <a:gd name="connsiteY162" fmla="*/ 850856 h 2213078"/>
              <a:gd name="connsiteX163" fmla="*/ 144887 w 1948870"/>
              <a:gd name="connsiteY163" fmla="*/ 873584 h 2213078"/>
              <a:gd name="connsiteX164" fmla="*/ 154830 w 1948870"/>
              <a:gd name="connsiteY164" fmla="*/ 894891 h 2213078"/>
              <a:gd name="connsiteX165" fmla="*/ 166194 w 1948870"/>
              <a:gd name="connsiteY165" fmla="*/ 914777 h 2213078"/>
              <a:gd name="connsiteX166" fmla="*/ 178978 w 1948870"/>
              <a:gd name="connsiteY166" fmla="*/ 934663 h 2213078"/>
              <a:gd name="connsiteX167" fmla="*/ 193183 w 1948870"/>
              <a:gd name="connsiteY167" fmla="*/ 950289 h 2213078"/>
              <a:gd name="connsiteX168" fmla="*/ 208808 w 1948870"/>
              <a:gd name="connsiteY168" fmla="*/ 968755 h 2213078"/>
              <a:gd name="connsiteX169" fmla="*/ 224433 w 1948870"/>
              <a:gd name="connsiteY169" fmla="*/ 982959 h 2213078"/>
              <a:gd name="connsiteX170" fmla="*/ 240058 w 1948870"/>
              <a:gd name="connsiteY170" fmla="*/ 998584 h 2213078"/>
              <a:gd name="connsiteX171" fmla="*/ 255683 w 1948870"/>
              <a:gd name="connsiteY171" fmla="*/ 1009948 h 2213078"/>
              <a:gd name="connsiteX172" fmla="*/ 274149 w 1948870"/>
              <a:gd name="connsiteY172" fmla="*/ 1022732 h 2213078"/>
              <a:gd name="connsiteX173" fmla="*/ 312501 w 1948870"/>
              <a:gd name="connsiteY173" fmla="*/ 1044039 h 2213078"/>
              <a:gd name="connsiteX174" fmla="*/ 349433 w 1948870"/>
              <a:gd name="connsiteY174" fmla="*/ 1062505 h 2213078"/>
              <a:gd name="connsiteX175" fmla="*/ 387785 w 1948870"/>
              <a:gd name="connsiteY175" fmla="*/ 1076710 h 2213078"/>
              <a:gd name="connsiteX176" fmla="*/ 427558 w 1948870"/>
              <a:gd name="connsiteY176" fmla="*/ 1086653 h 2213078"/>
              <a:gd name="connsiteX177" fmla="*/ 467331 w 1948870"/>
              <a:gd name="connsiteY177" fmla="*/ 1096596 h 2213078"/>
              <a:gd name="connsiteX178" fmla="*/ 505684 w 1948870"/>
              <a:gd name="connsiteY178" fmla="*/ 1102278 h 2213078"/>
              <a:gd name="connsiteX179" fmla="*/ 541195 w 1948870"/>
              <a:gd name="connsiteY179" fmla="*/ 1106539 h 2213078"/>
              <a:gd name="connsiteX180" fmla="*/ 575286 w 1948870"/>
              <a:gd name="connsiteY180" fmla="*/ 1107960 h 2213078"/>
              <a:gd name="connsiteX181" fmla="*/ 576707 w 1948870"/>
              <a:gd name="connsiteY181" fmla="*/ 1117903 h 2213078"/>
              <a:gd name="connsiteX182" fmla="*/ 579548 w 1948870"/>
              <a:gd name="connsiteY182" fmla="*/ 1147733 h 2213078"/>
              <a:gd name="connsiteX183" fmla="*/ 576707 w 1948870"/>
              <a:gd name="connsiteY183" fmla="*/ 1167619 h 2213078"/>
              <a:gd name="connsiteX184" fmla="*/ 572445 w 1948870"/>
              <a:gd name="connsiteY184" fmla="*/ 1190346 h 2213078"/>
              <a:gd name="connsiteX185" fmla="*/ 566763 w 1948870"/>
              <a:gd name="connsiteY185" fmla="*/ 1217335 h 2213078"/>
              <a:gd name="connsiteX186" fmla="*/ 556820 w 1948870"/>
              <a:gd name="connsiteY186" fmla="*/ 1245744 h 2213078"/>
              <a:gd name="connsiteX187" fmla="*/ 555400 w 1948870"/>
              <a:gd name="connsiteY187" fmla="*/ 1247165 h 2213078"/>
              <a:gd name="connsiteX188" fmla="*/ 551138 w 1948870"/>
              <a:gd name="connsiteY188" fmla="*/ 1250006 h 2213078"/>
              <a:gd name="connsiteX189" fmla="*/ 541195 w 1948870"/>
              <a:gd name="connsiteY189" fmla="*/ 1250006 h 2213078"/>
              <a:gd name="connsiteX190" fmla="*/ 515627 w 1948870"/>
              <a:gd name="connsiteY190" fmla="*/ 1251426 h 2213078"/>
              <a:gd name="connsiteX191" fmla="*/ 490059 w 1948870"/>
              <a:gd name="connsiteY191" fmla="*/ 1255688 h 2213078"/>
              <a:gd name="connsiteX192" fmla="*/ 465911 w 1948870"/>
              <a:gd name="connsiteY192" fmla="*/ 1259949 h 2213078"/>
              <a:gd name="connsiteX193" fmla="*/ 438922 w 1948870"/>
              <a:gd name="connsiteY193" fmla="*/ 1265631 h 2213078"/>
              <a:gd name="connsiteX194" fmla="*/ 416195 w 1948870"/>
              <a:gd name="connsiteY194" fmla="*/ 1272733 h 2213078"/>
              <a:gd name="connsiteX195" fmla="*/ 392047 w 1948870"/>
              <a:gd name="connsiteY195" fmla="*/ 1281256 h 2213078"/>
              <a:gd name="connsiteX196" fmla="*/ 367899 w 1948870"/>
              <a:gd name="connsiteY196" fmla="*/ 1291199 h 2213078"/>
              <a:gd name="connsiteX197" fmla="*/ 346592 w 1948870"/>
              <a:gd name="connsiteY197" fmla="*/ 1303983 h 2213078"/>
              <a:gd name="connsiteX198" fmla="*/ 322444 w 1948870"/>
              <a:gd name="connsiteY198" fmla="*/ 1315347 h 2213078"/>
              <a:gd name="connsiteX199" fmla="*/ 302558 w 1948870"/>
              <a:gd name="connsiteY199" fmla="*/ 1326711 h 2213078"/>
              <a:gd name="connsiteX200" fmla="*/ 279831 w 1948870"/>
              <a:gd name="connsiteY200" fmla="*/ 1343756 h 2213078"/>
              <a:gd name="connsiteX201" fmla="*/ 259944 w 1948870"/>
              <a:gd name="connsiteY201" fmla="*/ 1359381 h 2213078"/>
              <a:gd name="connsiteX202" fmla="*/ 240058 w 1948870"/>
              <a:gd name="connsiteY202" fmla="*/ 1375006 h 2213078"/>
              <a:gd name="connsiteX203" fmla="*/ 223012 w 1948870"/>
              <a:gd name="connsiteY203" fmla="*/ 1393472 h 2213078"/>
              <a:gd name="connsiteX204" fmla="*/ 204546 w 1948870"/>
              <a:gd name="connsiteY204" fmla="*/ 1413359 h 2213078"/>
              <a:gd name="connsiteX205" fmla="*/ 186080 w 1948870"/>
              <a:gd name="connsiteY205" fmla="*/ 1433245 h 2213078"/>
              <a:gd name="connsiteX206" fmla="*/ 173296 w 1948870"/>
              <a:gd name="connsiteY206" fmla="*/ 1453132 h 2213078"/>
              <a:gd name="connsiteX207" fmla="*/ 159091 w 1948870"/>
              <a:gd name="connsiteY207" fmla="*/ 1473018 h 2213078"/>
              <a:gd name="connsiteX208" fmla="*/ 146307 w 1948870"/>
              <a:gd name="connsiteY208" fmla="*/ 1492905 h 2213078"/>
              <a:gd name="connsiteX209" fmla="*/ 134944 w 1948870"/>
              <a:gd name="connsiteY209" fmla="*/ 1514211 h 2213078"/>
              <a:gd name="connsiteX210" fmla="*/ 125000 w 1948870"/>
              <a:gd name="connsiteY210" fmla="*/ 1536939 h 2213078"/>
              <a:gd name="connsiteX211" fmla="*/ 115057 w 1948870"/>
              <a:gd name="connsiteY211" fmla="*/ 1558246 h 2213078"/>
              <a:gd name="connsiteX212" fmla="*/ 106535 w 1948870"/>
              <a:gd name="connsiteY212" fmla="*/ 1579553 h 2213078"/>
              <a:gd name="connsiteX213" fmla="*/ 100853 w 1948870"/>
              <a:gd name="connsiteY213" fmla="*/ 1602280 h 2213078"/>
              <a:gd name="connsiteX214" fmla="*/ 95171 w 1948870"/>
              <a:gd name="connsiteY214" fmla="*/ 1626428 h 2213078"/>
              <a:gd name="connsiteX215" fmla="*/ 90909 w 1948870"/>
              <a:gd name="connsiteY215" fmla="*/ 1647735 h 2213078"/>
              <a:gd name="connsiteX216" fmla="*/ 89489 w 1948870"/>
              <a:gd name="connsiteY216" fmla="*/ 1671883 h 2213078"/>
              <a:gd name="connsiteX217" fmla="*/ 86648 w 1948870"/>
              <a:gd name="connsiteY217" fmla="*/ 1693190 h 2213078"/>
              <a:gd name="connsiteX218" fmla="*/ 86648 w 1948870"/>
              <a:gd name="connsiteY218" fmla="*/ 1717337 h 2213078"/>
              <a:gd name="connsiteX219" fmla="*/ 86648 w 1948870"/>
              <a:gd name="connsiteY219" fmla="*/ 1741485 h 2213078"/>
              <a:gd name="connsiteX220" fmla="*/ 89489 w 1948870"/>
              <a:gd name="connsiteY220" fmla="*/ 1762792 h 2213078"/>
              <a:gd name="connsiteX221" fmla="*/ 93750 w 1948870"/>
              <a:gd name="connsiteY221" fmla="*/ 1786940 h 2213078"/>
              <a:gd name="connsiteX222" fmla="*/ 100853 w 1948870"/>
              <a:gd name="connsiteY222" fmla="*/ 1819611 h 2213078"/>
              <a:gd name="connsiteX223" fmla="*/ 110796 w 1948870"/>
              <a:gd name="connsiteY223" fmla="*/ 1846599 h 2213078"/>
              <a:gd name="connsiteX224" fmla="*/ 123580 w 1948870"/>
              <a:gd name="connsiteY224" fmla="*/ 1875009 h 2213078"/>
              <a:gd name="connsiteX225" fmla="*/ 139205 w 1948870"/>
              <a:gd name="connsiteY225" fmla="*/ 1899156 h 2213078"/>
              <a:gd name="connsiteX226" fmla="*/ 154830 w 1948870"/>
              <a:gd name="connsiteY226" fmla="*/ 1919043 h 2213078"/>
              <a:gd name="connsiteX227" fmla="*/ 173296 w 1948870"/>
              <a:gd name="connsiteY227" fmla="*/ 1938929 h 2213078"/>
              <a:gd name="connsiteX228" fmla="*/ 193183 w 1948870"/>
              <a:gd name="connsiteY228" fmla="*/ 1954554 h 2213078"/>
              <a:gd name="connsiteX229" fmla="*/ 214489 w 1948870"/>
              <a:gd name="connsiteY229" fmla="*/ 1968759 h 2213078"/>
              <a:gd name="connsiteX230" fmla="*/ 235796 w 1948870"/>
              <a:gd name="connsiteY230" fmla="*/ 1982964 h 2213078"/>
              <a:gd name="connsiteX231" fmla="*/ 258524 w 1948870"/>
              <a:gd name="connsiteY231" fmla="*/ 1992907 h 2213078"/>
              <a:gd name="connsiteX232" fmla="*/ 279831 w 1948870"/>
              <a:gd name="connsiteY232" fmla="*/ 2002850 h 2213078"/>
              <a:gd name="connsiteX233" fmla="*/ 302558 w 1948870"/>
              <a:gd name="connsiteY233" fmla="*/ 2009952 h 2213078"/>
              <a:gd name="connsiteX234" fmla="*/ 346592 w 1948870"/>
              <a:gd name="connsiteY234" fmla="*/ 2022736 h 2213078"/>
              <a:gd name="connsiteX235" fmla="*/ 383524 w 1948870"/>
              <a:gd name="connsiteY235" fmla="*/ 2028418 h 2213078"/>
              <a:gd name="connsiteX236" fmla="*/ 392047 w 1948870"/>
              <a:gd name="connsiteY236" fmla="*/ 2029839 h 2213078"/>
              <a:gd name="connsiteX237" fmla="*/ 399149 w 1948870"/>
              <a:gd name="connsiteY237" fmla="*/ 2034100 h 2213078"/>
              <a:gd name="connsiteX238" fmla="*/ 406251 w 1948870"/>
              <a:gd name="connsiteY238" fmla="*/ 2038362 h 2213078"/>
              <a:gd name="connsiteX239" fmla="*/ 411933 w 1948870"/>
              <a:gd name="connsiteY239" fmla="*/ 2044043 h 2213078"/>
              <a:gd name="connsiteX240" fmla="*/ 416195 w 1948870"/>
              <a:gd name="connsiteY240" fmla="*/ 2052566 h 2213078"/>
              <a:gd name="connsiteX241" fmla="*/ 419036 w 1948870"/>
              <a:gd name="connsiteY241" fmla="*/ 2059668 h 2213078"/>
              <a:gd name="connsiteX242" fmla="*/ 421877 w 1948870"/>
              <a:gd name="connsiteY242" fmla="*/ 2068191 h 2213078"/>
              <a:gd name="connsiteX243" fmla="*/ 421877 w 1948870"/>
              <a:gd name="connsiteY243" fmla="*/ 2076714 h 2213078"/>
              <a:gd name="connsiteX244" fmla="*/ 417615 w 1948870"/>
              <a:gd name="connsiteY244" fmla="*/ 2102282 h 2213078"/>
              <a:gd name="connsiteX245" fmla="*/ 465911 w 1948870"/>
              <a:gd name="connsiteY245" fmla="*/ 2112225 h 2213078"/>
              <a:gd name="connsiteX246" fmla="*/ 517047 w 1948870"/>
              <a:gd name="connsiteY246" fmla="*/ 2119328 h 2213078"/>
              <a:gd name="connsiteX247" fmla="*/ 575286 w 1948870"/>
              <a:gd name="connsiteY247" fmla="*/ 2126430 h 2213078"/>
              <a:gd name="connsiteX248" fmla="*/ 639207 w 1948870"/>
              <a:gd name="connsiteY248" fmla="*/ 2127850 h 2213078"/>
              <a:gd name="connsiteX249" fmla="*/ 684661 w 1948870"/>
              <a:gd name="connsiteY249" fmla="*/ 2126430 h 2213078"/>
              <a:gd name="connsiteX250" fmla="*/ 730116 w 1948870"/>
              <a:gd name="connsiteY250" fmla="*/ 2123589 h 2213078"/>
              <a:gd name="connsiteX251" fmla="*/ 818185 w 1948870"/>
              <a:gd name="connsiteY251" fmla="*/ 2116487 h 2213078"/>
              <a:gd name="connsiteX252" fmla="*/ 889208 w 1948870"/>
              <a:gd name="connsiteY252" fmla="*/ 2106544 h 2213078"/>
              <a:gd name="connsiteX253" fmla="*/ 946026 w 1948870"/>
              <a:gd name="connsiteY253" fmla="*/ 2098021 h 2213078"/>
              <a:gd name="connsiteX254" fmla="*/ 916196 w 1948870"/>
              <a:gd name="connsiteY254" fmla="*/ 1876429 h 2213078"/>
              <a:gd name="connsiteX255" fmla="*/ 894889 w 1948870"/>
              <a:gd name="connsiteY255" fmla="*/ 1732962 h 2213078"/>
              <a:gd name="connsiteX256" fmla="*/ 873583 w 1948870"/>
              <a:gd name="connsiteY256" fmla="*/ 1589496 h 2213078"/>
              <a:gd name="connsiteX257" fmla="*/ 873583 w 1948870"/>
              <a:gd name="connsiteY257" fmla="*/ 1578132 h 2213078"/>
              <a:gd name="connsiteX258" fmla="*/ 877844 w 1948870"/>
              <a:gd name="connsiteY258" fmla="*/ 1568189 h 2213078"/>
              <a:gd name="connsiteX259" fmla="*/ 882105 w 1948870"/>
              <a:gd name="connsiteY259" fmla="*/ 1558246 h 2213078"/>
              <a:gd name="connsiteX260" fmla="*/ 889208 w 1948870"/>
              <a:gd name="connsiteY260" fmla="*/ 1549723 h 2213078"/>
              <a:gd name="connsiteX261" fmla="*/ 899151 w 1948870"/>
              <a:gd name="connsiteY261" fmla="*/ 1544041 h 2213078"/>
              <a:gd name="connsiteX262" fmla="*/ 909094 w 1948870"/>
              <a:gd name="connsiteY262" fmla="*/ 1539780 h 2213078"/>
              <a:gd name="connsiteX263" fmla="*/ 919037 w 1948870"/>
              <a:gd name="connsiteY263" fmla="*/ 1539780 h 2213078"/>
              <a:gd name="connsiteX264" fmla="*/ 931821 w 1948870"/>
              <a:gd name="connsiteY264" fmla="*/ 1542621 h 2213078"/>
              <a:gd name="connsiteX265" fmla="*/ 991481 w 1948870"/>
              <a:gd name="connsiteY265" fmla="*/ 1559666 h 2213078"/>
              <a:gd name="connsiteX266" fmla="*/ 1046879 w 1948870"/>
              <a:gd name="connsiteY266" fmla="*/ 1573871 h 2213078"/>
              <a:gd name="connsiteX267" fmla="*/ 1096595 w 1948870"/>
              <a:gd name="connsiteY267" fmla="*/ 1582394 h 2213078"/>
              <a:gd name="connsiteX268" fmla="*/ 1120742 w 1948870"/>
              <a:gd name="connsiteY268" fmla="*/ 1583814 h 2213078"/>
              <a:gd name="connsiteX269" fmla="*/ 1142049 w 1948870"/>
              <a:gd name="connsiteY269" fmla="*/ 1583814 h 2213078"/>
              <a:gd name="connsiteX270" fmla="*/ 1154834 w 1948870"/>
              <a:gd name="connsiteY270" fmla="*/ 1583814 h 2213078"/>
              <a:gd name="connsiteX271" fmla="*/ 1196027 w 1948870"/>
              <a:gd name="connsiteY271" fmla="*/ 1579553 h 2213078"/>
              <a:gd name="connsiteX272" fmla="*/ 1234379 w 1948870"/>
              <a:gd name="connsiteY272" fmla="*/ 1573871 h 2213078"/>
              <a:gd name="connsiteX273" fmla="*/ 1269891 w 1948870"/>
              <a:gd name="connsiteY273" fmla="*/ 1563928 h 2213078"/>
              <a:gd name="connsiteX274" fmla="*/ 1303982 w 1948870"/>
              <a:gd name="connsiteY274" fmla="*/ 1552564 h 2213078"/>
              <a:gd name="connsiteX275" fmla="*/ 1335232 w 1948870"/>
              <a:gd name="connsiteY275" fmla="*/ 1538359 h 2213078"/>
              <a:gd name="connsiteX276" fmla="*/ 1363641 w 1948870"/>
              <a:gd name="connsiteY276" fmla="*/ 1522734 h 2213078"/>
              <a:gd name="connsiteX277" fmla="*/ 1392050 w 1948870"/>
              <a:gd name="connsiteY277" fmla="*/ 1504268 h 2213078"/>
              <a:gd name="connsiteX278" fmla="*/ 1414778 w 1948870"/>
              <a:gd name="connsiteY278" fmla="*/ 1484382 h 2213078"/>
              <a:gd name="connsiteX279" fmla="*/ 1437505 w 1948870"/>
              <a:gd name="connsiteY279" fmla="*/ 1464495 h 2213078"/>
              <a:gd name="connsiteX280" fmla="*/ 1458812 w 1948870"/>
              <a:gd name="connsiteY280" fmla="*/ 1444609 h 2213078"/>
              <a:gd name="connsiteX281" fmla="*/ 1477278 w 1948870"/>
              <a:gd name="connsiteY281" fmla="*/ 1423302 h 2213078"/>
              <a:gd name="connsiteX282" fmla="*/ 1492903 w 1948870"/>
              <a:gd name="connsiteY282" fmla="*/ 1403416 h 2213078"/>
              <a:gd name="connsiteX283" fmla="*/ 1508528 w 1948870"/>
              <a:gd name="connsiteY283" fmla="*/ 1380688 h 2213078"/>
              <a:gd name="connsiteX284" fmla="*/ 1521312 w 1948870"/>
              <a:gd name="connsiteY284" fmla="*/ 1360802 h 2213078"/>
              <a:gd name="connsiteX285" fmla="*/ 1542619 w 1948870"/>
              <a:gd name="connsiteY285" fmla="*/ 1323870 h 2213078"/>
              <a:gd name="connsiteX286" fmla="*/ 1546880 w 1948870"/>
              <a:gd name="connsiteY286" fmla="*/ 1316767 h 2213078"/>
              <a:gd name="connsiteX287" fmla="*/ 1551142 w 1948870"/>
              <a:gd name="connsiteY287" fmla="*/ 1311086 h 2213078"/>
              <a:gd name="connsiteX288" fmla="*/ 1562505 w 1948870"/>
              <a:gd name="connsiteY288" fmla="*/ 1303983 h 2213078"/>
              <a:gd name="connsiteX289" fmla="*/ 1576710 w 1948870"/>
              <a:gd name="connsiteY289" fmla="*/ 1301142 h 2213078"/>
              <a:gd name="connsiteX290" fmla="*/ 1582392 w 1948870"/>
              <a:gd name="connsiteY290" fmla="*/ 1299722 h 2213078"/>
              <a:gd name="connsiteX291" fmla="*/ 1590914 w 1948870"/>
              <a:gd name="connsiteY291" fmla="*/ 1301142 h 2213078"/>
              <a:gd name="connsiteX292" fmla="*/ 1620744 w 1948870"/>
              <a:gd name="connsiteY292" fmla="*/ 1305404 h 2213078"/>
              <a:gd name="connsiteX293" fmla="*/ 1651994 w 1948870"/>
              <a:gd name="connsiteY293" fmla="*/ 1306824 h 2213078"/>
              <a:gd name="connsiteX294" fmla="*/ 1674722 w 1948870"/>
              <a:gd name="connsiteY294" fmla="*/ 1306824 h 2213078"/>
              <a:gd name="connsiteX295" fmla="*/ 1694608 w 1948870"/>
              <a:gd name="connsiteY295" fmla="*/ 1305404 h 2213078"/>
              <a:gd name="connsiteX296" fmla="*/ 1714494 w 1948870"/>
              <a:gd name="connsiteY296" fmla="*/ 1301142 h 2213078"/>
              <a:gd name="connsiteX297" fmla="*/ 1734381 w 1948870"/>
              <a:gd name="connsiteY297" fmla="*/ 1296881 h 2213078"/>
              <a:gd name="connsiteX298" fmla="*/ 1751426 w 1948870"/>
              <a:gd name="connsiteY298" fmla="*/ 1291199 h 2213078"/>
              <a:gd name="connsiteX299" fmla="*/ 1769892 w 1948870"/>
              <a:gd name="connsiteY299" fmla="*/ 1284097 h 2213078"/>
              <a:gd name="connsiteX300" fmla="*/ 1785517 w 1948870"/>
              <a:gd name="connsiteY300" fmla="*/ 1275574 h 2213078"/>
              <a:gd name="connsiteX301" fmla="*/ 1799722 w 1948870"/>
              <a:gd name="connsiteY301" fmla="*/ 1265631 h 2213078"/>
              <a:gd name="connsiteX302" fmla="*/ 1813927 w 1948870"/>
              <a:gd name="connsiteY302" fmla="*/ 1255688 h 2213078"/>
              <a:gd name="connsiteX303" fmla="*/ 1825290 w 1948870"/>
              <a:gd name="connsiteY303" fmla="*/ 1245744 h 2213078"/>
              <a:gd name="connsiteX304" fmla="*/ 1835233 w 1948870"/>
              <a:gd name="connsiteY304" fmla="*/ 1232960 h 2213078"/>
              <a:gd name="connsiteX305" fmla="*/ 1845177 w 1948870"/>
              <a:gd name="connsiteY305" fmla="*/ 1221597 h 2213078"/>
              <a:gd name="connsiteX306" fmla="*/ 1853699 w 1948870"/>
              <a:gd name="connsiteY306" fmla="*/ 1210233 h 2213078"/>
              <a:gd name="connsiteX307" fmla="*/ 1857961 w 1948870"/>
              <a:gd name="connsiteY307" fmla="*/ 1196028 h 2213078"/>
              <a:gd name="connsiteX308" fmla="*/ 1860802 w 1948870"/>
              <a:gd name="connsiteY308" fmla="*/ 1181824 h 2213078"/>
              <a:gd name="connsiteX309" fmla="*/ 1860802 w 1948870"/>
              <a:gd name="connsiteY309" fmla="*/ 1167619 h 2213078"/>
              <a:gd name="connsiteX310" fmla="*/ 1860802 w 1948870"/>
              <a:gd name="connsiteY310" fmla="*/ 1153414 h 2213078"/>
              <a:gd name="connsiteX311" fmla="*/ 1857961 w 1948870"/>
              <a:gd name="connsiteY311" fmla="*/ 1140630 h 2213078"/>
              <a:gd name="connsiteX312" fmla="*/ 1853699 w 1948870"/>
              <a:gd name="connsiteY312" fmla="*/ 1127846 h 2213078"/>
              <a:gd name="connsiteX313" fmla="*/ 1845177 w 1948870"/>
              <a:gd name="connsiteY313" fmla="*/ 1113641 h 2213078"/>
              <a:gd name="connsiteX314" fmla="*/ 1835233 w 1948870"/>
              <a:gd name="connsiteY314" fmla="*/ 1102278 h 2213078"/>
              <a:gd name="connsiteX315" fmla="*/ 1825290 w 1948870"/>
              <a:gd name="connsiteY315" fmla="*/ 1089494 h 2213078"/>
              <a:gd name="connsiteX316" fmla="*/ 1813927 w 1948870"/>
              <a:gd name="connsiteY316" fmla="*/ 1079550 h 2213078"/>
              <a:gd name="connsiteX317" fmla="*/ 1799722 w 1948870"/>
              <a:gd name="connsiteY317" fmla="*/ 1069607 h 2213078"/>
              <a:gd name="connsiteX318" fmla="*/ 1785517 w 1948870"/>
              <a:gd name="connsiteY318" fmla="*/ 1059664 h 2213078"/>
              <a:gd name="connsiteX319" fmla="*/ 1769892 w 1948870"/>
              <a:gd name="connsiteY319" fmla="*/ 1052562 h 2213078"/>
              <a:gd name="connsiteX320" fmla="*/ 1751426 w 1948870"/>
              <a:gd name="connsiteY320" fmla="*/ 1046880 h 2213078"/>
              <a:gd name="connsiteX321" fmla="*/ 1734381 w 1948870"/>
              <a:gd name="connsiteY321" fmla="*/ 1039778 h 2213078"/>
              <a:gd name="connsiteX322" fmla="*/ 1714494 w 1948870"/>
              <a:gd name="connsiteY322" fmla="*/ 1034096 h 2213078"/>
              <a:gd name="connsiteX323" fmla="*/ 1694608 w 1948870"/>
              <a:gd name="connsiteY323" fmla="*/ 1032675 h 2213078"/>
              <a:gd name="connsiteX324" fmla="*/ 1674722 w 1948870"/>
              <a:gd name="connsiteY324" fmla="*/ 1028414 h 2213078"/>
              <a:gd name="connsiteX325" fmla="*/ 1651994 w 1948870"/>
              <a:gd name="connsiteY325" fmla="*/ 1028414 h 2213078"/>
              <a:gd name="connsiteX326" fmla="*/ 1620744 w 1948870"/>
              <a:gd name="connsiteY326" fmla="*/ 1029834 h 2213078"/>
              <a:gd name="connsiteX327" fmla="*/ 1588074 w 1948870"/>
              <a:gd name="connsiteY327" fmla="*/ 1036937 h 2213078"/>
              <a:gd name="connsiteX328" fmla="*/ 1558244 w 1948870"/>
              <a:gd name="connsiteY328" fmla="*/ 1044039 h 2213078"/>
              <a:gd name="connsiteX329" fmla="*/ 1531255 w 1948870"/>
              <a:gd name="connsiteY329" fmla="*/ 1053982 h 2213078"/>
              <a:gd name="connsiteX330" fmla="*/ 1507107 w 1948870"/>
              <a:gd name="connsiteY330" fmla="*/ 1068187 h 2213078"/>
              <a:gd name="connsiteX331" fmla="*/ 1484380 w 1948870"/>
              <a:gd name="connsiteY331" fmla="*/ 1086653 h 2213078"/>
              <a:gd name="connsiteX332" fmla="*/ 1467335 w 1948870"/>
              <a:gd name="connsiteY332" fmla="*/ 1103698 h 2213078"/>
              <a:gd name="connsiteX333" fmla="*/ 1461653 w 1948870"/>
              <a:gd name="connsiteY333" fmla="*/ 1113641 h 2213078"/>
              <a:gd name="connsiteX334" fmla="*/ 1454550 w 1948870"/>
              <a:gd name="connsiteY334" fmla="*/ 1123585 h 2213078"/>
              <a:gd name="connsiteX335" fmla="*/ 1451709 w 1948870"/>
              <a:gd name="connsiteY335" fmla="*/ 1132107 h 2213078"/>
              <a:gd name="connsiteX336" fmla="*/ 1448869 w 1948870"/>
              <a:gd name="connsiteY336" fmla="*/ 1137789 h 2213078"/>
              <a:gd name="connsiteX337" fmla="*/ 1448869 w 1948870"/>
              <a:gd name="connsiteY337" fmla="*/ 1140630 h 2213078"/>
              <a:gd name="connsiteX338" fmla="*/ 1444607 w 1948870"/>
              <a:gd name="connsiteY338" fmla="*/ 1147733 h 2213078"/>
              <a:gd name="connsiteX339" fmla="*/ 1444607 w 1948870"/>
              <a:gd name="connsiteY339" fmla="*/ 1150573 h 2213078"/>
              <a:gd name="connsiteX340" fmla="*/ 1434664 w 1948870"/>
              <a:gd name="connsiteY340" fmla="*/ 1186085 h 2213078"/>
              <a:gd name="connsiteX341" fmla="*/ 1419039 w 1948870"/>
              <a:gd name="connsiteY341" fmla="*/ 1225858 h 2213078"/>
              <a:gd name="connsiteX342" fmla="*/ 1409096 w 1948870"/>
              <a:gd name="connsiteY342" fmla="*/ 1247165 h 2213078"/>
              <a:gd name="connsiteX343" fmla="*/ 1397732 w 1948870"/>
              <a:gd name="connsiteY343" fmla="*/ 1269892 h 2213078"/>
              <a:gd name="connsiteX344" fmla="*/ 1383527 w 1948870"/>
              <a:gd name="connsiteY344" fmla="*/ 1291199 h 2213078"/>
              <a:gd name="connsiteX345" fmla="*/ 1367902 w 1948870"/>
              <a:gd name="connsiteY345" fmla="*/ 1313926 h 2213078"/>
              <a:gd name="connsiteX346" fmla="*/ 1350857 w 1948870"/>
              <a:gd name="connsiteY346" fmla="*/ 1335233 h 2213078"/>
              <a:gd name="connsiteX347" fmla="*/ 1330970 w 1948870"/>
              <a:gd name="connsiteY347" fmla="*/ 1355120 h 2213078"/>
              <a:gd name="connsiteX348" fmla="*/ 1311084 w 1948870"/>
              <a:gd name="connsiteY348" fmla="*/ 1373586 h 2213078"/>
              <a:gd name="connsiteX349" fmla="*/ 1289777 w 1948870"/>
              <a:gd name="connsiteY349" fmla="*/ 1386370 h 2213078"/>
              <a:gd name="connsiteX350" fmla="*/ 1264209 w 1948870"/>
              <a:gd name="connsiteY350" fmla="*/ 1400575 h 2213078"/>
              <a:gd name="connsiteX351" fmla="*/ 1235800 w 1948870"/>
              <a:gd name="connsiteY351" fmla="*/ 1410518 h 2213078"/>
              <a:gd name="connsiteX352" fmla="*/ 1208811 w 1948870"/>
              <a:gd name="connsiteY352" fmla="*/ 1419041 h 2213078"/>
              <a:gd name="connsiteX353" fmla="*/ 1174720 w 1948870"/>
              <a:gd name="connsiteY353" fmla="*/ 1420461 h 2213078"/>
              <a:gd name="connsiteX354" fmla="*/ 1151993 w 1948870"/>
              <a:gd name="connsiteY354" fmla="*/ 1420461 h 2213078"/>
              <a:gd name="connsiteX355" fmla="*/ 1130686 w 1948870"/>
              <a:gd name="connsiteY355" fmla="*/ 1419041 h 2213078"/>
              <a:gd name="connsiteX356" fmla="*/ 1107958 w 1948870"/>
              <a:gd name="connsiteY356" fmla="*/ 1416200 h 2213078"/>
              <a:gd name="connsiteX357" fmla="*/ 1086651 w 1948870"/>
              <a:gd name="connsiteY357" fmla="*/ 1413359 h 2213078"/>
              <a:gd name="connsiteX358" fmla="*/ 1042617 w 1948870"/>
              <a:gd name="connsiteY358" fmla="*/ 1400575 h 2213078"/>
              <a:gd name="connsiteX359" fmla="*/ 1001424 w 1948870"/>
              <a:gd name="connsiteY359" fmla="*/ 1384950 h 2213078"/>
              <a:gd name="connsiteX360" fmla="*/ 961651 w 1948870"/>
              <a:gd name="connsiteY360" fmla="*/ 1366484 h 2213078"/>
              <a:gd name="connsiteX361" fmla="*/ 921878 w 1948870"/>
              <a:gd name="connsiteY361" fmla="*/ 1346597 h 2213078"/>
              <a:gd name="connsiteX362" fmla="*/ 848014 w 1948870"/>
              <a:gd name="connsiteY362" fmla="*/ 1303983 h 2213078"/>
              <a:gd name="connsiteX363" fmla="*/ 798298 w 1948870"/>
              <a:gd name="connsiteY363" fmla="*/ 1272733 h 2213078"/>
              <a:gd name="connsiteX364" fmla="*/ 752844 w 1948870"/>
              <a:gd name="connsiteY364" fmla="*/ 1250006 h 2213078"/>
              <a:gd name="connsiteX365" fmla="*/ 742900 w 1948870"/>
              <a:gd name="connsiteY365" fmla="*/ 1242903 h 2213078"/>
              <a:gd name="connsiteX366" fmla="*/ 728696 w 1948870"/>
              <a:gd name="connsiteY366" fmla="*/ 1231540 h 2213078"/>
              <a:gd name="connsiteX367" fmla="*/ 723014 w 1948870"/>
              <a:gd name="connsiteY367" fmla="*/ 1225858 h 2213078"/>
              <a:gd name="connsiteX368" fmla="*/ 718753 w 1948870"/>
              <a:gd name="connsiteY368" fmla="*/ 1217335 h 2213078"/>
              <a:gd name="connsiteX369" fmla="*/ 714491 w 1948870"/>
              <a:gd name="connsiteY369" fmla="*/ 1210233 h 2213078"/>
              <a:gd name="connsiteX370" fmla="*/ 714491 w 1948870"/>
              <a:gd name="connsiteY370" fmla="*/ 1201710 h 2213078"/>
              <a:gd name="connsiteX371" fmla="*/ 710230 w 1948870"/>
              <a:gd name="connsiteY371" fmla="*/ 1147733 h 2213078"/>
              <a:gd name="connsiteX372" fmla="*/ 710230 w 1948870"/>
              <a:gd name="connsiteY372" fmla="*/ 1137789 h 2213078"/>
              <a:gd name="connsiteX373" fmla="*/ 713071 w 1948870"/>
              <a:gd name="connsiteY373" fmla="*/ 1130687 h 2213078"/>
              <a:gd name="connsiteX374" fmla="*/ 715912 w 1948870"/>
              <a:gd name="connsiteY374" fmla="*/ 1123585 h 2213078"/>
              <a:gd name="connsiteX375" fmla="*/ 720173 w 1948870"/>
              <a:gd name="connsiteY375" fmla="*/ 1117903 h 2213078"/>
              <a:gd name="connsiteX376" fmla="*/ 725855 w 1948870"/>
              <a:gd name="connsiteY376" fmla="*/ 1112221 h 2213078"/>
              <a:gd name="connsiteX377" fmla="*/ 732957 w 1948870"/>
              <a:gd name="connsiteY377" fmla="*/ 1106539 h 2213078"/>
              <a:gd name="connsiteX378" fmla="*/ 740059 w 1948870"/>
              <a:gd name="connsiteY378" fmla="*/ 1103698 h 2213078"/>
              <a:gd name="connsiteX379" fmla="*/ 748582 w 1948870"/>
              <a:gd name="connsiteY379" fmla="*/ 1102278 h 2213078"/>
              <a:gd name="connsiteX380" fmla="*/ 795457 w 1948870"/>
              <a:gd name="connsiteY380" fmla="*/ 1092335 h 2213078"/>
              <a:gd name="connsiteX381" fmla="*/ 842332 w 1948870"/>
              <a:gd name="connsiteY381" fmla="*/ 1082391 h 2213078"/>
              <a:gd name="connsiteX382" fmla="*/ 884946 w 1948870"/>
              <a:gd name="connsiteY382" fmla="*/ 1068187 h 2213078"/>
              <a:gd name="connsiteX383" fmla="*/ 926140 w 1948870"/>
              <a:gd name="connsiteY383" fmla="*/ 1049721 h 2213078"/>
              <a:gd name="connsiteX384" fmla="*/ 963071 w 1948870"/>
              <a:gd name="connsiteY384" fmla="*/ 1029834 h 2213078"/>
              <a:gd name="connsiteX385" fmla="*/ 998583 w 1948870"/>
              <a:gd name="connsiteY385" fmla="*/ 1008527 h 2213078"/>
              <a:gd name="connsiteX386" fmla="*/ 1031254 w 1948870"/>
              <a:gd name="connsiteY386" fmla="*/ 982959 h 2213078"/>
              <a:gd name="connsiteX387" fmla="*/ 1058242 w 1948870"/>
              <a:gd name="connsiteY387" fmla="*/ 957391 h 2213078"/>
              <a:gd name="connsiteX388" fmla="*/ 1085231 w 1948870"/>
              <a:gd name="connsiteY388" fmla="*/ 927561 h 2213078"/>
              <a:gd name="connsiteX389" fmla="*/ 1106538 w 1948870"/>
              <a:gd name="connsiteY389" fmla="*/ 894891 h 2213078"/>
              <a:gd name="connsiteX390" fmla="*/ 1126424 w 1948870"/>
              <a:gd name="connsiteY390" fmla="*/ 860799 h 2213078"/>
              <a:gd name="connsiteX391" fmla="*/ 1142049 w 1948870"/>
              <a:gd name="connsiteY391" fmla="*/ 825288 h 2213078"/>
              <a:gd name="connsiteX392" fmla="*/ 1154834 w 1948870"/>
              <a:gd name="connsiteY392" fmla="*/ 786936 h 2213078"/>
              <a:gd name="connsiteX393" fmla="*/ 1164777 w 1948870"/>
              <a:gd name="connsiteY393" fmla="*/ 747163 h 2213078"/>
              <a:gd name="connsiteX394" fmla="*/ 1169038 w 1948870"/>
              <a:gd name="connsiteY394" fmla="*/ 705969 h 2213078"/>
              <a:gd name="connsiteX395" fmla="*/ 1170459 w 1948870"/>
              <a:gd name="connsiteY395" fmla="*/ 661935 h 2213078"/>
              <a:gd name="connsiteX396" fmla="*/ 1170459 w 1948870"/>
              <a:gd name="connsiteY396" fmla="*/ 636367 h 2213078"/>
              <a:gd name="connsiteX397" fmla="*/ 1169038 w 1948870"/>
              <a:gd name="connsiteY397" fmla="*/ 607957 h 2213078"/>
              <a:gd name="connsiteX398" fmla="*/ 1166197 w 1948870"/>
              <a:gd name="connsiteY398" fmla="*/ 582389 h 2213078"/>
              <a:gd name="connsiteX399" fmla="*/ 1160515 w 1948870"/>
              <a:gd name="connsiteY399" fmla="*/ 556821 h 2213078"/>
              <a:gd name="connsiteX400" fmla="*/ 1149152 w 1948870"/>
              <a:gd name="connsiteY400" fmla="*/ 504264 h 2213078"/>
              <a:gd name="connsiteX401" fmla="*/ 1132106 w 1948870"/>
              <a:gd name="connsiteY401" fmla="*/ 454548 h 2213078"/>
              <a:gd name="connsiteX402" fmla="*/ 1110799 w 1948870"/>
              <a:gd name="connsiteY402" fmla="*/ 404832 h 2213078"/>
              <a:gd name="connsiteX403" fmla="*/ 1085231 w 1948870"/>
              <a:gd name="connsiteY403" fmla="*/ 356536 h 2213078"/>
              <a:gd name="connsiteX404" fmla="*/ 1071026 w 1948870"/>
              <a:gd name="connsiteY404" fmla="*/ 335229 h 2213078"/>
              <a:gd name="connsiteX405" fmla="*/ 1055401 w 1948870"/>
              <a:gd name="connsiteY405" fmla="*/ 311081 h 2213078"/>
              <a:gd name="connsiteX406" fmla="*/ 1038356 w 1948870"/>
              <a:gd name="connsiteY406" fmla="*/ 291195 h 2213078"/>
              <a:gd name="connsiteX407" fmla="*/ 1021310 w 1948870"/>
              <a:gd name="connsiteY407" fmla="*/ 269888 h 2213078"/>
              <a:gd name="connsiteX408" fmla="*/ 1002844 w 1948870"/>
              <a:gd name="connsiteY408" fmla="*/ 250001 h 2213078"/>
              <a:gd name="connsiteX409" fmla="*/ 982958 w 1948870"/>
              <a:gd name="connsiteY409" fmla="*/ 230115 h 2213078"/>
              <a:gd name="connsiteX410" fmla="*/ 963071 w 1948870"/>
              <a:gd name="connsiteY410" fmla="*/ 211649 h 2213078"/>
              <a:gd name="connsiteX411" fmla="*/ 943185 w 1948870"/>
              <a:gd name="connsiteY411" fmla="*/ 196024 h 2213078"/>
              <a:gd name="connsiteX412" fmla="*/ 921878 w 1948870"/>
              <a:gd name="connsiteY412" fmla="*/ 180399 h 2213078"/>
              <a:gd name="connsiteX413" fmla="*/ 897730 w 1948870"/>
              <a:gd name="connsiteY413" fmla="*/ 163353 h 2213078"/>
              <a:gd name="connsiteX414" fmla="*/ 873583 w 1948870"/>
              <a:gd name="connsiteY414" fmla="*/ 150569 h 2213078"/>
              <a:gd name="connsiteX415" fmla="*/ 849435 w 1948870"/>
              <a:gd name="connsiteY415" fmla="*/ 137785 h 2213078"/>
              <a:gd name="connsiteX416" fmla="*/ 823866 w 1948870"/>
              <a:gd name="connsiteY416" fmla="*/ 126421 h 2213078"/>
              <a:gd name="connsiteX417" fmla="*/ 798298 w 1948870"/>
              <a:gd name="connsiteY417" fmla="*/ 116478 h 2213078"/>
              <a:gd name="connsiteX418" fmla="*/ 772730 w 1948870"/>
              <a:gd name="connsiteY418" fmla="*/ 106535 h 2213078"/>
              <a:gd name="connsiteX419" fmla="*/ 744321 w 1948870"/>
              <a:gd name="connsiteY419" fmla="*/ 100853 h 2213078"/>
              <a:gd name="connsiteX420" fmla="*/ 715912 w 1948870"/>
              <a:gd name="connsiteY420" fmla="*/ 93751 h 2213078"/>
              <a:gd name="connsiteX421" fmla="*/ 688923 w 1948870"/>
              <a:gd name="connsiteY421" fmla="*/ 90910 h 2213078"/>
              <a:gd name="connsiteX422" fmla="*/ 659093 w 1948870"/>
              <a:gd name="connsiteY422" fmla="*/ 88069 h 2213078"/>
              <a:gd name="connsiteX423" fmla="*/ 596593 w 1948870"/>
              <a:gd name="connsiteY423" fmla="*/ 0 h 2213078"/>
              <a:gd name="connsiteX424" fmla="*/ 629264 w 1948870"/>
              <a:gd name="connsiteY424" fmla="*/ 0 h 2213078"/>
              <a:gd name="connsiteX425" fmla="*/ 660514 w 1948870"/>
              <a:gd name="connsiteY425" fmla="*/ 0 h 2213078"/>
              <a:gd name="connsiteX426" fmla="*/ 690343 w 1948870"/>
              <a:gd name="connsiteY426" fmla="*/ 2841 h 2213078"/>
              <a:gd name="connsiteX427" fmla="*/ 723014 w 1948870"/>
              <a:gd name="connsiteY427" fmla="*/ 7103 h 2213078"/>
              <a:gd name="connsiteX428" fmla="*/ 752844 w 1948870"/>
              <a:gd name="connsiteY428" fmla="*/ 12784 h 2213078"/>
              <a:gd name="connsiteX429" fmla="*/ 784094 w 1948870"/>
              <a:gd name="connsiteY429" fmla="*/ 19887 h 2213078"/>
              <a:gd name="connsiteX430" fmla="*/ 813923 w 1948870"/>
              <a:gd name="connsiteY430" fmla="*/ 29830 h 2213078"/>
              <a:gd name="connsiteX431" fmla="*/ 842332 w 1948870"/>
              <a:gd name="connsiteY431" fmla="*/ 41194 h 2213078"/>
              <a:gd name="connsiteX432" fmla="*/ 869321 w 1948870"/>
              <a:gd name="connsiteY432" fmla="*/ 52557 h 2213078"/>
              <a:gd name="connsiteX433" fmla="*/ 897730 w 1948870"/>
              <a:gd name="connsiteY433" fmla="*/ 66762 h 2213078"/>
              <a:gd name="connsiteX434" fmla="*/ 926140 w 1948870"/>
              <a:gd name="connsiteY434" fmla="*/ 80967 h 2213078"/>
              <a:gd name="connsiteX435" fmla="*/ 951708 w 1948870"/>
              <a:gd name="connsiteY435" fmla="*/ 96592 h 2213078"/>
              <a:gd name="connsiteX436" fmla="*/ 977276 w 1948870"/>
              <a:gd name="connsiteY436" fmla="*/ 113637 h 2213078"/>
              <a:gd name="connsiteX437" fmla="*/ 1002844 w 1948870"/>
              <a:gd name="connsiteY437" fmla="*/ 133524 h 2213078"/>
              <a:gd name="connsiteX438" fmla="*/ 1026992 w 1948870"/>
              <a:gd name="connsiteY438" fmla="*/ 151990 h 2213078"/>
              <a:gd name="connsiteX439" fmla="*/ 1048299 w 1948870"/>
              <a:gd name="connsiteY439" fmla="*/ 173296 h 2213078"/>
              <a:gd name="connsiteX440" fmla="*/ 1071026 w 1948870"/>
              <a:gd name="connsiteY440" fmla="*/ 196024 h 2213078"/>
              <a:gd name="connsiteX441" fmla="*/ 1092333 w 1948870"/>
              <a:gd name="connsiteY441" fmla="*/ 220172 h 2213078"/>
              <a:gd name="connsiteX442" fmla="*/ 1112220 w 1948870"/>
              <a:gd name="connsiteY442" fmla="*/ 244320 h 2213078"/>
              <a:gd name="connsiteX443" fmla="*/ 1130686 w 1948870"/>
              <a:gd name="connsiteY443" fmla="*/ 267047 h 2213078"/>
              <a:gd name="connsiteX444" fmla="*/ 1149152 w 1948870"/>
              <a:gd name="connsiteY444" fmla="*/ 294036 h 2213078"/>
              <a:gd name="connsiteX445" fmla="*/ 1164777 w 1948870"/>
              <a:gd name="connsiteY445" fmla="*/ 321024 h 2213078"/>
              <a:gd name="connsiteX446" fmla="*/ 1180402 w 1948870"/>
              <a:gd name="connsiteY446" fmla="*/ 349434 h 2213078"/>
              <a:gd name="connsiteX447" fmla="*/ 1194606 w 1948870"/>
              <a:gd name="connsiteY447" fmla="*/ 376422 h 2213078"/>
              <a:gd name="connsiteX448" fmla="*/ 1208811 w 1948870"/>
              <a:gd name="connsiteY448" fmla="*/ 407672 h 2213078"/>
              <a:gd name="connsiteX449" fmla="*/ 1218754 w 1948870"/>
              <a:gd name="connsiteY449" fmla="*/ 437502 h 2213078"/>
              <a:gd name="connsiteX450" fmla="*/ 1228697 w 1948870"/>
              <a:gd name="connsiteY450" fmla="*/ 467332 h 2213078"/>
              <a:gd name="connsiteX451" fmla="*/ 1238641 w 1948870"/>
              <a:gd name="connsiteY451" fmla="*/ 498582 h 2213078"/>
              <a:gd name="connsiteX452" fmla="*/ 1244322 w 1948870"/>
              <a:gd name="connsiteY452" fmla="*/ 529832 h 2213078"/>
              <a:gd name="connsiteX453" fmla="*/ 1250004 w 1948870"/>
              <a:gd name="connsiteY453" fmla="*/ 562503 h 2213078"/>
              <a:gd name="connsiteX454" fmla="*/ 1254266 w 1948870"/>
              <a:gd name="connsiteY454" fmla="*/ 593753 h 2213078"/>
              <a:gd name="connsiteX455" fmla="*/ 1258527 w 1948870"/>
              <a:gd name="connsiteY455" fmla="*/ 627844 h 2213078"/>
              <a:gd name="connsiteX456" fmla="*/ 1258527 w 1948870"/>
              <a:gd name="connsiteY456" fmla="*/ 661935 h 2213078"/>
              <a:gd name="connsiteX457" fmla="*/ 1255686 w 1948870"/>
              <a:gd name="connsiteY457" fmla="*/ 711651 h 2213078"/>
              <a:gd name="connsiteX458" fmla="*/ 1250004 w 1948870"/>
              <a:gd name="connsiteY458" fmla="*/ 759947 h 2213078"/>
              <a:gd name="connsiteX459" fmla="*/ 1240061 w 1948870"/>
              <a:gd name="connsiteY459" fmla="*/ 805402 h 2213078"/>
              <a:gd name="connsiteX460" fmla="*/ 1228697 w 1948870"/>
              <a:gd name="connsiteY460" fmla="*/ 849436 h 2213078"/>
              <a:gd name="connsiteX461" fmla="*/ 1210231 w 1948870"/>
              <a:gd name="connsiteY461" fmla="*/ 889209 h 2213078"/>
              <a:gd name="connsiteX462" fmla="*/ 1190345 w 1948870"/>
              <a:gd name="connsiteY462" fmla="*/ 928982 h 2213078"/>
              <a:gd name="connsiteX463" fmla="*/ 1166197 w 1948870"/>
              <a:gd name="connsiteY463" fmla="*/ 967334 h 2213078"/>
              <a:gd name="connsiteX464" fmla="*/ 1139208 w 1948870"/>
              <a:gd name="connsiteY464" fmla="*/ 1000005 h 2213078"/>
              <a:gd name="connsiteX465" fmla="*/ 1107958 w 1948870"/>
              <a:gd name="connsiteY465" fmla="*/ 1032675 h 2213078"/>
              <a:gd name="connsiteX466" fmla="*/ 1075288 w 1948870"/>
              <a:gd name="connsiteY466" fmla="*/ 1062505 h 2213078"/>
              <a:gd name="connsiteX467" fmla="*/ 1036935 w 1948870"/>
              <a:gd name="connsiteY467" fmla="*/ 1088073 h 2213078"/>
              <a:gd name="connsiteX468" fmla="*/ 997163 w 1948870"/>
              <a:gd name="connsiteY468" fmla="*/ 1112221 h 2213078"/>
              <a:gd name="connsiteX469" fmla="*/ 953128 w 1948870"/>
              <a:gd name="connsiteY469" fmla="*/ 1133528 h 2213078"/>
              <a:gd name="connsiteX470" fmla="*/ 907674 w 1948870"/>
              <a:gd name="connsiteY470" fmla="*/ 1151994 h 2213078"/>
              <a:gd name="connsiteX471" fmla="*/ 857958 w 1948870"/>
              <a:gd name="connsiteY471" fmla="*/ 1167619 h 2213078"/>
              <a:gd name="connsiteX472" fmla="*/ 805401 w 1948870"/>
              <a:gd name="connsiteY472" fmla="*/ 1180403 h 2213078"/>
              <a:gd name="connsiteX473" fmla="*/ 848014 w 1948870"/>
              <a:gd name="connsiteY473" fmla="*/ 1201710 h 2213078"/>
              <a:gd name="connsiteX474" fmla="*/ 892049 w 1948870"/>
              <a:gd name="connsiteY474" fmla="*/ 1227278 h 2213078"/>
              <a:gd name="connsiteX475" fmla="*/ 958810 w 1948870"/>
              <a:gd name="connsiteY475" fmla="*/ 1267051 h 2213078"/>
              <a:gd name="connsiteX476" fmla="*/ 992901 w 1948870"/>
              <a:gd name="connsiteY476" fmla="*/ 1285517 h 2213078"/>
              <a:gd name="connsiteX477" fmla="*/ 1026992 w 1948870"/>
              <a:gd name="connsiteY477" fmla="*/ 1301142 h 2213078"/>
              <a:gd name="connsiteX478" fmla="*/ 1062504 w 1948870"/>
              <a:gd name="connsiteY478" fmla="*/ 1315347 h 2213078"/>
              <a:gd name="connsiteX479" fmla="*/ 1098015 w 1948870"/>
              <a:gd name="connsiteY479" fmla="*/ 1326711 h 2213078"/>
              <a:gd name="connsiteX480" fmla="*/ 1136368 w 1948870"/>
              <a:gd name="connsiteY480" fmla="*/ 1333813 h 2213078"/>
              <a:gd name="connsiteX481" fmla="*/ 1154834 w 1948870"/>
              <a:gd name="connsiteY481" fmla="*/ 1335233 h 2213078"/>
              <a:gd name="connsiteX482" fmla="*/ 1171879 w 1948870"/>
              <a:gd name="connsiteY482" fmla="*/ 1335233 h 2213078"/>
              <a:gd name="connsiteX483" fmla="*/ 1194606 w 1948870"/>
              <a:gd name="connsiteY483" fmla="*/ 1333813 h 2213078"/>
              <a:gd name="connsiteX484" fmla="*/ 1214493 w 1948870"/>
              <a:gd name="connsiteY484" fmla="*/ 1326711 h 2213078"/>
              <a:gd name="connsiteX485" fmla="*/ 1231538 w 1948870"/>
              <a:gd name="connsiteY485" fmla="*/ 1319608 h 2213078"/>
              <a:gd name="connsiteX486" fmla="*/ 1250004 w 1948870"/>
              <a:gd name="connsiteY486" fmla="*/ 1309665 h 2213078"/>
              <a:gd name="connsiteX487" fmla="*/ 1265629 w 1948870"/>
              <a:gd name="connsiteY487" fmla="*/ 1296881 h 2213078"/>
              <a:gd name="connsiteX488" fmla="*/ 1279834 w 1948870"/>
              <a:gd name="connsiteY488" fmla="*/ 1284097 h 2213078"/>
              <a:gd name="connsiteX489" fmla="*/ 1294039 w 1948870"/>
              <a:gd name="connsiteY489" fmla="*/ 1269892 h 2213078"/>
              <a:gd name="connsiteX490" fmla="*/ 1305402 w 1948870"/>
              <a:gd name="connsiteY490" fmla="*/ 1252847 h 2213078"/>
              <a:gd name="connsiteX491" fmla="*/ 1315345 w 1948870"/>
              <a:gd name="connsiteY491" fmla="*/ 1237222 h 2213078"/>
              <a:gd name="connsiteX492" fmla="*/ 1325289 w 1948870"/>
              <a:gd name="connsiteY492" fmla="*/ 1220176 h 2213078"/>
              <a:gd name="connsiteX493" fmla="*/ 1340914 w 1948870"/>
              <a:gd name="connsiteY493" fmla="*/ 1186085 h 2213078"/>
              <a:gd name="connsiteX494" fmla="*/ 1353698 w 1948870"/>
              <a:gd name="connsiteY494" fmla="*/ 1153414 h 2213078"/>
              <a:gd name="connsiteX495" fmla="*/ 1362221 w 1948870"/>
              <a:gd name="connsiteY495" fmla="*/ 1127846 h 2213078"/>
              <a:gd name="connsiteX496" fmla="*/ 1365061 w 1948870"/>
              <a:gd name="connsiteY496" fmla="*/ 1113641 h 2213078"/>
              <a:gd name="connsiteX497" fmla="*/ 1369323 w 1948870"/>
              <a:gd name="connsiteY497" fmla="*/ 1096596 h 2213078"/>
              <a:gd name="connsiteX498" fmla="*/ 1372164 w 1948870"/>
              <a:gd name="connsiteY498" fmla="*/ 1088073 h 2213078"/>
              <a:gd name="connsiteX499" fmla="*/ 1375005 w 1948870"/>
              <a:gd name="connsiteY499" fmla="*/ 1079550 h 2213078"/>
              <a:gd name="connsiteX500" fmla="*/ 1379266 w 1948870"/>
              <a:gd name="connsiteY500" fmla="*/ 1073869 h 2213078"/>
              <a:gd name="connsiteX501" fmla="*/ 1384948 w 1948870"/>
              <a:gd name="connsiteY501" fmla="*/ 1068187 h 2213078"/>
              <a:gd name="connsiteX502" fmla="*/ 1394891 w 1948870"/>
              <a:gd name="connsiteY502" fmla="*/ 1053982 h 2213078"/>
              <a:gd name="connsiteX503" fmla="*/ 1407675 w 1948870"/>
              <a:gd name="connsiteY503" fmla="*/ 1039778 h 2213078"/>
              <a:gd name="connsiteX504" fmla="*/ 1419039 w 1948870"/>
              <a:gd name="connsiteY504" fmla="*/ 1028414 h 2213078"/>
              <a:gd name="connsiteX505" fmla="*/ 1433244 w 1948870"/>
              <a:gd name="connsiteY505" fmla="*/ 1017050 h 2213078"/>
              <a:gd name="connsiteX506" fmla="*/ 1447448 w 1948870"/>
              <a:gd name="connsiteY506" fmla="*/ 1004266 h 2213078"/>
              <a:gd name="connsiteX507" fmla="*/ 1461653 w 1948870"/>
              <a:gd name="connsiteY507" fmla="*/ 994323 h 2213078"/>
              <a:gd name="connsiteX508" fmla="*/ 1494323 w 1948870"/>
              <a:gd name="connsiteY508" fmla="*/ 977277 h 2213078"/>
              <a:gd name="connsiteX509" fmla="*/ 1531255 w 1948870"/>
              <a:gd name="connsiteY509" fmla="*/ 960232 h 2213078"/>
              <a:gd name="connsiteX510" fmla="*/ 1568187 w 1948870"/>
              <a:gd name="connsiteY510" fmla="*/ 950289 h 2213078"/>
              <a:gd name="connsiteX511" fmla="*/ 1610801 w 1948870"/>
              <a:gd name="connsiteY511" fmla="*/ 944607 h 2213078"/>
              <a:gd name="connsiteX512" fmla="*/ 1651994 w 1948870"/>
              <a:gd name="connsiteY512" fmla="*/ 943186 h 2213078"/>
              <a:gd name="connsiteX513" fmla="*/ 1681824 w 1948870"/>
              <a:gd name="connsiteY513" fmla="*/ 943186 h 2213078"/>
              <a:gd name="connsiteX514" fmla="*/ 1711654 w 1948870"/>
              <a:gd name="connsiteY514" fmla="*/ 947448 h 2213078"/>
              <a:gd name="connsiteX515" fmla="*/ 1740063 w 1948870"/>
              <a:gd name="connsiteY515" fmla="*/ 953129 h 2213078"/>
              <a:gd name="connsiteX516" fmla="*/ 1767051 w 1948870"/>
              <a:gd name="connsiteY516" fmla="*/ 958811 h 2213078"/>
              <a:gd name="connsiteX517" fmla="*/ 1794040 w 1948870"/>
              <a:gd name="connsiteY517" fmla="*/ 968755 h 2213078"/>
              <a:gd name="connsiteX518" fmla="*/ 1818188 w 1948870"/>
              <a:gd name="connsiteY518" fmla="*/ 980118 h 2213078"/>
              <a:gd name="connsiteX519" fmla="*/ 1840915 w 1948870"/>
              <a:gd name="connsiteY519" fmla="*/ 992902 h 2213078"/>
              <a:gd name="connsiteX520" fmla="*/ 1860802 w 1948870"/>
              <a:gd name="connsiteY520" fmla="*/ 1008527 h 2213078"/>
              <a:gd name="connsiteX521" fmla="*/ 1880688 w 1948870"/>
              <a:gd name="connsiteY521" fmla="*/ 1024152 h 2213078"/>
              <a:gd name="connsiteX522" fmla="*/ 1899154 w 1948870"/>
              <a:gd name="connsiteY522" fmla="*/ 1042618 h 2213078"/>
              <a:gd name="connsiteX523" fmla="*/ 1913359 w 1948870"/>
              <a:gd name="connsiteY523" fmla="*/ 1059664 h 2213078"/>
              <a:gd name="connsiteX524" fmla="*/ 1924722 w 1948870"/>
              <a:gd name="connsiteY524" fmla="*/ 1079550 h 2213078"/>
              <a:gd name="connsiteX525" fmla="*/ 1934666 w 1948870"/>
              <a:gd name="connsiteY525" fmla="*/ 1100857 h 2213078"/>
              <a:gd name="connsiteX526" fmla="*/ 1943188 w 1948870"/>
              <a:gd name="connsiteY526" fmla="*/ 1122164 h 2213078"/>
              <a:gd name="connsiteX527" fmla="*/ 1947450 w 1948870"/>
              <a:gd name="connsiteY527" fmla="*/ 1146312 h 2213078"/>
              <a:gd name="connsiteX528" fmla="*/ 1948870 w 1948870"/>
              <a:gd name="connsiteY528" fmla="*/ 1167619 h 2213078"/>
              <a:gd name="connsiteX529" fmla="*/ 1947450 w 1948870"/>
              <a:gd name="connsiteY529" fmla="*/ 1191767 h 2213078"/>
              <a:gd name="connsiteX530" fmla="*/ 1943188 w 1948870"/>
              <a:gd name="connsiteY530" fmla="*/ 1213074 h 2213078"/>
              <a:gd name="connsiteX531" fmla="*/ 1934666 w 1948870"/>
              <a:gd name="connsiteY531" fmla="*/ 1235801 h 2213078"/>
              <a:gd name="connsiteX532" fmla="*/ 1924722 w 1948870"/>
              <a:gd name="connsiteY532" fmla="*/ 1255688 h 2213078"/>
              <a:gd name="connsiteX533" fmla="*/ 1913359 w 1948870"/>
              <a:gd name="connsiteY533" fmla="*/ 1275574 h 2213078"/>
              <a:gd name="connsiteX534" fmla="*/ 1899154 w 1948870"/>
              <a:gd name="connsiteY534" fmla="*/ 1295460 h 2213078"/>
              <a:gd name="connsiteX535" fmla="*/ 1880688 w 1948870"/>
              <a:gd name="connsiteY535" fmla="*/ 1311086 h 2213078"/>
              <a:gd name="connsiteX536" fmla="*/ 1860802 w 1948870"/>
              <a:gd name="connsiteY536" fmla="*/ 1329552 h 2213078"/>
              <a:gd name="connsiteX537" fmla="*/ 1840915 w 1948870"/>
              <a:gd name="connsiteY537" fmla="*/ 1343756 h 2213078"/>
              <a:gd name="connsiteX538" fmla="*/ 1818188 w 1948870"/>
              <a:gd name="connsiteY538" fmla="*/ 1355120 h 2213078"/>
              <a:gd name="connsiteX539" fmla="*/ 1794040 w 1948870"/>
              <a:gd name="connsiteY539" fmla="*/ 1366484 h 2213078"/>
              <a:gd name="connsiteX540" fmla="*/ 1767051 w 1948870"/>
              <a:gd name="connsiteY540" fmla="*/ 1376427 h 2213078"/>
              <a:gd name="connsiteX541" fmla="*/ 1740063 w 1948870"/>
              <a:gd name="connsiteY541" fmla="*/ 1384950 h 2213078"/>
              <a:gd name="connsiteX542" fmla="*/ 1711654 w 1948870"/>
              <a:gd name="connsiteY542" fmla="*/ 1390631 h 2213078"/>
              <a:gd name="connsiteX543" fmla="*/ 1681824 w 1948870"/>
              <a:gd name="connsiteY543" fmla="*/ 1393472 h 2213078"/>
              <a:gd name="connsiteX544" fmla="*/ 1651994 w 1948870"/>
              <a:gd name="connsiteY544" fmla="*/ 1394893 h 2213078"/>
              <a:gd name="connsiteX545" fmla="*/ 1627846 w 1948870"/>
              <a:gd name="connsiteY545" fmla="*/ 1393472 h 2213078"/>
              <a:gd name="connsiteX546" fmla="*/ 1605119 w 1948870"/>
              <a:gd name="connsiteY546" fmla="*/ 1390631 h 2213078"/>
              <a:gd name="connsiteX547" fmla="*/ 1576710 w 1948870"/>
              <a:gd name="connsiteY547" fmla="*/ 1434666 h 2213078"/>
              <a:gd name="connsiteX548" fmla="*/ 1561085 w 1948870"/>
              <a:gd name="connsiteY548" fmla="*/ 1457393 h 2213078"/>
              <a:gd name="connsiteX549" fmla="*/ 1542619 w 1948870"/>
              <a:gd name="connsiteY549" fmla="*/ 1480120 h 2213078"/>
              <a:gd name="connsiteX550" fmla="*/ 1522732 w 1948870"/>
              <a:gd name="connsiteY550" fmla="*/ 1502848 h 2213078"/>
              <a:gd name="connsiteX551" fmla="*/ 1501426 w 1948870"/>
              <a:gd name="connsiteY551" fmla="*/ 1526996 h 2213078"/>
              <a:gd name="connsiteX552" fmla="*/ 1477278 w 1948870"/>
              <a:gd name="connsiteY552" fmla="*/ 1548303 h 2213078"/>
              <a:gd name="connsiteX553" fmla="*/ 1451709 w 1948870"/>
              <a:gd name="connsiteY553" fmla="*/ 1568189 h 2213078"/>
              <a:gd name="connsiteX554" fmla="*/ 1421880 w 1948870"/>
              <a:gd name="connsiteY554" fmla="*/ 1588075 h 2213078"/>
              <a:gd name="connsiteX555" fmla="*/ 1392050 w 1948870"/>
              <a:gd name="connsiteY555" fmla="*/ 1606541 h 2213078"/>
              <a:gd name="connsiteX556" fmla="*/ 1359380 w 1948870"/>
              <a:gd name="connsiteY556" fmla="*/ 1623587 h 2213078"/>
              <a:gd name="connsiteX557" fmla="*/ 1323868 w 1948870"/>
              <a:gd name="connsiteY557" fmla="*/ 1637792 h 2213078"/>
              <a:gd name="connsiteX558" fmla="*/ 1285516 w 1948870"/>
              <a:gd name="connsiteY558" fmla="*/ 1650576 h 2213078"/>
              <a:gd name="connsiteX559" fmla="*/ 1245743 w 1948870"/>
              <a:gd name="connsiteY559" fmla="*/ 1660519 h 2213078"/>
              <a:gd name="connsiteX560" fmla="*/ 1204550 w 1948870"/>
              <a:gd name="connsiteY560" fmla="*/ 1667621 h 2213078"/>
              <a:gd name="connsiteX561" fmla="*/ 1159095 w 1948870"/>
              <a:gd name="connsiteY561" fmla="*/ 1671883 h 2213078"/>
              <a:gd name="connsiteX562" fmla="*/ 1134947 w 1948870"/>
              <a:gd name="connsiteY562" fmla="*/ 1671883 h 2213078"/>
              <a:gd name="connsiteX563" fmla="*/ 1112220 w 1948870"/>
              <a:gd name="connsiteY563" fmla="*/ 1670462 h 2213078"/>
              <a:gd name="connsiteX564" fmla="*/ 1065345 w 1948870"/>
              <a:gd name="connsiteY564" fmla="*/ 1666201 h 2213078"/>
              <a:gd name="connsiteX565" fmla="*/ 1017049 w 1948870"/>
              <a:gd name="connsiteY565" fmla="*/ 1656258 h 2213078"/>
              <a:gd name="connsiteX566" fmla="*/ 971594 w 1948870"/>
              <a:gd name="connsiteY566" fmla="*/ 1646314 h 2213078"/>
              <a:gd name="connsiteX567" fmla="*/ 995742 w 1948870"/>
              <a:gd name="connsiteY567" fmla="*/ 1813929 h 2213078"/>
              <a:gd name="connsiteX568" fmla="*/ 1017049 w 1948870"/>
              <a:gd name="connsiteY568" fmla="*/ 1965918 h 2213078"/>
              <a:gd name="connsiteX569" fmla="*/ 1036935 w 1948870"/>
              <a:gd name="connsiteY569" fmla="*/ 2126430 h 2213078"/>
              <a:gd name="connsiteX570" fmla="*/ 1036935 w 1948870"/>
              <a:gd name="connsiteY570" fmla="*/ 2133532 h 2213078"/>
              <a:gd name="connsiteX571" fmla="*/ 1036935 w 1948870"/>
              <a:gd name="connsiteY571" fmla="*/ 2142055 h 2213078"/>
              <a:gd name="connsiteX572" fmla="*/ 1035515 w 1948870"/>
              <a:gd name="connsiteY572" fmla="*/ 2149157 h 2213078"/>
              <a:gd name="connsiteX573" fmla="*/ 1031254 w 1948870"/>
              <a:gd name="connsiteY573" fmla="*/ 2156260 h 2213078"/>
              <a:gd name="connsiteX574" fmla="*/ 1025572 w 1948870"/>
              <a:gd name="connsiteY574" fmla="*/ 2161942 h 2213078"/>
              <a:gd name="connsiteX575" fmla="*/ 1018469 w 1948870"/>
              <a:gd name="connsiteY575" fmla="*/ 2167623 h 2213078"/>
              <a:gd name="connsiteX576" fmla="*/ 1011367 w 1948870"/>
              <a:gd name="connsiteY576" fmla="*/ 2171885 h 2213078"/>
              <a:gd name="connsiteX577" fmla="*/ 1002844 w 1948870"/>
              <a:gd name="connsiteY577" fmla="*/ 2173305 h 2213078"/>
              <a:gd name="connsiteX578" fmla="*/ 968753 w 1948870"/>
              <a:gd name="connsiteY578" fmla="*/ 2181828 h 2213078"/>
              <a:gd name="connsiteX579" fmla="*/ 887787 w 1948870"/>
              <a:gd name="connsiteY579" fmla="*/ 2193192 h 2213078"/>
              <a:gd name="connsiteX580" fmla="*/ 833810 w 1948870"/>
              <a:gd name="connsiteY580" fmla="*/ 2201714 h 2213078"/>
              <a:gd name="connsiteX581" fmla="*/ 772730 w 1948870"/>
              <a:gd name="connsiteY581" fmla="*/ 2207396 h 2213078"/>
              <a:gd name="connsiteX582" fmla="*/ 705968 w 1948870"/>
              <a:gd name="connsiteY582" fmla="*/ 2211658 h 2213078"/>
              <a:gd name="connsiteX583" fmla="*/ 639207 w 1948870"/>
              <a:gd name="connsiteY583" fmla="*/ 2213078 h 2213078"/>
              <a:gd name="connsiteX584" fmla="*/ 596593 w 1948870"/>
              <a:gd name="connsiteY584" fmla="*/ 2213078 h 2213078"/>
              <a:gd name="connsiteX585" fmla="*/ 556820 w 1948870"/>
              <a:gd name="connsiteY585" fmla="*/ 2211658 h 2213078"/>
              <a:gd name="connsiteX586" fmla="*/ 519888 w 1948870"/>
              <a:gd name="connsiteY586" fmla="*/ 2207396 h 2213078"/>
              <a:gd name="connsiteX587" fmla="*/ 482956 w 1948870"/>
              <a:gd name="connsiteY587" fmla="*/ 2203135 h 2213078"/>
              <a:gd name="connsiteX588" fmla="*/ 447445 w 1948870"/>
              <a:gd name="connsiteY588" fmla="*/ 2197453 h 2213078"/>
              <a:gd name="connsiteX589" fmla="*/ 416195 w 1948870"/>
              <a:gd name="connsiteY589" fmla="*/ 2190351 h 2213078"/>
              <a:gd name="connsiteX590" fmla="*/ 386365 w 1948870"/>
              <a:gd name="connsiteY590" fmla="*/ 2181828 h 2213078"/>
              <a:gd name="connsiteX591" fmla="*/ 356535 w 1948870"/>
              <a:gd name="connsiteY591" fmla="*/ 2171885 h 2213078"/>
              <a:gd name="connsiteX592" fmla="*/ 349433 w 1948870"/>
              <a:gd name="connsiteY592" fmla="*/ 2170464 h 2213078"/>
              <a:gd name="connsiteX593" fmla="*/ 343751 w 1948870"/>
              <a:gd name="connsiteY593" fmla="*/ 2166203 h 2213078"/>
              <a:gd name="connsiteX594" fmla="*/ 333808 w 1948870"/>
              <a:gd name="connsiteY594" fmla="*/ 2153419 h 2213078"/>
              <a:gd name="connsiteX595" fmla="*/ 329547 w 1948870"/>
              <a:gd name="connsiteY595" fmla="*/ 2142055 h 2213078"/>
              <a:gd name="connsiteX596" fmla="*/ 328126 w 1948870"/>
              <a:gd name="connsiteY596" fmla="*/ 2133532 h 2213078"/>
              <a:gd name="connsiteX597" fmla="*/ 328126 w 1948870"/>
              <a:gd name="connsiteY597" fmla="*/ 2127850 h 2213078"/>
              <a:gd name="connsiteX598" fmla="*/ 329547 w 1948870"/>
              <a:gd name="connsiteY598" fmla="*/ 2107964 h 2213078"/>
              <a:gd name="connsiteX599" fmla="*/ 298297 w 1948870"/>
              <a:gd name="connsiteY599" fmla="*/ 2099441 h 2213078"/>
              <a:gd name="connsiteX600" fmla="*/ 267046 w 1948870"/>
              <a:gd name="connsiteY600" fmla="*/ 2089498 h 2213078"/>
              <a:gd name="connsiteX601" fmla="*/ 235796 w 1948870"/>
              <a:gd name="connsiteY601" fmla="*/ 2078134 h 2213078"/>
              <a:gd name="connsiteX602" fmla="*/ 208808 w 1948870"/>
              <a:gd name="connsiteY602" fmla="*/ 2066771 h 2213078"/>
              <a:gd name="connsiteX603" fmla="*/ 183239 w 1948870"/>
              <a:gd name="connsiteY603" fmla="*/ 2052566 h 2213078"/>
              <a:gd name="connsiteX604" fmla="*/ 156251 w 1948870"/>
              <a:gd name="connsiteY604" fmla="*/ 2036941 h 2213078"/>
              <a:gd name="connsiteX605" fmla="*/ 134944 w 1948870"/>
              <a:gd name="connsiteY605" fmla="*/ 2018475 h 2213078"/>
              <a:gd name="connsiteX606" fmla="*/ 113637 w 1948870"/>
              <a:gd name="connsiteY606" fmla="*/ 2000009 h 2213078"/>
              <a:gd name="connsiteX607" fmla="*/ 93750 w 1948870"/>
              <a:gd name="connsiteY607" fmla="*/ 1980123 h 2213078"/>
              <a:gd name="connsiteX608" fmla="*/ 75284 w 1948870"/>
              <a:gd name="connsiteY608" fmla="*/ 1958816 h 2213078"/>
              <a:gd name="connsiteX609" fmla="*/ 59659 w 1948870"/>
              <a:gd name="connsiteY609" fmla="*/ 1934668 h 2213078"/>
              <a:gd name="connsiteX610" fmla="*/ 45455 w 1948870"/>
              <a:gd name="connsiteY610" fmla="*/ 1910520 h 2213078"/>
              <a:gd name="connsiteX611" fmla="*/ 31250 w 1948870"/>
              <a:gd name="connsiteY611" fmla="*/ 1884952 h 2213078"/>
              <a:gd name="connsiteX612" fmla="*/ 21307 w 1948870"/>
              <a:gd name="connsiteY612" fmla="*/ 1859383 h 2213078"/>
              <a:gd name="connsiteX613" fmla="*/ 12784 w 1948870"/>
              <a:gd name="connsiteY613" fmla="*/ 1830974 h 2213078"/>
              <a:gd name="connsiteX614" fmla="*/ 7102 w 1948870"/>
              <a:gd name="connsiteY614" fmla="*/ 1801145 h 2213078"/>
              <a:gd name="connsiteX615" fmla="*/ 2841 w 1948870"/>
              <a:gd name="connsiteY615" fmla="*/ 1775576 h 2213078"/>
              <a:gd name="connsiteX616" fmla="*/ 0 w 1948870"/>
              <a:gd name="connsiteY616" fmla="*/ 1747167 h 2213078"/>
              <a:gd name="connsiteX617" fmla="*/ 0 w 1948870"/>
              <a:gd name="connsiteY617" fmla="*/ 1720178 h 2213078"/>
              <a:gd name="connsiteX618" fmla="*/ 0 w 1948870"/>
              <a:gd name="connsiteY618" fmla="*/ 1691769 h 2213078"/>
              <a:gd name="connsiteX619" fmla="*/ 1421 w 1948870"/>
              <a:gd name="connsiteY619" fmla="*/ 1663360 h 2213078"/>
              <a:gd name="connsiteX620" fmla="*/ 5682 w 1948870"/>
              <a:gd name="connsiteY620" fmla="*/ 1636371 h 2213078"/>
              <a:gd name="connsiteX621" fmla="*/ 9943 w 1948870"/>
              <a:gd name="connsiteY621" fmla="*/ 1607962 h 2213078"/>
              <a:gd name="connsiteX622" fmla="*/ 17046 w 1948870"/>
              <a:gd name="connsiteY622" fmla="*/ 1579553 h 2213078"/>
              <a:gd name="connsiteX623" fmla="*/ 25568 w 1948870"/>
              <a:gd name="connsiteY623" fmla="*/ 1553984 h 2213078"/>
              <a:gd name="connsiteX624" fmla="*/ 32671 w 1948870"/>
              <a:gd name="connsiteY624" fmla="*/ 1526996 h 2213078"/>
              <a:gd name="connsiteX625" fmla="*/ 45455 w 1948870"/>
              <a:gd name="connsiteY625" fmla="*/ 1500007 h 2213078"/>
              <a:gd name="connsiteX626" fmla="*/ 56818 w 1948870"/>
              <a:gd name="connsiteY626" fmla="*/ 1474439 h 2213078"/>
              <a:gd name="connsiteX627" fmla="*/ 71023 w 1948870"/>
              <a:gd name="connsiteY627" fmla="*/ 1450291 h 2213078"/>
              <a:gd name="connsiteX628" fmla="*/ 85228 w 1948870"/>
              <a:gd name="connsiteY628" fmla="*/ 1424722 h 2213078"/>
              <a:gd name="connsiteX629" fmla="*/ 100853 w 1948870"/>
              <a:gd name="connsiteY629" fmla="*/ 1400575 h 2213078"/>
              <a:gd name="connsiteX630" fmla="*/ 119319 w 1948870"/>
              <a:gd name="connsiteY630" fmla="*/ 1379268 h 2213078"/>
              <a:gd name="connsiteX631" fmla="*/ 150569 w 1948870"/>
              <a:gd name="connsiteY631" fmla="*/ 1340915 h 2213078"/>
              <a:gd name="connsiteX632" fmla="*/ 184660 w 1948870"/>
              <a:gd name="connsiteY632" fmla="*/ 1309665 h 2213078"/>
              <a:gd name="connsiteX633" fmla="*/ 223012 w 1948870"/>
              <a:gd name="connsiteY633" fmla="*/ 1276994 h 2213078"/>
              <a:gd name="connsiteX634" fmla="*/ 259944 w 1948870"/>
              <a:gd name="connsiteY634" fmla="*/ 1251426 h 2213078"/>
              <a:gd name="connsiteX635" fmla="*/ 299717 w 1948870"/>
              <a:gd name="connsiteY635" fmla="*/ 1227278 h 2213078"/>
              <a:gd name="connsiteX636" fmla="*/ 343751 w 1948870"/>
              <a:gd name="connsiteY636" fmla="*/ 1207392 h 2213078"/>
              <a:gd name="connsiteX637" fmla="*/ 387785 w 1948870"/>
              <a:gd name="connsiteY637" fmla="*/ 1190346 h 2213078"/>
              <a:gd name="connsiteX638" fmla="*/ 431820 w 1948870"/>
              <a:gd name="connsiteY638" fmla="*/ 1177562 h 2213078"/>
              <a:gd name="connsiteX639" fmla="*/ 383524 w 1948870"/>
              <a:gd name="connsiteY639" fmla="*/ 1166199 h 2213078"/>
              <a:gd name="connsiteX640" fmla="*/ 338069 w 1948870"/>
              <a:gd name="connsiteY640" fmla="*/ 1151994 h 2213078"/>
              <a:gd name="connsiteX641" fmla="*/ 296876 w 1948870"/>
              <a:gd name="connsiteY641" fmla="*/ 1133528 h 2213078"/>
              <a:gd name="connsiteX642" fmla="*/ 255683 w 1948870"/>
              <a:gd name="connsiteY642" fmla="*/ 1113641 h 2213078"/>
              <a:gd name="connsiteX643" fmla="*/ 218751 w 1948870"/>
              <a:gd name="connsiteY643" fmla="*/ 1092335 h 2213078"/>
              <a:gd name="connsiteX644" fmla="*/ 184660 w 1948870"/>
              <a:gd name="connsiteY644" fmla="*/ 1066766 h 2213078"/>
              <a:gd name="connsiteX645" fmla="*/ 154830 w 1948870"/>
              <a:gd name="connsiteY645" fmla="*/ 1038357 h 2213078"/>
              <a:gd name="connsiteX646" fmla="*/ 126421 w 1948870"/>
              <a:gd name="connsiteY646" fmla="*/ 1008527 h 2213078"/>
              <a:gd name="connsiteX647" fmla="*/ 100853 w 1948870"/>
              <a:gd name="connsiteY647" fmla="*/ 974436 h 2213078"/>
              <a:gd name="connsiteX648" fmla="*/ 79546 w 1948870"/>
              <a:gd name="connsiteY648" fmla="*/ 940345 h 2213078"/>
              <a:gd name="connsiteX649" fmla="*/ 61080 w 1948870"/>
              <a:gd name="connsiteY649" fmla="*/ 903413 h 2213078"/>
              <a:gd name="connsiteX650" fmla="*/ 46875 w 1948870"/>
              <a:gd name="connsiteY650" fmla="*/ 863640 h 2213078"/>
              <a:gd name="connsiteX651" fmla="*/ 35512 w 1948870"/>
              <a:gd name="connsiteY651" fmla="*/ 821027 h 2213078"/>
              <a:gd name="connsiteX652" fmla="*/ 25568 w 1948870"/>
              <a:gd name="connsiteY652" fmla="*/ 776992 h 2213078"/>
              <a:gd name="connsiteX653" fmla="*/ 21307 w 1948870"/>
              <a:gd name="connsiteY653" fmla="*/ 731538 h 2213078"/>
              <a:gd name="connsiteX654" fmla="*/ 19886 w 1948870"/>
              <a:gd name="connsiteY654" fmla="*/ 681821 h 2213078"/>
              <a:gd name="connsiteX655" fmla="*/ 19886 w 1948870"/>
              <a:gd name="connsiteY655" fmla="*/ 650571 h 2213078"/>
              <a:gd name="connsiteX656" fmla="*/ 21307 w 1948870"/>
              <a:gd name="connsiteY656" fmla="*/ 617901 h 2213078"/>
              <a:gd name="connsiteX657" fmla="*/ 25568 w 1948870"/>
              <a:gd name="connsiteY657" fmla="*/ 588071 h 2213078"/>
              <a:gd name="connsiteX658" fmla="*/ 29830 w 1948870"/>
              <a:gd name="connsiteY658" fmla="*/ 556821 h 2213078"/>
              <a:gd name="connsiteX659" fmla="*/ 36932 w 1948870"/>
              <a:gd name="connsiteY659" fmla="*/ 524150 h 2213078"/>
              <a:gd name="connsiteX660" fmla="*/ 44034 w 1948870"/>
              <a:gd name="connsiteY660" fmla="*/ 494321 h 2213078"/>
              <a:gd name="connsiteX661" fmla="*/ 53978 w 1948870"/>
              <a:gd name="connsiteY661" fmla="*/ 463070 h 2213078"/>
              <a:gd name="connsiteX662" fmla="*/ 63921 w 1948870"/>
              <a:gd name="connsiteY662" fmla="*/ 433241 h 2213078"/>
              <a:gd name="connsiteX663" fmla="*/ 73864 w 1948870"/>
              <a:gd name="connsiteY663" fmla="*/ 404832 h 2213078"/>
              <a:gd name="connsiteX664" fmla="*/ 86648 w 1948870"/>
              <a:gd name="connsiteY664" fmla="*/ 375002 h 2213078"/>
              <a:gd name="connsiteX665" fmla="*/ 100853 w 1948870"/>
              <a:gd name="connsiteY665" fmla="*/ 346593 h 2213078"/>
              <a:gd name="connsiteX666" fmla="*/ 115057 w 1948870"/>
              <a:gd name="connsiteY666" fmla="*/ 319604 h 2213078"/>
              <a:gd name="connsiteX667" fmla="*/ 130682 w 1948870"/>
              <a:gd name="connsiteY667" fmla="*/ 291195 h 2213078"/>
              <a:gd name="connsiteX668" fmla="*/ 149148 w 1948870"/>
              <a:gd name="connsiteY668" fmla="*/ 265626 h 2213078"/>
              <a:gd name="connsiteX669" fmla="*/ 166194 w 1948870"/>
              <a:gd name="connsiteY669" fmla="*/ 240058 h 2213078"/>
              <a:gd name="connsiteX670" fmla="*/ 186080 w 1948870"/>
              <a:gd name="connsiteY670" fmla="*/ 215910 h 2213078"/>
              <a:gd name="connsiteX671" fmla="*/ 208808 w 1948870"/>
              <a:gd name="connsiteY671" fmla="*/ 190342 h 2213078"/>
              <a:gd name="connsiteX672" fmla="*/ 230114 w 1948870"/>
              <a:gd name="connsiteY672" fmla="*/ 166194 h 2213078"/>
              <a:gd name="connsiteX673" fmla="*/ 254262 w 1948870"/>
              <a:gd name="connsiteY673" fmla="*/ 143467 h 2213078"/>
              <a:gd name="connsiteX674" fmla="*/ 279831 w 1948870"/>
              <a:gd name="connsiteY674" fmla="*/ 122160 h 2213078"/>
              <a:gd name="connsiteX675" fmla="*/ 306819 w 1948870"/>
              <a:gd name="connsiteY675" fmla="*/ 103694 h 2213078"/>
              <a:gd name="connsiteX676" fmla="*/ 332388 w 1948870"/>
              <a:gd name="connsiteY676" fmla="*/ 86648 h 2213078"/>
              <a:gd name="connsiteX677" fmla="*/ 359376 w 1948870"/>
              <a:gd name="connsiteY677" fmla="*/ 71023 h 2213078"/>
              <a:gd name="connsiteX678" fmla="*/ 386365 w 1948870"/>
              <a:gd name="connsiteY678" fmla="*/ 56819 h 2213078"/>
              <a:gd name="connsiteX679" fmla="*/ 416195 w 1948870"/>
              <a:gd name="connsiteY679" fmla="*/ 42614 h 2213078"/>
              <a:gd name="connsiteX680" fmla="*/ 443183 w 1948870"/>
              <a:gd name="connsiteY680" fmla="*/ 29830 h 2213078"/>
              <a:gd name="connsiteX681" fmla="*/ 473013 w 1948870"/>
              <a:gd name="connsiteY681" fmla="*/ 22728 h 2213078"/>
              <a:gd name="connsiteX682" fmla="*/ 502843 w 1948870"/>
              <a:gd name="connsiteY682" fmla="*/ 14205 h 2213078"/>
              <a:gd name="connsiteX683" fmla="*/ 535513 w 1948870"/>
              <a:gd name="connsiteY683" fmla="*/ 8523 h 2213078"/>
              <a:gd name="connsiteX684" fmla="*/ 565343 w 1948870"/>
              <a:gd name="connsiteY684" fmla="*/ 2841 h 2213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Lst>
            <a:rect l="l" t="t" r="r" b="b"/>
            <a:pathLst>
              <a:path w="1948870" h="2213078">
                <a:moveTo>
                  <a:pt x="387385" y="1565958"/>
                </a:moveTo>
                <a:lnTo>
                  <a:pt x="371929" y="1577245"/>
                </a:lnTo>
                <a:lnTo>
                  <a:pt x="356474" y="1591355"/>
                </a:lnTo>
                <a:lnTo>
                  <a:pt x="342424" y="1605464"/>
                </a:lnTo>
                <a:lnTo>
                  <a:pt x="329779" y="1620984"/>
                </a:lnTo>
                <a:lnTo>
                  <a:pt x="319944" y="1636504"/>
                </a:lnTo>
                <a:lnTo>
                  <a:pt x="314324" y="1654846"/>
                </a:lnTo>
                <a:lnTo>
                  <a:pt x="308703" y="1676010"/>
                </a:lnTo>
                <a:lnTo>
                  <a:pt x="308703" y="1695763"/>
                </a:lnTo>
                <a:lnTo>
                  <a:pt x="308703" y="1709872"/>
                </a:lnTo>
                <a:lnTo>
                  <a:pt x="312919" y="1719749"/>
                </a:lnTo>
                <a:lnTo>
                  <a:pt x="318539" y="1729625"/>
                </a:lnTo>
                <a:lnTo>
                  <a:pt x="324159" y="1739502"/>
                </a:lnTo>
                <a:lnTo>
                  <a:pt x="333994" y="1747967"/>
                </a:lnTo>
                <a:lnTo>
                  <a:pt x="343829" y="1755022"/>
                </a:lnTo>
                <a:lnTo>
                  <a:pt x="366309" y="1767720"/>
                </a:lnTo>
                <a:close/>
                <a:moveTo>
                  <a:pt x="432345" y="1446029"/>
                </a:moveTo>
                <a:lnTo>
                  <a:pt x="444991" y="1446029"/>
                </a:lnTo>
                <a:lnTo>
                  <a:pt x="454826" y="1450262"/>
                </a:lnTo>
                <a:lnTo>
                  <a:pt x="464661" y="1454495"/>
                </a:lnTo>
                <a:lnTo>
                  <a:pt x="471686" y="1462960"/>
                </a:lnTo>
                <a:lnTo>
                  <a:pt x="478711" y="1472837"/>
                </a:lnTo>
                <a:lnTo>
                  <a:pt x="480116" y="1484124"/>
                </a:lnTo>
                <a:lnTo>
                  <a:pt x="480116" y="1494001"/>
                </a:lnTo>
                <a:lnTo>
                  <a:pt x="444991" y="1828390"/>
                </a:lnTo>
                <a:lnTo>
                  <a:pt x="442181" y="1836856"/>
                </a:lnTo>
                <a:lnTo>
                  <a:pt x="440776" y="1846732"/>
                </a:lnTo>
                <a:lnTo>
                  <a:pt x="435155" y="1852376"/>
                </a:lnTo>
                <a:lnTo>
                  <a:pt x="426725" y="1858020"/>
                </a:lnTo>
                <a:lnTo>
                  <a:pt x="415485" y="1863663"/>
                </a:lnTo>
                <a:lnTo>
                  <a:pt x="402840" y="1866485"/>
                </a:lnTo>
                <a:lnTo>
                  <a:pt x="393005" y="1866485"/>
                </a:lnTo>
                <a:lnTo>
                  <a:pt x="356474" y="1853787"/>
                </a:lnTo>
                <a:lnTo>
                  <a:pt x="319944" y="1841089"/>
                </a:lnTo>
                <a:lnTo>
                  <a:pt x="307298" y="1832623"/>
                </a:lnTo>
                <a:lnTo>
                  <a:pt x="293248" y="1824157"/>
                </a:lnTo>
                <a:lnTo>
                  <a:pt x="279198" y="1814281"/>
                </a:lnTo>
                <a:lnTo>
                  <a:pt x="267958" y="1804404"/>
                </a:lnTo>
                <a:lnTo>
                  <a:pt x="256718" y="1793117"/>
                </a:lnTo>
                <a:lnTo>
                  <a:pt x="246883" y="1780419"/>
                </a:lnTo>
                <a:lnTo>
                  <a:pt x="241262" y="1769131"/>
                </a:lnTo>
                <a:lnTo>
                  <a:pt x="234237" y="1755022"/>
                </a:lnTo>
                <a:lnTo>
                  <a:pt x="230022" y="1740913"/>
                </a:lnTo>
                <a:lnTo>
                  <a:pt x="225807" y="1728214"/>
                </a:lnTo>
                <a:lnTo>
                  <a:pt x="224402" y="1714105"/>
                </a:lnTo>
                <a:lnTo>
                  <a:pt x="221592" y="1698585"/>
                </a:lnTo>
                <a:lnTo>
                  <a:pt x="221592" y="1678832"/>
                </a:lnTo>
                <a:lnTo>
                  <a:pt x="224402" y="1659079"/>
                </a:lnTo>
                <a:lnTo>
                  <a:pt x="227212" y="1640737"/>
                </a:lnTo>
                <a:lnTo>
                  <a:pt x="234237" y="1622395"/>
                </a:lnTo>
                <a:lnTo>
                  <a:pt x="241262" y="1605464"/>
                </a:lnTo>
                <a:lnTo>
                  <a:pt x="249693" y="1587122"/>
                </a:lnTo>
                <a:lnTo>
                  <a:pt x="259528" y="1571602"/>
                </a:lnTo>
                <a:lnTo>
                  <a:pt x="273578" y="1553260"/>
                </a:lnTo>
                <a:lnTo>
                  <a:pt x="284818" y="1539150"/>
                </a:lnTo>
                <a:lnTo>
                  <a:pt x="300273" y="1523630"/>
                </a:lnTo>
                <a:lnTo>
                  <a:pt x="317134" y="1509521"/>
                </a:lnTo>
                <a:lnTo>
                  <a:pt x="336804" y="1496823"/>
                </a:lnTo>
                <a:lnTo>
                  <a:pt x="353664" y="1484124"/>
                </a:lnTo>
                <a:lnTo>
                  <a:pt x="376145" y="1472837"/>
                </a:lnTo>
                <a:lnTo>
                  <a:pt x="397220" y="1460139"/>
                </a:lnTo>
                <a:lnTo>
                  <a:pt x="422510" y="1450262"/>
                </a:lnTo>
                <a:close/>
                <a:moveTo>
                  <a:pt x="610154" y="528411"/>
                </a:moveTo>
                <a:lnTo>
                  <a:pt x="622806" y="528411"/>
                </a:lnTo>
                <a:lnTo>
                  <a:pt x="636864" y="531252"/>
                </a:lnTo>
                <a:lnTo>
                  <a:pt x="649517" y="536934"/>
                </a:lnTo>
                <a:lnTo>
                  <a:pt x="659357" y="545457"/>
                </a:lnTo>
                <a:lnTo>
                  <a:pt x="666387" y="555400"/>
                </a:lnTo>
                <a:lnTo>
                  <a:pt x="672010" y="566764"/>
                </a:lnTo>
                <a:lnTo>
                  <a:pt x="679039" y="579548"/>
                </a:lnTo>
                <a:lnTo>
                  <a:pt x="680445" y="592332"/>
                </a:lnTo>
                <a:lnTo>
                  <a:pt x="684662" y="676139"/>
                </a:lnTo>
                <a:lnTo>
                  <a:pt x="684662" y="690344"/>
                </a:lnTo>
                <a:lnTo>
                  <a:pt x="680445" y="704548"/>
                </a:lnTo>
                <a:lnTo>
                  <a:pt x="676227" y="715912"/>
                </a:lnTo>
                <a:lnTo>
                  <a:pt x="669198" y="725855"/>
                </a:lnTo>
                <a:lnTo>
                  <a:pt x="660763" y="735799"/>
                </a:lnTo>
                <a:lnTo>
                  <a:pt x="649517" y="741480"/>
                </a:lnTo>
                <a:lnTo>
                  <a:pt x="636864" y="745742"/>
                </a:lnTo>
                <a:lnTo>
                  <a:pt x="622806" y="750003"/>
                </a:lnTo>
                <a:lnTo>
                  <a:pt x="610154" y="748583"/>
                </a:lnTo>
                <a:lnTo>
                  <a:pt x="597502" y="745742"/>
                </a:lnTo>
                <a:lnTo>
                  <a:pt x="586255" y="740060"/>
                </a:lnTo>
                <a:lnTo>
                  <a:pt x="576414" y="731537"/>
                </a:lnTo>
                <a:lnTo>
                  <a:pt x="567980" y="721594"/>
                </a:lnTo>
                <a:lnTo>
                  <a:pt x="560950" y="710230"/>
                </a:lnTo>
                <a:lnTo>
                  <a:pt x="556733" y="698867"/>
                </a:lnTo>
                <a:lnTo>
                  <a:pt x="553921" y="684662"/>
                </a:lnTo>
                <a:lnTo>
                  <a:pt x="548298" y="600855"/>
                </a:lnTo>
                <a:lnTo>
                  <a:pt x="551110" y="586650"/>
                </a:lnTo>
                <a:lnTo>
                  <a:pt x="552516" y="572446"/>
                </a:lnTo>
                <a:lnTo>
                  <a:pt x="558139" y="561082"/>
                </a:lnTo>
                <a:lnTo>
                  <a:pt x="563762" y="551139"/>
                </a:lnTo>
                <a:lnTo>
                  <a:pt x="573603" y="542616"/>
                </a:lnTo>
                <a:lnTo>
                  <a:pt x="583443" y="535514"/>
                </a:lnTo>
                <a:lnTo>
                  <a:pt x="597502" y="531252"/>
                </a:lnTo>
                <a:close/>
                <a:moveTo>
                  <a:pt x="1042002" y="465911"/>
                </a:moveTo>
                <a:lnTo>
                  <a:pt x="1056060" y="465911"/>
                </a:lnTo>
                <a:lnTo>
                  <a:pt x="1070119" y="470173"/>
                </a:lnTo>
                <a:lnTo>
                  <a:pt x="1079959" y="474434"/>
                </a:lnTo>
                <a:lnTo>
                  <a:pt x="1091206" y="481536"/>
                </a:lnTo>
                <a:lnTo>
                  <a:pt x="1099641" y="491480"/>
                </a:lnTo>
                <a:lnTo>
                  <a:pt x="1105264" y="501423"/>
                </a:lnTo>
                <a:lnTo>
                  <a:pt x="1110887" y="515627"/>
                </a:lnTo>
                <a:lnTo>
                  <a:pt x="1113699" y="529832"/>
                </a:lnTo>
                <a:lnTo>
                  <a:pt x="1119322" y="613639"/>
                </a:lnTo>
                <a:lnTo>
                  <a:pt x="1119322" y="627844"/>
                </a:lnTo>
                <a:lnTo>
                  <a:pt x="1116511" y="639208"/>
                </a:lnTo>
                <a:lnTo>
                  <a:pt x="1110887" y="653412"/>
                </a:lnTo>
                <a:lnTo>
                  <a:pt x="1103858" y="663355"/>
                </a:lnTo>
                <a:lnTo>
                  <a:pt x="1095423" y="670458"/>
                </a:lnTo>
                <a:lnTo>
                  <a:pt x="1085583" y="678980"/>
                </a:lnTo>
                <a:lnTo>
                  <a:pt x="1071524" y="684662"/>
                </a:lnTo>
                <a:lnTo>
                  <a:pt x="1057466" y="687503"/>
                </a:lnTo>
                <a:lnTo>
                  <a:pt x="1046220" y="687503"/>
                </a:lnTo>
                <a:lnTo>
                  <a:pt x="1032162" y="683242"/>
                </a:lnTo>
                <a:lnTo>
                  <a:pt x="1020915" y="677560"/>
                </a:lnTo>
                <a:lnTo>
                  <a:pt x="1011074" y="669037"/>
                </a:lnTo>
                <a:lnTo>
                  <a:pt x="1002640" y="660514"/>
                </a:lnTo>
                <a:lnTo>
                  <a:pt x="995610" y="649151"/>
                </a:lnTo>
                <a:lnTo>
                  <a:pt x="991393" y="637787"/>
                </a:lnTo>
                <a:lnTo>
                  <a:pt x="988581" y="623582"/>
                </a:lnTo>
                <a:lnTo>
                  <a:pt x="982958" y="539775"/>
                </a:lnTo>
                <a:lnTo>
                  <a:pt x="982958" y="525571"/>
                </a:lnTo>
                <a:lnTo>
                  <a:pt x="985770" y="511366"/>
                </a:lnTo>
                <a:lnTo>
                  <a:pt x="991393" y="500002"/>
                </a:lnTo>
                <a:lnTo>
                  <a:pt x="997016" y="490059"/>
                </a:lnTo>
                <a:lnTo>
                  <a:pt x="1006857" y="480116"/>
                </a:lnTo>
                <a:lnTo>
                  <a:pt x="1016698" y="471593"/>
                </a:lnTo>
                <a:lnTo>
                  <a:pt x="1027944" y="467332"/>
                </a:lnTo>
                <a:close/>
                <a:moveTo>
                  <a:pt x="629264" y="86648"/>
                </a:moveTo>
                <a:lnTo>
                  <a:pt x="599434" y="88069"/>
                </a:lnTo>
                <a:lnTo>
                  <a:pt x="571025" y="90910"/>
                </a:lnTo>
                <a:lnTo>
                  <a:pt x="542616" y="93751"/>
                </a:lnTo>
                <a:lnTo>
                  <a:pt x="515627" y="100853"/>
                </a:lnTo>
                <a:lnTo>
                  <a:pt x="490059" y="107955"/>
                </a:lnTo>
                <a:lnTo>
                  <a:pt x="463070" y="116478"/>
                </a:lnTo>
                <a:lnTo>
                  <a:pt x="438922" y="127842"/>
                </a:lnTo>
                <a:lnTo>
                  <a:pt x="416195" y="140626"/>
                </a:lnTo>
                <a:lnTo>
                  <a:pt x="392047" y="151990"/>
                </a:lnTo>
                <a:lnTo>
                  <a:pt x="367899" y="166194"/>
                </a:lnTo>
                <a:lnTo>
                  <a:pt x="346592" y="181819"/>
                </a:lnTo>
                <a:lnTo>
                  <a:pt x="326706" y="200285"/>
                </a:lnTo>
                <a:lnTo>
                  <a:pt x="306819" y="217331"/>
                </a:lnTo>
                <a:lnTo>
                  <a:pt x="286933" y="235797"/>
                </a:lnTo>
                <a:lnTo>
                  <a:pt x="268467" y="255683"/>
                </a:lnTo>
                <a:lnTo>
                  <a:pt x="250001" y="276990"/>
                </a:lnTo>
                <a:lnTo>
                  <a:pt x="232955" y="296877"/>
                </a:lnTo>
                <a:lnTo>
                  <a:pt x="215910" y="321024"/>
                </a:lnTo>
                <a:lnTo>
                  <a:pt x="188921" y="366479"/>
                </a:lnTo>
                <a:lnTo>
                  <a:pt x="164773" y="417616"/>
                </a:lnTo>
                <a:lnTo>
                  <a:pt x="143466" y="468752"/>
                </a:lnTo>
                <a:lnTo>
                  <a:pt x="126421" y="519889"/>
                </a:lnTo>
                <a:lnTo>
                  <a:pt x="115057" y="573866"/>
                </a:lnTo>
                <a:lnTo>
                  <a:pt x="109375" y="627844"/>
                </a:lnTo>
                <a:lnTo>
                  <a:pt x="106535" y="656253"/>
                </a:lnTo>
                <a:lnTo>
                  <a:pt x="105114" y="681821"/>
                </a:lnTo>
                <a:lnTo>
                  <a:pt x="106535" y="713072"/>
                </a:lnTo>
                <a:lnTo>
                  <a:pt x="109375" y="742901"/>
                </a:lnTo>
                <a:lnTo>
                  <a:pt x="113637" y="774151"/>
                </a:lnTo>
                <a:lnTo>
                  <a:pt x="119319" y="801140"/>
                </a:lnTo>
                <a:lnTo>
                  <a:pt x="125000" y="825288"/>
                </a:lnTo>
                <a:lnTo>
                  <a:pt x="134944" y="850856"/>
                </a:lnTo>
                <a:lnTo>
                  <a:pt x="144887" y="873584"/>
                </a:lnTo>
                <a:lnTo>
                  <a:pt x="154830" y="894891"/>
                </a:lnTo>
                <a:lnTo>
                  <a:pt x="166194" y="914777"/>
                </a:lnTo>
                <a:lnTo>
                  <a:pt x="178978" y="934663"/>
                </a:lnTo>
                <a:lnTo>
                  <a:pt x="193183" y="950289"/>
                </a:lnTo>
                <a:lnTo>
                  <a:pt x="208808" y="968755"/>
                </a:lnTo>
                <a:lnTo>
                  <a:pt x="224433" y="982959"/>
                </a:lnTo>
                <a:lnTo>
                  <a:pt x="240058" y="998584"/>
                </a:lnTo>
                <a:lnTo>
                  <a:pt x="255683" y="1009948"/>
                </a:lnTo>
                <a:lnTo>
                  <a:pt x="274149" y="1022732"/>
                </a:lnTo>
                <a:lnTo>
                  <a:pt x="312501" y="1044039"/>
                </a:lnTo>
                <a:lnTo>
                  <a:pt x="349433" y="1062505"/>
                </a:lnTo>
                <a:lnTo>
                  <a:pt x="387785" y="1076710"/>
                </a:lnTo>
                <a:lnTo>
                  <a:pt x="427558" y="1086653"/>
                </a:lnTo>
                <a:lnTo>
                  <a:pt x="467331" y="1096596"/>
                </a:lnTo>
                <a:lnTo>
                  <a:pt x="505684" y="1102278"/>
                </a:lnTo>
                <a:lnTo>
                  <a:pt x="541195" y="1106539"/>
                </a:lnTo>
                <a:lnTo>
                  <a:pt x="575286" y="1107960"/>
                </a:lnTo>
                <a:lnTo>
                  <a:pt x="576707" y="1117903"/>
                </a:lnTo>
                <a:lnTo>
                  <a:pt x="579548" y="1147733"/>
                </a:lnTo>
                <a:lnTo>
                  <a:pt x="576707" y="1167619"/>
                </a:lnTo>
                <a:lnTo>
                  <a:pt x="572445" y="1190346"/>
                </a:lnTo>
                <a:lnTo>
                  <a:pt x="566763" y="1217335"/>
                </a:lnTo>
                <a:lnTo>
                  <a:pt x="556820" y="1245744"/>
                </a:lnTo>
                <a:lnTo>
                  <a:pt x="555400" y="1247165"/>
                </a:lnTo>
                <a:lnTo>
                  <a:pt x="551138" y="1250006"/>
                </a:lnTo>
                <a:lnTo>
                  <a:pt x="541195" y="1250006"/>
                </a:lnTo>
                <a:lnTo>
                  <a:pt x="515627" y="1251426"/>
                </a:lnTo>
                <a:lnTo>
                  <a:pt x="490059" y="1255688"/>
                </a:lnTo>
                <a:lnTo>
                  <a:pt x="465911" y="1259949"/>
                </a:lnTo>
                <a:lnTo>
                  <a:pt x="438922" y="1265631"/>
                </a:lnTo>
                <a:lnTo>
                  <a:pt x="416195" y="1272733"/>
                </a:lnTo>
                <a:lnTo>
                  <a:pt x="392047" y="1281256"/>
                </a:lnTo>
                <a:lnTo>
                  <a:pt x="367899" y="1291199"/>
                </a:lnTo>
                <a:lnTo>
                  <a:pt x="346592" y="1303983"/>
                </a:lnTo>
                <a:lnTo>
                  <a:pt x="322444" y="1315347"/>
                </a:lnTo>
                <a:lnTo>
                  <a:pt x="302558" y="1326711"/>
                </a:lnTo>
                <a:lnTo>
                  <a:pt x="279831" y="1343756"/>
                </a:lnTo>
                <a:lnTo>
                  <a:pt x="259944" y="1359381"/>
                </a:lnTo>
                <a:lnTo>
                  <a:pt x="240058" y="1375006"/>
                </a:lnTo>
                <a:lnTo>
                  <a:pt x="223012" y="1393472"/>
                </a:lnTo>
                <a:lnTo>
                  <a:pt x="204546" y="1413359"/>
                </a:lnTo>
                <a:lnTo>
                  <a:pt x="186080" y="1433245"/>
                </a:lnTo>
                <a:lnTo>
                  <a:pt x="173296" y="1453132"/>
                </a:lnTo>
                <a:lnTo>
                  <a:pt x="159091" y="1473018"/>
                </a:lnTo>
                <a:lnTo>
                  <a:pt x="146307" y="1492905"/>
                </a:lnTo>
                <a:lnTo>
                  <a:pt x="134944" y="1514211"/>
                </a:lnTo>
                <a:lnTo>
                  <a:pt x="125000" y="1536939"/>
                </a:lnTo>
                <a:lnTo>
                  <a:pt x="115057" y="1558246"/>
                </a:lnTo>
                <a:lnTo>
                  <a:pt x="106535" y="1579553"/>
                </a:lnTo>
                <a:lnTo>
                  <a:pt x="100853" y="1602280"/>
                </a:lnTo>
                <a:lnTo>
                  <a:pt x="95171" y="1626428"/>
                </a:lnTo>
                <a:lnTo>
                  <a:pt x="90909" y="1647735"/>
                </a:lnTo>
                <a:lnTo>
                  <a:pt x="89489" y="1671883"/>
                </a:lnTo>
                <a:lnTo>
                  <a:pt x="86648" y="1693190"/>
                </a:lnTo>
                <a:lnTo>
                  <a:pt x="86648" y="1717337"/>
                </a:lnTo>
                <a:lnTo>
                  <a:pt x="86648" y="1741485"/>
                </a:lnTo>
                <a:lnTo>
                  <a:pt x="89489" y="1762792"/>
                </a:lnTo>
                <a:lnTo>
                  <a:pt x="93750" y="1786940"/>
                </a:lnTo>
                <a:lnTo>
                  <a:pt x="100853" y="1819611"/>
                </a:lnTo>
                <a:lnTo>
                  <a:pt x="110796" y="1846599"/>
                </a:lnTo>
                <a:lnTo>
                  <a:pt x="123580" y="1875009"/>
                </a:lnTo>
                <a:lnTo>
                  <a:pt x="139205" y="1899156"/>
                </a:lnTo>
                <a:lnTo>
                  <a:pt x="154830" y="1919043"/>
                </a:lnTo>
                <a:lnTo>
                  <a:pt x="173296" y="1938929"/>
                </a:lnTo>
                <a:lnTo>
                  <a:pt x="193183" y="1954554"/>
                </a:lnTo>
                <a:lnTo>
                  <a:pt x="214489" y="1968759"/>
                </a:lnTo>
                <a:lnTo>
                  <a:pt x="235796" y="1982964"/>
                </a:lnTo>
                <a:lnTo>
                  <a:pt x="258524" y="1992907"/>
                </a:lnTo>
                <a:lnTo>
                  <a:pt x="279831" y="2002850"/>
                </a:lnTo>
                <a:lnTo>
                  <a:pt x="302558" y="2009952"/>
                </a:lnTo>
                <a:lnTo>
                  <a:pt x="346592" y="2022736"/>
                </a:lnTo>
                <a:lnTo>
                  <a:pt x="383524" y="2028418"/>
                </a:lnTo>
                <a:lnTo>
                  <a:pt x="392047" y="2029839"/>
                </a:lnTo>
                <a:lnTo>
                  <a:pt x="399149" y="2034100"/>
                </a:lnTo>
                <a:lnTo>
                  <a:pt x="406251" y="2038362"/>
                </a:lnTo>
                <a:lnTo>
                  <a:pt x="411933" y="2044043"/>
                </a:lnTo>
                <a:lnTo>
                  <a:pt x="416195" y="2052566"/>
                </a:lnTo>
                <a:lnTo>
                  <a:pt x="419036" y="2059668"/>
                </a:lnTo>
                <a:lnTo>
                  <a:pt x="421877" y="2068191"/>
                </a:lnTo>
                <a:lnTo>
                  <a:pt x="421877" y="2076714"/>
                </a:lnTo>
                <a:lnTo>
                  <a:pt x="417615" y="2102282"/>
                </a:lnTo>
                <a:lnTo>
                  <a:pt x="465911" y="2112225"/>
                </a:lnTo>
                <a:lnTo>
                  <a:pt x="517047" y="2119328"/>
                </a:lnTo>
                <a:lnTo>
                  <a:pt x="575286" y="2126430"/>
                </a:lnTo>
                <a:lnTo>
                  <a:pt x="639207" y="2127850"/>
                </a:lnTo>
                <a:lnTo>
                  <a:pt x="684661" y="2126430"/>
                </a:lnTo>
                <a:lnTo>
                  <a:pt x="730116" y="2123589"/>
                </a:lnTo>
                <a:lnTo>
                  <a:pt x="818185" y="2116487"/>
                </a:lnTo>
                <a:lnTo>
                  <a:pt x="889208" y="2106544"/>
                </a:lnTo>
                <a:lnTo>
                  <a:pt x="946026" y="2098021"/>
                </a:lnTo>
                <a:lnTo>
                  <a:pt x="916196" y="1876429"/>
                </a:lnTo>
                <a:lnTo>
                  <a:pt x="894889" y="1732962"/>
                </a:lnTo>
                <a:lnTo>
                  <a:pt x="873583" y="1589496"/>
                </a:lnTo>
                <a:lnTo>
                  <a:pt x="873583" y="1578132"/>
                </a:lnTo>
                <a:lnTo>
                  <a:pt x="877844" y="1568189"/>
                </a:lnTo>
                <a:lnTo>
                  <a:pt x="882105" y="1558246"/>
                </a:lnTo>
                <a:lnTo>
                  <a:pt x="889208" y="1549723"/>
                </a:lnTo>
                <a:lnTo>
                  <a:pt x="899151" y="1544041"/>
                </a:lnTo>
                <a:lnTo>
                  <a:pt x="909094" y="1539780"/>
                </a:lnTo>
                <a:lnTo>
                  <a:pt x="919037" y="1539780"/>
                </a:lnTo>
                <a:lnTo>
                  <a:pt x="931821" y="1542621"/>
                </a:lnTo>
                <a:lnTo>
                  <a:pt x="991481" y="1559666"/>
                </a:lnTo>
                <a:lnTo>
                  <a:pt x="1046879" y="1573871"/>
                </a:lnTo>
                <a:lnTo>
                  <a:pt x="1096595" y="1582394"/>
                </a:lnTo>
                <a:lnTo>
                  <a:pt x="1120742" y="1583814"/>
                </a:lnTo>
                <a:lnTo>
                  <a:pt x="1142049" y="1583814"/>
                </a:lnTo>
                <a:lnTo>
                  <a:pt x="1154834" y="1583814"/>
                </a:lnTo>
                <a:lnTo>
                  <a:pt x="1196027" y="1579553"/>
                </a:lnTo>
                <a:lnTo>
                  <a:pt x="1234379" y="1573871"/>
                </a:lnTo>
                <a:lnTo>
                  <a:pt x="1269891" y="1563928"/>
                </a:lnTo>
                <a:lnTo>
                  <a:pt x="1303982" y="1552564"/>
                </a:lnTo>
                <a:lnTo>
                  <a:pt x="1335232" y="1538359"/>
                </a:lnTo>
                <a:lnTo>
                  <a:pt x="1363641" y="1522734"/>
                </a:lnTo>
                <a:lnTo>
                  <a:pt x="1392050" y="1504268"/>
                </a:lnTo>
                <a:lnTo>
                  <a:pt x="1414778" y="1484382"/>
                </a:lnTo>
                <a:lnTo>
                  <a:pt x="1437505" y="1464495"/>
                </a:lnTo>
                <a:lnTo>
                  <a:pt x="1458812" y="1444609"/>
                </a:lnTo>
                <a:lnTo>
                  <a:pt x="1477278" y="1423302"/>
                </a:lnTo>
                <a:lnTo>
                  <a:pt x="1492903" y="1403416"/>
                </a:lnTo>
                <a:lnTo>
                  <a:pt x="1508528" y="1380688"/>
                </a:lnTo>
                <a:lnTo>
                  <a:pt x="1521312" y="1360802"/>
                </a:lnTo>
                <a:lnTo>
                  <a:pt x="1542619" y="1323870"/>
                </a:lnTo>
                <a:lnTo>
                  <a:pt x="1546880" y="1316767"/>
                </a:lnTo>
                <a:lnTo>
                  <a:pt x="1551142" y="1311086"/>
                </a:lnTo>
                <a:lnTo>
                  <a:pt x="1562505" y="1303983"/>
                </a:lnTo>
                <a:lnTo>
                  <a:pt x="1576710" y="1301142"/>
                </a:lnTo>
                <a:lnTo>
                  <a:pt x="1582392" y="1299722"/>
                </a:lnTo>
                <a:lnTo>
                  <a:pt x="1590914" y="1301142"/>
                </a:lnTo>
                <a:lnTo>
                  <a:pt x="1620744" y="1305404"/>
                </a:lnTo>
                <a:lnTo>
                  <a:pt x="1651994" y="1306824"/>
                </a:lnTo>
                <a:lnTo>
                  <a:pt x="1674722" y="1306824"/>
                </a:lnTo>
                <a:lnTo>
                  <a:pt x="1694608" y="1305404"/>
                </a:lnTo>
                <a:lnTo>
                  <a:pt x="1714494" y="1301142"/>
                </a:lnTo>
                <a:lnTo>
                  <a:pt x="1734381" y="1296881"/>
                </a:lnTo>
                <a:lnTo>
                  <a:pt x="1751426" y="1291199"/>
                </a:lnTo>
                <a:lnTo>
                  <a:pt x="1769892" y="1284097"/>
                </a:lnTo>
                <a:lnTo>
                  <a:pt x="1785517" y="1275574"/>
                </a:lnTo>
                <a:lnTo>
                  <a:pt x="1799722" y="1265631"/>
                </a:lnTo>
                <a:lnTo>
                  <a:pt x="1813927" y="1255688"/>
                </a:lnTo>
                <a:lnTo>
                  <a:pt x="1825290" y="1245744"/>
                </a:lnTo>
                <a:lnTo>
                  <a:pt x="1835233" y="1232960"/>
                </a:lnTo>
                <a:lnTo>
                  <a:pt x="1845177" y="1221597"/>
                </a:lnTo>
                <a:lnTo>
                  <a:pt x="1853699" y="1210233"/>
                </a:lnTo>
                <a:lnTo>
                  <a:pt x="1857961" y="1196028"/>
                </a:lnTo>
                <a:lnTo>
                  <a:pt x="1860802" y="1181824"/>
                </a:lnTo>
                <a:lnTo>
                  <a:pt x="1860802" y="1167619"/>
                </a:lnTo>
                <a:lnTo>
                  <a:pt x="1860802" y="1153414"/>
                </a:lnTo>
                <a:lnTo>
                  <a:pt x="1857961" y="1140630"/>
                </a:lnTo>
                <a:lnTo>
                  <a:pt x="1853699" y="1127846"/>
                </a:lnTo>
                <a:lnTo>
                  <a:pt x="1845177" y="1113641"/>
                </a:lnTo>
                <a:lnTo>
                  <a:pt x="1835233" y="1102278"/>
                </a:lnTo>
                <a:lnTo>
                  <a:pt x="1825290" y="1089494"/>
                </a:lnTo>
                <a:lnTo>
                  <a:pt x="1813927" y="1079550"/>
                </a:lnTo>
                <a:lnTo>
                  <a:pt x="1799722" y="1069607"/>
                </a:lnTo>
                <a:lnTo>
                  <a:pt x="1785517" y="1059664"/>
                </a:lnTo>
                <a:lnTo>
                  <a:pt x="1769892" y="1052562"/>
                </a:lnTo>
                <a:lnTo>
                  <a:pt x="1751426" y="1046880"/>
                </a:lnTo>
                <a:lnTo>
                  <a:pt x="1734381" y="1039778"/>
                </a:lnTo>
                <a:lnTo>
                  <a:pt x="1714494" y="1034096"/>
                </a:lnTo>
                <a:lnTo>
                  <a:pt x="1694608" y="1032675"/>
                </a:lnTo>
                <a:lnTo>
                  <a:pt x="1674722" y="1028414"/>
                </a:lnTo>
                <a:lnTo>
                  <a:pt x="1651994" y="1028414"/>
                </a:lnTo>
                <a:lnTo>
                  <a:pt x="1620744" y="1029834"/>
                </a:lnTo>
                <a:lnTo>
                  <a:pt x="1588074" y="1036937"/>
                </a:lnTo>
                <a:lnTo>
                  <a:pt x="1558244" y="1044039"/>
                </a:lnTo>
                <a:lnTo>
                  <a:pt x="1531255" y="1053982"/>
                </a:lnTo>
                <a:lnTo>
                  <a:pt x="1507107" y="1068187"/>
                </a:lnTo>
                <a:lnTo>
                  <a:pt x="1484380" y="1086653"/>
                </a:lnTo>
                <a:lnTo>
                  <a:pt x="1467335" y="1103698"/>
                </a:lnTo>
                <a:lnTo>
                  <a:pt x="1461653" y="1113641"/>
                </a:lnTo>
                <a:lnTo>
                  <a:pt x="1454550" y="1123585"/>
                </a:lnTo>
                <a:lnTo>
                  <a:pt x="1451709" y="1132107"/>
                </a:lnTo>
                <a:lnTo>
                  <a:pt x="1448869" y="1137789"/>
                </a:lnTo>
                <a:lnTo>
                  <a:pt x="1448869" y="1140630"/>
                </a:lnTo>
                <a:lnTo>
                  <a:pt x="1444607" y="1147733"/>
                </a:lnTo>
                <a:lnTo>
                  <a:pt x="1444607" y="1150573"/>
                </a:lnTo>
                <a:lnTo>
                  <a:pt x="1434664" y="1186085"/>
                </a:lnTo>
                <a:lnTo>
                  <a:pt x="1419039" y="1225858"/>
                </a:lnTo>
                <a:lnTo>
                  <a:pt x="1409096" y="1247165"/>
                </a:lnTo>
                <a:lnTo>
                  <a:pt x="1397732" y="1269892"/>
                </a:lnTo>
                <a:lnTo>
                  <a:pt x="1383527" y="1291199"/>
                </a:lnTo>
                <a:lnTo>
                  <a:pt x="1367902" y="1313926"/>
                </a:lnTo>
                <a:lnTo>
                  <a:pt x="1350857" y="1335233"/>
                </a:lnTo>
                <a:lnTo>
                  <a:pt x="1330970" y="1355120"/>
                </a:lnTo>
                <a:lnTo>
                  <a:pt x="1311084" y="1373586"/>
                </a:lnTo>
                <a:lnTo>
                  <a:pt x="1289777" y="1386370"/>
                </a:lnTo>
                <a:lnTo>
                  <a:pt x="1264209" y="1400575"/>
                </a:lnTo>
                <a:lnTo>
                  <a:pt x="1235800" y="1410518"/>
                </a:lnTo>
                <a:lnTo>
                  <a:pt x="1208811" y="1419041"/>
                </a:lnTo>
                <a:lnTo>
                  <a:pt x="1174720" y="1420461"/>
                </a:lnTo>
                <a:lnTo>
                  <a:pt x="1151993" y="1420461"/>
                </a:lnTo>
                <a:lnTo>
                  <a:pt x="1130686" y="1419041"/>
                </a:lnTo>
                <a:lnTo>
                  <a:pt x="1107958" y="1416200"/>
                </a:lnTo>
                <a:lnTo>
                  <a:pt x="1086651" y="1413359"/>
                </a:lnTo>
                <a:lnTo>
                  <a:pt x="1042617" y="1400575"/>
                </a:lnTo>
                <a:lnTo>
                  <a:pt x="1001424" y="1384950"/>
                </a:lnTo>
                <a:lnTo>
                  <a:pt x="961651" y="1366484"/>
                </a:lnTo>
                <a:lnTo>
                  <a:pt x="921878" y="1346597"/>
                </a:lnTo>
                <a:lnTo>
                  <a:pt x="848014" y="1303983"/>
                </a:lnTo>
                <a:lnTo>
                  <a:pt x="798298" y="1272733"/>
                </a:lnTo>
                <a:lnTo>
                  <a:pt x="752844" y="1250006"/>
                </a:lnTo>
                <a:lnTo>
                  <a:pt x="742900" y="1242903"/>
                </a:lnTo>
                <a:lnTo>
                  <a:pt x="728696" y="1231540"/>
                </a:lnTo>
                <a:lnTo>
                  <a:pt x="723014" y="1225858"/>
                </a:lnTo>
                <a:lnTo>
                  <a:pt x="718753" y="1217335"/>
                </a:lnTo>
                <a:lnTo>
                  <a:pt x="714491" y="1210233"/>
                </a:lnTo>
                <a:lnTo>
                  <a:pt x="714491" y="1201710"/>
                </a:lnTo>
                <a:lnTo>
                  <a:pt x="710230" y="1147733"/>
                </a:lnTo>
                <a:lnTo>
                  <a:pt x="710230" y="1137789"/>
                </a:lnTo>
                <a:lnTo>
                  <a:pt x="713071" y="1130687"/>
                </a:lnTo>
                <a:lnTo>
                  <a:pt x="715912" y="1123585"/>
                </a:lnTo>
                <a:lnTo>
                  <a:pt x="720173" y="1117903"/>
                </a:lnTo>
                <a:lnTo>
                  <a:pt x="725855" y="1112221"/>
                </a:lnTo>
                <a:lnTo>
                  <a:pt x="732957" y="1106539"/>
                </a:lnTo>
                <a:lnTo>
                  <a:pt x="740059" y="1103698"/>
                </a:lnTo>
                <a:lnTo>
                  <a:pt x="748582" y="1102278"/>
                </a:lnTo>
                <a:lnTo>
                  <a:pt x="795457" y="1092335"/>
                </a:lnTo>
                <a:lnTo>
                  <a:pt x="842332" y="1082391"/>
                </a:lnTo>
                <a:lnTo>
                  <a:pt x="884946" y="1068187"/>
                </a:lnTo>
                <a:lnTo>
                  <a:pt x="926140" y="1049721"/>
                </a:lnTo>
                <a:lnTo>
                  <a:pt x="963071" y="1029834"/>
                </a:lnTo>
                <a:lnTo>
                  <a:pt x="998583" y="1008527"/>
                </a:lnTo>
                <a:lnTo>
                  <a:pt x="1031254" y="982959"/>
                </a:lnTo>
                <a:lnTo>
                  <a:pt x="1058242" y="957391"/>
                </a:lnTo>
                <a:lnTo>
                  <a:pt x="1085231" y="927561"/>
                </a:lnTo>
                <a:lnTo>
                  <a:pt x="1106538" y="894891"/>
                </a:lnTo>
                <a:lnTo>
                  <a:pt x="1126424" y="860799"/>
                </a:lnTo>
                <a:lnTo>
                  <a:pt x="1142049" y="825288"/>
                </a:lnTo>
                <a:lnTo>
                  <a:pt x="1154834" y="786936"/>
                </a:lnTo>
                <a:lnTo>
                  <a:pt x="1164777" y="747163"/>
                </a:lnTo>
                <a:lnTo>
                  <a:pt x="1169038" y="705969"/>
                </a:lnTo>
                <a:lnTo>
                  <a:pt x="1170459" y="661935"/>
                </a:lnTo>
                <a:lnTo>
                  <a:pt x="1170459" y="636367"/>
                </a:lnTo>
                <a:lnTo>
                  <a:pt x="1169038" y="607957"/>
                </a:lnTo>
                <a:lnTo>
                  <a:pt x="1166197" y="582389"/>
                </a:lnTo>
                <a:lnTo>
                  <a:pt x="1160515" y="556821"/>
                </a:lnTo>
                <a:lnTo>
                  <a:pt x="1149152" y="504264"/>
                </a:lnTo>
                <a:lnTo>
                  <a:pt x="1132106" y="454548"/>
                </a:lnTo>
                <a:lnTo>
                  <a:pt x="1110799" y="404832"/>
                </a:lnTo>
                <a:lnTo>
                  <a:pt x="1085231" y="356536"/>
                </a:lnTo>
                <a:lnTo>
                  <a:pt x="1071026" y="335229"/>
                </a:lnTo>
                <a:lnTo>
                  <a:pt x="1055401" y="311081"/>
                </a:lnTo>
                <a:lnTo>
                  <a:pt x="1038356" y="291195"/>
                </a:lnTo>
                <a:lnTo>
                  <a:pt x="1021310" y="269888"/>
                </a:lnTo>
                <a:lnTo>
                  <a:pt x="1002844" y="250001"/>
                </a:lnTo>
                <a:lnTo>
                  <a:pt x="982958" y="230115"/>
                </a:lnTo>
                <a:lnTo>
                  <a:pt x="963071" y="211649"/>
                </a:lnTo>
                <a:lnTo>
                  <a:pt x="943185" y="196024"/>
                </a:lnTo>
                <a:lnTo>
                  <a:pt x="921878" y="180399"/>
                </a:lnTo>
                <a:lnTo>
                  <a:pt x="897730" y="163353"/>
                </a:lnTo>
                <a:lnTo>
                  <a:pt x="873583" y="150569"/>
                </a:lnTo>
                <a:lnTo>
                  <a:pt x="849435" y="137785"/>
                </a:lnTo>
                <a:lnTo>
                  <a:pt x="823866" y="126421"/>
                </a:lnTo>
                <a:lnTo>
                  <a:pt x="798298" y="116478"/>
                </a:lnTo>
                <a:lnTo>
                  <a:pt x="772730" y="106535"/>
                </a:lnTo>
                <a:lnTo>
                  <a:pt x="744321" y="100853"/>
                </a:lnTo>
                <a:lnTo>
                  <a:pt x="715912" y="93751"/>
                </a:lnTo>
                <a:lnTo>
                  <a:pt x="688923" y="90910"/>
                </a:lnTo>
                <a:lnTo>
                  <a:pt x="659093" y="88069"/>
                </a:lnTo>
                <a:close/>
                <a:moveTo>
                  <a:pt x="596593" y="0"/>
                </a:moveTo>
                <a:lnTo>
                  <a:pt x="629264" y="0"/>
                </a:lnTo>
                <a:lnTo>
                  <a:pt x="660514" y="0"/>
                </a:lnTo>
                <a:lnTo>
                  <a:pt x="690343" y="2841"/>
                </a:lnTo>
                <a:lnTo>
                  <a:pt x="723014" y="7103"/>
                </a:lnTo>
                <a:lnTo>
                  <a:pt x="752844" y="12784"/>
                </a:lnTo>
                <a:lnTo>
                  <a:pt x="784094" y="19887"/>
                </a:lnTo>
                <a:lnTo>
                  <a:pt x="813923" y="29830"/>
                </a:lnTo>
                <a:lnTo>
                  <a:pt x="842332" y="41194"/>
                </a:lnTo>
                <a:lnTo>
                  <a:pt x="869321" y="52557"/>
                </a:lnTo>
                <a:lnTo>
                  <a:pt x="897730" y="66762"/>
                </a:lnTo>
                <a:lnTo>
                  <a:pt x="926140" y="80967"/>
                </a:lnTo>
                <a:lnTo>
                  <a:pt x="951708" y="96592"/>
                </a:lnTo>
                <a:lnTo>
                  <a:pt x="977276" y="113637"/>
                </a:lnTo>
                <a:lnTo>
                  <a:pt x="1002844" y="133524"/>
                </a:lnTo>
                <a:lnTo>
                  <a:pt x="1026992" y="151990"/>
                </a:lnTo>
                <a:lnTo>
                  <a:pt x="1048299" y="173296"/>
                </a:lnTo>
                <a:lnTo>
                  <a:pt x="1071026" y="196024"/>
                </a:lnTo>
                <a:lnTo>
                  <a:pt x="1092333" y="220172"/>
                </a:lnTo>
                <a:lnTo>
                  <a:pt x="1112220" y="244320"/>
                </a:lnTo>
                <a:lnTo>
                  <a:pt x="1130686" y="267047"/>
                </a:lnTo>
                <a:lnTo>
                  <a:pt x="1149152" y="294036"/>
                </a:lnTo>
                <a:lnTo>
                  <a:pt x="1164777" y="321024"/>
                </a:lnTo>
                <a:lnTo>
                  <a:pt x="1180402" y="349434"/>
                </a:lnTo>
                <a:lnTo>
                  <a:pt x="1194606" y="376422"/>
                </a:lnTo>
                <a:lnTo>
                  <a:pt x="1208811" y="407672"/>
                </a:lnTo>
                <a:lnTo>
                  <a:pt x="1218754" y="437502"/>
                </a:lnTo>
                <a:lnTo>
                  <a:pt x="1228697" y="467332"/>
                </a:lnTo>
                <a:lnTo>
                  <a:pt x="1238641" y="498582"/>
                </a:lnTo>
                <a:lnTo>
                  <a:pt x="1244322" y="529832"/>
                </a:lnTo>
                <a:lnTo>
                  <a:pt x="1250004" y="562503"/>
                </a:lnTo>
                <a:lnTo>
                  <a:pt x="1254266" y="593753"/>
                </a:lnTo>
                <a:lnTo>
                  <a:pt x="1258527" y="627844"/>
                </a:lnTo>
                <a:lnTo>
                  <a:pt x="1258527" y="661935"/>
                </a:lnTo>
                <a:lnTo>
                  <a:pt x="1255686" y="711651"/>
                </a:lnTo>
                <a:lnTo>
                  <a:pt x="1250004" y="759947"/>
                </a:lnTo>
                <a:lnTo>
                  <a:pt x="1240061" y="805402"/>
                </a:lnTo>
                <a:lnTo>
                  <a:pt x="1228697" y="849436"/>
                </a:lnTo>
                <a:lnTo>
                  <a:pt x="1210231" y="889209"/>
                </a:lnTo>
                <a:lnTo>
                  <a:pt x="1190345" y="928982"/>
                </a:lnTo>
                <a:lnTo>
                  <a:pt x="1166197" y="967334"/>
                </a:lnTo>
                <a:lnTo>
                  <a:pt x="1139208" y="1000005"/>
                </a:lnTo>
                <a:lnTo>
                  <a:pt x="1107958" y="1032675"/>
                </a:lnTo>
                <a:lnTo>
                  <a:pt x="1075288" y="1062505"/>
                </a:lnTo>
                <a:lnTo>
                  <a:pt x="1036935" y="1088073"/>
                </a:lnTo>
                <a:lnTo>
                  <a:pt x="997163" y="1112221"/>
                </a:lnTo>
                <a:lnTo>
                  <a:pt x="953128" y="1133528"/>
                </a:lnTo>
                <a:lnTo>
                  <a:pt x="907674" y="1151994"/>
                </a:lnTo>
                <a:lnTo>
                  <a:pt x="857958" y="1167619"/>
                </a:lnTo>
                <a:lnTo>
                  <a:pt x="805401" y="1180403"/>
                </a:lnTo>
                <a:lnTo>
                  <a:pt x="848014" y="1201710"/>
                </a:lnTo>
                <a:lnTo>
                  <a:pt x="892049" y="1227278"/>
                </a:lnTo>
                <a:lnTo>
                  <a:pt x="958810" y="1267051"/>
                </a:lnTo>
                <a:lnTo>
                  <a:pt x="992901" y="1285517"/>
                </a:lnTo>
                <a:lnTo>
                  <a:pt x="1026992" y="1301142"/>
                </a:lnTo>
                <a:lnTo>
                  <a:pt x="1062504" y="1315347"/>
                </a:lnTo>
                <a:lnTo>
                  <a:pt x="1098015" y="1326711"/>
                </a:lnTo>
                <a:lnTo>
                  <a:pt x="1136368" y="1333813"/>
                </a:lnTo>
                <a:lnTo>
                  <a:pt x="1154834" y="1335233"/>
                </a:lnTo>
                <a:lnTo>
                  <a:pt x="1171879" y="1335233"/>
                </a:lnTo>
                <a:lnTo>
                  <a:pt x="1194606" y="1333813"/>
                </a:lnTo>
                <a:lnTo>
                  <a:pt x="1214493" y="1326711"/>
                </a:lnTo>
                <a:lnTo>
                  <a:pt x="1231538" y="1319608"/>
                </a:lnTo>
                <a:lnTo>
                  <a:pt x="1250004" y="1309665"/>
                </a:lnTo>
                <a:lnTo>
                  <a:pt x="1265629" y="1296881"/>
                </a:lnTo>
                <a:lnTo>
                  <a:pt x="1279834" y="1284097"/>
                </a:lnTo>
                <a:lnTo>
                  <a:pt x="1294039" y="1269892"/>
                </a:lnTo>
                <a:lnTo>
                  <a:pt x="1305402" y="1252847"/>
                </a:lnTo>
                <a:lnTo>
                  <a:pt x="1315345" y="1237222"/>
                </a:lnTo>
                <a:lnTo>
                  <a:pt x="1325289" y="1220176"/>
                </a:lnTo>
                <a:lnTo>
                  <a:pt x="1340914" y="1186085"/>
                </a:lnTo>
                <a:lnTo>
                  <a:pt x="1353698" y="1153414"/>
                </a:lnTo>
                <a:lnTo>
                  <a:pt x="1362221" y="1127846"/>
                </a:lnTo>
                <a:lnTo>
                  <a:pt x="1365061" y="1113641"/>
                </a:lnTo>
                <a:lnTo>
                  <a:pt x="1369323" y="1096596"/>
                </a:lnTo>
                <a:lnTo>
                  <a:pt x="1372164" y="1088073"/>
                </a:lnTo>
                <a:lnTo>
                  <a:pt x="1375005" y="1079550"/>
                </a:lnTo>
                <a:lnTo>
                  <a:pt x="1379266" y="1073869"/>
                </a:lnTo>
                <a:lnTo>
                  <a:pt x="1384948" y="1068187"/>
                </a:lnTo>
                <a:lnTo>
                  <a:pt x="1394891" y="1053982"/>
                </a:lnTo>
                <a:lnTo>
                  <a:pt x="1407675" y="1039778"/>
                </a:lnTo>
                <a:lnTo>
                  <a:pt x="1419039" y="1028414"/>
                </a:lnTo>
                <a:lnTo>
                  <a:pt x="1433244" y="1017050"/>
                </a:lnTo>
                <a:lnTo>
                  <a:pt x="1447448" y="1004266"/>
                </a:lnTo>
                <a:lnTo>
                  <a:pt x="1461653" y="994323"/>
                </a:lnTo>
                <a:lnTo>
                  <a:pt x="1494323" y="977277"/>
                </a:lnTo>
                <a:lnTo>
                  <a:pt x="1531255" y="960232"/>
                </a:lnTo>
                <a:lnTo>
                  <a:pt x="1568187" y="950289"/>
                </a:lnTo>
                <a:lnTo>
                  <a:pt x="1610801" y="944607"/>
                </a:lnTo>
                <a:lnTo>
                  <a:pt x="1651994" y="943186"/>
                </a:lnTo>
                <a:lnTo>
                  <a:pt x="1681824" y="943186"/>
                </a:lnTo>
                <a:lnTo>
                  <a:pt x="1711654" y="947448"/>
                </a:lnTo>
                <a:lnTo>
                  <a:pt x="1740063" y="953129"/>
                </a:lnTo>
                <a:lnTo>
                  <a:pt x="1767051" y="958811"/>
                </a:lnTo>
                <a:lnTo>
                  <a:pt x="1794040" y="968755"/>
                </a:lnTo>
                <a:lnTo>
                  <a:pt x="1818188" y="980118"/>
                </a:lnTo>
                <a:lnTo>
                  <a:pt x="1840915" y="992902"/>
                </a:lnTo>
                <a:lnTo>
                  <a:pt x="1860802" y="1008527"/>
                </a:lnTo>
                <a:lnTo>
                  <a:pt x="1880688" y="1024152"/>
                </a:lnTo>
                <a:lnTo>
                  <a:pt x="1899154" y="1042618"/>
                </a:lnTo>
                <a:lnTo>
                  <a:pt x="1913359" y="1059664"/>
                </a:lnTo>
                <a:lnTo>
                  <a:pt x="1924722" y="1079550"/>
                </a:lnTo>
                <a:lnTo>
                  <a:pt x="1934666" y="1100857"/>
                </a:lnTo>
                <a:lnTo>
                  <a:pt x="1943188" y="1122164"/>
                </a:lnTo>
                <a:lnTo>
                  <a:pt x="1947450" y="1146312"/>
                </a:lnTo>
                <a:lnTo>
                  <a:pt x="1948870" y="1167619"/>
                </a:lnTo>
                <a:lnTo>
                  <a:pt x="1947450" y="1191767"/>
                </a:lnTo>
                <a:lnTo>
                  <a:pt x="1943188" y="1213074"/>
                </a:lnTo>
                <a:lnTo>
                  <a:pt x="1934666" y="1235801"/>
                </a:lnTo>
                <a:lnTo>
                  <a:pt x="1924722" y="1255688"/>
                </a:lnTo>
                <a:lnTo>
                  <a:pt x="1913359" y="1275574"/>
                </a:lnTo>
                <a:lnTo>
                  <a:pt x="1899154" y="1295460"/>
                </a:lnTo>
                <a:lnTo>
                  <a:pt x="1880688" y="1311086"/>
                </a:lnTo>
                <a:lnTo>
                  <a:pt x="1860802" y="1329552"/>
                </a:lnTo>
                <a:lnTo>
                  <a:pt x="1840915" y="1343756"/>
                </a:lnTo>
                <a:lnTo>
                  <a:pt x="1818188" y="1355120"/>
                </a:lnTo>
                <a:lnTo>
                  <a:pt x="1794040" y="1366484"/>
                </a:lnTo>
                <a:lnTo>
                  <a:pt x="1767051" y="1376427"/>
                </a:lnTo>
                <a:lnTo>
                  <a:pt x="1740063" y="1384950"/>
                </a:lnTo>
                <a:lnTo>
                  <a:pt x="1711654" y="1390631"/>
                </a:lnTo>
                <a:lnTo>
                  <a:pt x="1681824" y="1393472"/>
                </a:lnTo>
                <a:lnTo>
                  <a:pt x="1651994" y="1394893"/>
                </a:lnTo>
                <a:lnTo>
                  <a:pt x="1627846" y="1393472"/>
                </a:lnTo>
                <a:lnTo>
                  <a:pt x="1605119" y="1390631"/>
                </a:lnTo>
                <a:lnTo>
                  <a:pt x="1576710" y="1434666"/>
                </a:lnTo>
                <a:lnTo>
                  <a:pt x="1561085" y="1457393"/>
                </a:lnTo>
                <a:lnTo>
                  <a:pt x="1542619" y="1480120"/>
                </a:lnTo>
                <a:lnTo>
                  <a:pt x="1522732" y="1502848"/>
                </a:lnTo>
                <a:lnTo>
                  <a:pt x="1501426" y="1526996"/>
                </a:lnTo>
                <a:lnTo>
                  <a:pt x="1477278" y="1548303"/>
                </a:lnTo>
                <a:lnTo>
                  <a:pt x="1451709" y="1568189"/>
                </a:lnTo>
                <a:lnTo>
                  <a:pt x="1421880" y="1588075"/>
                </a:lnTo>
                <a:lnTo>
                  <a:pt x="1392050" y="1606541"/>
                </a:lnTo>
                <a:lnTo>
                  <a:pt x="1359380" y="1623587"/>
                </a:lnTo>
                <a:lnTo>
                  <a:pt x="1323868" y="1637792"/>
                </a:lnTo>
                <a:lnTo>
                  <a:pt x="1285516" y="1650576"/>
                </a:lnTo>
                <a:lnTo>
                  <a:pt x="1245743" y="1660519"/>
                </a:lnTo>
                <a:lnTo>
                  <a:pt x="1204550" y="1667621"/>
                </a:lnTo>
                <a:lnTo>
                  <a:pt x="1159095" y="1671883"/>
                </a:lnTo>
                <a:lnTo>
                  <a:pt x="1134947" y="1671883"/>
                </a:lnTo>
                <a:lnTo>
                  <a:pt x="1112220" y="1670462"/>
                </a:lnTo>
                <a:lnTo>
                  <a:pt x="1065345" y="1666201"/>
                </a:lnTo>
                <a:lnTo>
                  <a:pt x="1017049" y="1656258"/>
                </a:lnTo>
                <a:lnTo>
                  <a:pt x="971594" y="1646314"/>
                </a:lnTo>
                <a:lnTo>
                  <a:pt x="995742" y="1813929"/>
                </a:lnTo>
                <a:lnTo>
                  <a:pt x="1017049" y="1965918"/>
                </a:lnTo>
                <a:lnTo>
                  <a:pt x="1036935" y="2126430"/>
                </a:lnTo>
                <a:lnTo>
                  <a:pt x="1036935" y="2133532"/>
                </a:lnTo>
                <a:lnTo>
                  <a:pt x="1036935" y="2142055"/>
                </a:lnTo>
                <a:lnTo>
                  <a:pt x="1035515" y="2149157"/>
                </a:lnTo>
                <a:lnTo>
                  <a:pt x="1031254" y="2156260"/>
                </a:lnTo>
                <a:lnTo>
                  <a:pt x="1025572" y="2161942"/>
                </a:lnTo>
                <a:lnTo>
                  <a:pt x="1018469" y="2167623"/>
                </a:lnTo>
                <a:lnTo>
                  <a:pt x="1011367" y="2171885"/>
                </a:lnTo>
                <a:lnTo>
                  <a:pt x="1002844" y="2173305"/>
                </a:lnTo>
                <a:lnTo>
                  <a:pt x="968753" y="2181828"/>
                </a:lnTo>
                <a:lnTo>
                  <a:pt x="887787" y="2193192"/>
                </a:lnTo>
                <a:lnTo>
                  <a:pt x="833810" y="2201714"/>
                </a:lnTo>
                <a:lnTo>
                  <a:pt x="772730" y="2207396"/>
                </a:lnTo>
                <a:lnTo>
                  <a:pt x="705968" y="2211658"/>
                </a:lnTo>
                <a:lnTo>
                  <a:pt x="639207" y="2213078"/>
                </a:lnTo>
                <a:lnTo>
                  <a:pt x="596593" y="2213078"/>
                </a:lnTo>
                <a:lnTo>
                  <a:pt x="556820" y="2211658"/>
                </a:lnTo>
                <a:lnTo>
                  <a:pt x="519888" y="2207396"/>
                </a:lnTo>
                <a:lnTo>
                  <a:pt x="482956" y="2203135"/>
                </a:lnTo>
                <a:lnTo>
                  <a:pt x="447445" y="2197453"/>
                </a:lnTo>
                <a:lnTo>
                  <a:pt x="416195" y="2190351"/>
                </a:lnTo>
                <a:lnTo>
                  <a:pt x="386365" y="2181828"/>
                </a:lnTo>
                <a:lnTo>
                  <a:pt x="356535" y="2171885"/>
                </a:lnTo>
                <a:lnTo>
                  <a:pt x="349433" y="2170464"/>
                </a:lnTo>
                <a:lnTo>
                  <a:pt x="343751" y="2166203"/>
                </a:lnTo>
                <a:lnTo>
                  <a:pt x="333808" y="2153419"/>
                </a:lnTo>
                <a:lnTo>
                  <a:pt x="329547" y="2142055"/>
                </a:lnTo>
                <a:lnTo>
                  <a:pt x="328126" y="2133532"/>
                </a:lnTo>
                <a:lnTo>
                  <a:pt x="328126" y="2127850"/>
                </a:lnTo>
                <a:lnTo>
                  <a:pt x="329547" y="2107964"/>
                </a:lnTo>
                <a:lnTo>
                  <a:pt x="298297" y="2099441"/>
                </a:lnTo>
                <a:lnTo>
                  <a:pt x="267046" y="2089498"/>
                </a:lnTo>
                <a:lnTo>
                  <a:pt x="235796" y="2078134"/>
                </a:lnTo>
                <a:lnTo>
                  <a:pt x="208808" y="2066771"/>
                </a:lnTo>
                <a:lnTo>
                  <a:pt x="183239" y="2052566"/>
                </a:lnTo>
                <a:lnTo>
                  <a:pt x="156251" y="2036941"/>
                </a:lnTo>
                <a:lnTo>
                  <a:pt x="134944" y="2018475"/>
                </a:lnTo>
                <a:lnTo>
                  <a:pt x="113637" y="2000009"/>
                </a:lnTo>
                <a:lnTo>
                  <a:pt x="93750" y="1980123"/>
                </a:lnTo>
                <a:lnTo>
                  <a:pt x="75284" y="1958816"/>
                </a:lnTo>
                <a:lnTo>
                  <a:pt x="59659" y="1934668"/>
                </a:lnTo>
                <a:lnTo>
                  <a:pt x="45455" y="1910520"/>
                </a:lnTo>
                <a:lnTo>
                  <a:pt x="31250" y="1884952"/>
                </a:lnTo>
                <a:lnTo>
                  <a:pt x="21307" y="1859383"/>
                </a:lnTo>
                <a:lnTo>
                  <a:pt x="12784" y="1830974"/>
                </a:lnTo>
                <a:lnTo>
                  <a:pt x="7102" y="1801145"/>
                </a:lnTo>
                <a:lnTo>
                  <a:pt x="2841" y="1775576"/>
                </a:lnTo>
                <a:lnTo>
                  <a:pt x="0" y="1747167"/>
                </a:lnTo>
                <a:lnTo>
                  <a:pt x="0" y="1720178"/>
                </a:lnTo>
                <a:lnTo>
                  <a:pt x="0" y="1691769"/>
                </a:lnTo>
                <a:lnTo>
                  <a:pt x="1421" y="1663360"/>
                </a:lnTo>
                <a:lnTo>
                  <a:pt x="5682" y="1636371"/>
                </a:lnTo>
                <a:lnTo>
                  <a:pt x="9943" y="1607962"/>
                </a:lnTo>
                <a:lnTo>
                  <a:pt x="17046" y="1579553"/>
                </a:lnTo>
                <a:lnTo>
                  <a:pt x="25568" y="1553984"/>
                </a:lnTo>
                <a:lnTo>
                  <a:pt x="32671" y="1526996"/>
                </a:lnTo>
                <a:lnTo>
                  <a:pt x="45455" y="1500007"/>
                </a:lnTo>
                <a:lnTo>
                  <a:pt x="56818" y="1474439"/>
                </a:lnTo>
                <a:lnTo>
                  <a:pt x="71023" y="1450291"/>
                </a:lnTo>
                <a:lnTo>
                  <a:pt x="85228" y="1424722"/>
                </a:lnTo>
                <a:lnTo>
                  <a:pt x="100853" y="1400575"/>
                </a:lnTo>
                <a:lnTo>
                  <a:pt x="119319" y="1379268"/>
                </a:lnTo>
                <a:lnTo>
                  <a:pt x="150569" y="1340915"/>
                </a:lnTo>
                <a:lnTo>
                  <a:pt x="184660" y="1309665"/>
                </a:lnTo>
                <a:lnTo>
                  <a:pt x="223012" y="1276994"/>
                </a:lnTo>
                <a:lnTo>
                  <a:pt x="259944" y="1251426"/>
                </a:lnTo>
                <a:lnTo>
                  <a:pt x="299717" y="1227278"/>
                </a:lnTo>
                <a:lnTo>
                  <a:pt x="343751" y="1207392"/>
                </a:lnTo>
                <a:lnTo>
                  <a:pt x="387785" y="1190346"/>
                </a:lnTo>
                <a:lnTo>
                  <a:pt x="431820" y="1177562"/>
                </a:lnTo>
                <a:lnTo>
                  <a:pt x="383524" y="1166199"/>
                </a:lnTo>
                <a:lnTo>
                  <a:pt x="338069" y="1151994"/>
                </a:lnTo>
                <a:lnTo>
                  <a:pt x="296876" y="1133528"/>
                </a:lnTo>
                <a:lnTo>
                  <a:pt x="255683" y="1113641"/>
                </a:lnTo>
                <a:lnTo>
                  <a:pt x="218751" y="1092335"/>
                </a:lnTo>
                <a:lnTo>
                  <a:pt x="184660" y="1066766"/>
                </a:lnTo>
                <a:lnTo>
                  <a:pt x="154830" y="1038357"/>
                </a:lnTo>
                <a:lnTo>
                  <a:pt x="126421" y="1008527"/>
                </a:lnTo>
                <a:lnTo>
                  <a:pt x="100853" y="974436"/>
                </a:lnTo>
                <a:lnTo>
                  <a:pt x="79546" y="940345"/>
                </a:lnTo>
                <a:lnTo>
                  <a:pt x="61080" y="903413"/>
                </a:lnTo>
                <a:lnTo>
                  <a:pt x="46875" y="863640"/>
                </a:lnTo>
                <a:lnTo>
                  <a:pt x="35512" y="821027"/>
                </a:lnTo>
                <a:lnTo>
                  <a:pt x="25568" y="776992"/>
                </a:lnTo>
                <a:lnTo>
                  <a:pt x="21307" y="731538"/>
                </a:lnTo>
                <a:lnTo>
                  <a:pt x="19886" y="681821"/>
                </a:lnTo>
                <a:lnTo>
                  <a:pt x="19886" y="650571"/>
                </a:lnTo>
                <a:lnTo>
                  <a:pt x="21307" y="617901"/>
                </a:lnTo>
                <a:lnTo>
                  <a:pt x="25568" y="588071"/>
                </a:lnTo>
                <a:lnTo>
                  <a:pt x="29830" y="556821"/>
                </a:lnTo>
                <a:lnTo>
                  <a:pt x="36932" y="524150"/>
                </a:lnTo>
                <a:lnTo>
                  <a:pt x="44034" y="494321"/>
                </a:lnTo>
                <a:lnTo>
                  <a:pt x="53978" y="463070"/>
                </a:lnTo>
                <a:lnTo>
                  <a:pt x="63921" y="433241"/>
                </a:lnTo>
                <a:lnTo>
                  <a:pt x="73864" y="404832"/>
                </a:lnTo>
                <a:lnTo>
                  <a:pt x="86648" y="375002"/>
                </a:lnTo>
                <a:lnTo>
                  <a:pt x="100853" y="346593"/>
                </a:lnTo>
                <a:lnTo>
                  <a:pt x="115057" y="319604"/>
                </a:lnTo>
                <a:lnTo>
                  <a:pt x="130682" y="291195"/>
                </a:lnTo>
                <a:lnTo>
                  <a:pt x="149148" y="265626"/>
                </a:lnTo>
                <a:lnTo>
                  <a:pt x="166194" y="240058"/>
                </a:lnTo>
                <a:lnTo>
                  <a:pt x="186080" y="215910"/>
                </a:lnTo>
                <a:lnTo>
                  <a:pt x="208808" y="190342"/>
                </a:lnTo>
                <a:lnTo>
                  <a:pt x="230114" y="166194"/>
                </a:lnTo>
                <a:lnTo>
                  <a:pt x="254262" y="143467"/>
                </a:lnTo>
                <a:lnTo>
                  <a:pt x="279831" y="122160"/>
                </a:lnTo>
                <a:lnTo>
                  <a:pt x="306819" y="103694"/>
                </a:lnTo>
                <a:lnTo>
                  <a:pt x="332388" y="86648"/>
                </a:lnTo>
                <a:lnTo>
                  <a:pt x="359376" y="71023"/>
                </a:lnTo>
                <a:lnTo>
                  <a:pt x="386365" y="56819"/>
                </a:lnTo>
                <a:lnTo>
                  <a:pt x="416195" y="42614"/>
                </a:lnTo>
                <a:lnTo>
                  <a:pt x="443183" y="29830"/>
                </a:lnTo>
                <a:lnTo>
                  <a:pt x="473013" y="22728"/>
                </a:lnTo>
                <a:lnTo>
                  <a:pt x="502843" y="14205"/>
                </a:lnTo>
                <a:lnTo>
                  <a:pt x="535513" y="8523"/>
                </a:lnTo>
                <a:lnTo>
                  <a:pt x="565343" y="2841"/>
                </a:lnTo>
                <a:close/>
              </a:path>
            </a:pathLst>
          </a:custGeom>
          <a:solidFill>
            <a:srgbClr val="015890"/>
          </a:solidFill>
          <a:ln>
            <a:noFill/>
          </a:ln>
        </p:spPr>
        <p:txBody>
          <a:bodyPr wrap="square" lIns="91440" tIns="45720" rIns="91440" bIns="45720" anchor="ctr">
            <a:normAutofit/>
          </a:bodyPr>
          <a:lstStyle/>
          <a:p>
            <a:pPr algn="ctr"/>
            <a:endParaRPr>
              <a:cs typeface="+mn-ea"/>
              <a:sym typeface="+mn-lt"/>
            </a:endParaRPr>
          </a:p>
        </p:txBody>
      </p:sp>
      <p:sp>
        <p:nvSpPr>
          <p:cNvPr id="36" name="işľïdê">
            <a:extLst>
              <a:ext uri="{FF2B5EF4-FFF2-40B4-BE49-F238E27FC236}">
                <a16:creationId xmlns:a16="http://schemas.microsoft.com/office/drawing/2014/main" id="{CC8818C5-592D-4BFD-AE23-E80E8E97C50C}"/>
              </a:ext>
            </a:extLst>
          </p:cNvPr>
          <p:cNvSpPr/>
          <p:nvPr/>
        </p:nvSpPr>
        <p:spPr bwMode="auto">
          <a:xfrm flipH="1">
            <a:off x="5234485" y="3597052"/>
            <a:ext cx="1795195" cy="2221602"/>
          </a:xfrm>
          <a:custGeom>
            <a:avLst/>
            <a:gdLst>
              <a:gd name="connsiteX0" fmla="*/ 1458402 w 1852282"/>
              <a:gd name="connsiteY0" fmla="*/ 1536229 h 2221602"/>
              <a:gd name="connsiteX1" fmla="*/ 1479938 w 1852282"/>
              <a:gd name="connsiteY1" fmla="*/ 1737984 h 2221602"/>
              <a:gd name="connsiteX2" fmla="*/ 1504345 w 1852282"/>
              <a:gd name="connsiteY2" fmla="*/ 1721053 h 2221602"/>
              <a:gd name="connsiteX3" fmla="*/ 1515831 w 1852282"/>
              <a:gd name="connsiteY3" fmla="*/ 1711177 h 2221602"/>
              <a:gd name="connsiteX4" fmla="*/ 1524445 w 1852282"/>
              <a:gd name="connsiteY4" fmla="*/ 1701301 h 2221602"/>
              <a:gd name="connsiteX5" fmla="*/ 1533060 w 1852282"/>
              <a:gd name="connsiteY5" fmla="*/ 1688603 h 2221602"/>
              <a:gd name="connsiteX6" fmla="*/ 1538803 w 1852282"/>
              <a:gd name="connsiteY6" fmla="*/ 1677316 h 2221602"/>
              <a:gd name="connsiteX7" fmla="*/ 1543110 w 1852282"/>
              <a:gd name="connsiteY7" fmla="*/ 1663208 h 2221602"/>
              <a:gd name="connsiteX8" fmla="*/ 1543110 w 1852282"/>
              <a:gd name="connsiteY8" fmla="*/ 1649099 h 2221602"/>
              <a:gd name="connsiteX9" fmla="*/ 1543110 w 1852282"/>
              <a:gd name="connsiteY9" fmla="*/ 1629347 h 2221602"/>
              <a:gd name="connsiteX10" fmla="*/ 1535931 w 1852282"/>
              <a:gd name="connsiteY10" fmla="*/ 1609595 h 2221602"/>
              <a:gd name="connsiteX11" fmla="*/ 1528753 w 1852282"/>
              <a:gd name="connsiteY11" fmla="*/ 1594075 h 2221602"/>
              <a:gd name="connsiteX12" fmla="*/ 1518703 w 1852282"/>
              <a:gd name="connsiteY12" fmla="*/ 1578556 h 2221602"/>
              <a:gd name="connsiteX13" fmla="*/ 1505781 w 1852282"/>
              <a:gd name="connsiteY13" fmla="*/ 1565858 h 2221602"/>
              <a:gd name="connsiteX14" fmla="*/ 1492859 w 1852282"/>
              <a:gd name="connsiteY14" fmla="*/ 1554571 h 2221602"/>
              <a:gd name="connsiteX15" fmla="*/ 1475630 w 1852282"/>
              <a:gd name="connsiteY15" fmla="*/ 1544695 h 2221602"/>
              <a:gd name="connsiteX16" fmla="*/ 1405279 w 1852282"/>
              <a:gd name="connsiteY16" fmla="*/ 1431825 h 2221602"/>
              <a:gd name="connsiteX17" fmla="*/ 1418201 w 1852282"/>
              <a:gd name="connsiteY17" fmla="*/ 1433236 h 2221602"/>
              <a:gd name="connsiteX18" fmla="*/ 1442609 w 1852282"/>
              <a:gd name="connsiteY18" fmla="*/ 1440290 h 2221602"/>
              <a:gd name="connsiteX19" fmla="*/ 1465580 w 1852282"/>
              <a:gd name="connsiteY19" fmla="*/ 1447345 h 2221602"/>
              <a:gd name="connsiteX20" fmla="*/ 1488552 w 1852282"/>
              <a:gd name="connsiteY20" fmla="*/ 1455810 h 2221602"/>
              <a:gd name="connsiteX21" fmla="*/ 1508652 w 1852282"/>
              <a:gd name="connsiteY21" fmla="*/ 1465686 h 2221602"/>
              <a:gd name="connsiteX22" fmla="*/ 1528753 w 1852282"/>
              <a:gd name="connsiteY22" fmla="*/ 1475562 h 2221602"/>
              <a:gd name="connsiteX23" fmla="*/ 1545982 w 1852282"/>
              <a:gd name="connsiteY23" fmla="*/ 1486849 h 2221602"/>
              <a:gd name="connsiteX24" fmla="*/ 1563210 w 1852282"/>
              <a:gd name="connsiteY24" fmla="*/ 1499547 h 2221602"/>
              <a:gd name="connsiteX25" fmla="*/ 1576132 w 1852282"/>
              <a:gd name="connsiteY25" fmla="*/ 1513656 h 2221602"/>
              <a:gd name="connsiteX26" fmla="*/ 1589054 w 1852282"/>
              <a:gd name="connsiteY26" fmla="*/ 1526353 h 2221602"/>
              <a:gd name="connsiteX27" fmla="*/ 1600540 w 1852282"/>
              <a:gd name="connsiteY27" fmla="*/ 1543284 h 2221602"/>
              <a:gd name="connsiteX28" fmla="*/ 1609154 w 1852282"/>
              <a:gd name="connsiteY28" fmla="*/ 1558803 h 2221602"/>
              <a:gd name="connsiteX29" fmla="*/ 1616333 w 1852282"/>
              <a:gd name="connsiteY29" fmla="*/ 1575734 h 2221602"/>
              <a:gd name="connsiteX30" fmla="*/ 1623511 w 1852282"/>
              <a:gd name="connsiteY30" fmla="*/ 1594075 h 2221602"/>
              <a:gd name="connsiteX31" fmla="*/ 1627819 w 1852282"/>
              <a:gd name="connsiteY31" fmla="*/ 1612416 h 2221602"/>
              <a:gd name="connsiteX32" fmla="*/ 1630690 w 1852282"/>
              <a:gd name="connsiteY32" fmla="*/ 1632169 h 2221602"/>
              <a:gd name="connsiteX33" fmla="*/ 1630690 w 1852282"/>
              <a:gd name="connsiteY33" fmla="*/ 1651921 h 2221602"/>
              <a:gd name="connsiteX34" fmla="*/ 1629254 w 1852282"/>
              <a:gd name="connsiteY34" fmla="*/ 1667440 h 2221602"/>
              <a:gd name="connsiteX35" fmla="*/ 1627819 w 1852282"/>
              <a:gd name="connsiteY35" fmla="*/ 1682960 h 2221602"/>
              <a:gd name="connsiteX36" fmla="*/ 1623511 w 1852282"/>
              <a:gd name="connsiteY36" fmla="*/ 1697068 h 2221602"/>
              <a:gd name="connsiteX37" fmla="*/ 1619204 w 1852282"/>
              <a:gd name="connsiteY37" fmla="*/ 1711177 h 2221602"/>
              <a:gd name="connsiteX38" fmla="*/ 1610590 w 1852282"/>
              <a:gd name="connsiteY38" fmla="*/ 1725286 h 2221602"/>
              <a:gd name="connsiteX39" fmla="*/ 1603411 w 1852282"/>
              <a:gd name="connsiteY39" fmla="*/ 1737984 h 2221602"/>
              <a:gd name="connsiteX40" fmla="*/ 1594797 w 1852282"/>
              <a:gd name="connsiteY40" fmla="*/ 1752092 h 2221602"/>
              <a:gd name="connsiteX41" fmla="*/ 1584746 w 1852282"/>
              <a:gd name="connsiteY41" fmla="*/ 1764790 h 2221602"/>
              <a:gd name="connsiteX42" fmla="*/ 1573261 w 1852282"/>
              <a:gd name="connsiteY42" fmla="*/ 1777488 h 2221602"/>
              <a:gd name="connsiteX43" fmla="*/ 1560339 w 1852282"/>
              <a:gd name="connsiteY43" fmla="*/ 1790186 h 2221602"/>
              <a:gd name="connsiteX44" fmla="*/ 1530188 w 1852282"/>
              <a:gd name="connsiteY44" fmla="*/ 1809938 h 2221602"/>
              <a:gd name="connsiteX45" fmla="*/ 1495731 w 1852282"/>
              <a:gd name="connsiteY45" fmla="*/ 1829690 h 2221602"/>
              <a:gd name="connsiteX46" fmla="*/ 1458402 w 1852282"/>
              <a:gd name="connsiteY46" fmla="*/ 1845210 h 2221602"/>
              <a:gd name="connsiteX47" fmla="*/ 1452659 w 1852282"/>
              <a:gd name="connsiteY47" fmla="*/ 1848031 h 2221602"/>
              <a:gd name="connsiteX48" fmla="*/ 1444044 w 1852282"/>
              <a:gd name="connsiteY48" fmla="*/ 1849442 h 2221602"/>
              <a:gd name="connsiteX49" fmla="*/ 1432558 w 1852282"/>
              <a:gd name="connsiteY49" fmla="*/ 1848031 h 2221602"/>
              <a:gd name="connsiteX50" fmla="*/ 1419637 w 1852282"/>
              <a:gd name="connsiteY50" fmla="*/ 1840977 h 2221602"/>
              <a:gd name="connsiteX51" fmla="*/ 1412458 w 1852282"/>
              <a:gd name="connsiteY51" fmla="*/ 1835334 h 2221602"/>
              <a:gd name="connsiteX52" fmla="*/ 1405279 w 1852282"/>
              <a:gd name="connsiteY52" fmla="*/ 1826868 h 2221602"/>
              <a:gd name="connsiteX53" fmla="*/ 1402408 w 1852282"/>
              <a:gd name="connsiteY53" fmla="*/ 1819814 h 2221602"/>
              <a:gd name="connsiteX54" fmla="*/ 1399536 w 1852282"/>
              <a:gd name="connsiteY54" fmla="*/ 1809938 h 2221602"/>
              <a:gd name="connsiteX55" fmla="*/ 1363643 w 1852282"/>
              <a:gd name="connsiteY55" fmla="*/ 1481206 h 2221602"/>
              <a:gd name="connsiteX56" fmla="*/ 1363643 w 1852282"/>
              <a:gd name="connsiteY56" fmla="*/ 1469919 h 2221602"/>
              <a:gd name="connsiteX57" fmla="*/ 1367950 w 1852282"/>
              <a:gd name="connsiteY57" fmla="*/ 1460043 h 2221602"/>
              <a:gd name="connsiteX58" fmla="*/ 1370822 w 1852282"/>
              <a:gd name="connsiteY58" fmla="*/ 1451577 h 2221602"/>
              <a:gd name="connsiteX59" fmla="*/ 1378000 w 1852282"/>
              <a:gd name="connsiteY59" fmla="*/ 1443112 h 2221602"/>
              <a:gd name="connsiteX60" fmla="*/ 1388051 w 1852282"/>
              <a:gd name="connsiteY60" fmla="*/ 1437469 h 2221602"/>
              <a:gd name="connsiteX61" fmla="*/ 1395229 w 1852282"/>
              <a:gd name="connsiteY61" fmla="*/ 1433236 h 2221602"/>
              <a:gd name="connsiteX62" fmla="*/ 1226635 w 1852282"/>
              <a:gd name="connsiteY62" fmla="*/ 531252 h 2221602"/>
              <a:gd name="connsiteX63" fmla="*/ 1240693 w 1852282"/>
              <a:gd name="connsiteY63" fmla="*/ 531252 h 2221602"/>
              <a:gd name="connsiteX64" fmla="*/ 1253345 w 1852282"/>
              <a:gd name="connsiteY64" fmla="*/ 534057 h 2221602"/>
              <a:gd name="connsiteX65" fmla="*/ 1265998 w 1852282"/>
              <a:gd name="connsiteY65" fmla="*/ 536861 h 2221602"/>
              <a:gd name="connsiteX66" fmla="*/ 1277244 w 1852282"/>
              <a:gd name="connsiteY66" fmla="*/ 545275 h 2221602"/>
              <a:gd name="connsiteX67" fmla="*/ 1285679 w 1852282"/>
              <a:gd name="connsiteY67" fmla="*/ 553688 h 2221602"/>
              <a:gd name="connsiteX68" fmla="*/ 1292708 w 1852282"/>
              <a:gd name="connsiteY68" fmla="*/ 563504 h 2221602"/>
              <a:gd name="connsiteX69" fmla="*/ 1299737 w 1852282"/>
              <a:gd name="connsiteY69" fmla="*/ 574722 h 2221602"/>
              <a:gd name="connsiteX70" fmla="*/ 1301143 w 1852282"/>
              <a:gd name="connsiteY70" fmla="*/ 588745 h 2221602"/>
              <a:gd name="connsiteX71" fmla="*/ 1301143 w 1852282"/>
              <a:gd name="connsiteY71" fmla="*/ 602767 h 2221602"/>
              <a:gd name="connsiteX72" fmla="*/ 1296926 w 1852282"/>
              <a:gd name="connsiteY72" fmla="*/ 685500 h 2221602"/>
              <a:gd name="connsiteX73" fmla="*/ 1295520 w 1852282"/>
              <a:gd name="connsiteY73" fmla="*/ 698121 h 2221602"/>
              <a:gd name="connsiteX74" fmla="*/ 1289896 w 1852282"/>
              <a:gd name="connsiteY74" fmla="*/ 710741 h 2221602"/>
              <a:gd name="connsiteX75" fmla="*/ 1282867 w 1852282"/>
              <a:gd name="connsiteY75" fmla="*/ 721959 h 2221602"/>
              <a:gd name="connsiteX76" fmla="*/ 1275838 w 1852282"/>
              <a:gd name="connsiteY76" fmla="*/ 731775 h 2221602"/>
              <a:gd name="connsiteX77" fmla="*/ 1265998 w 1852282"/>
              <a:gd name="connsiteY77" fmla="*/ 740188 h 2221602"/>
              <a:gd name="connsiteX78" fmla="*/ 1253345 w 1852282"/>
              <a:gd name="connsiteY78" fmla="*/ 745797 h 2221602"/>
              <a:gd name="connsiteX79" fmla="*/ 1240693 w 1852282"/>
              <a:gd name="connsiteY79" fmla="*/ 747200 h 2221602"/>
              <a:gd name="connsiteX80" fmla="*/ 1226635 w 1852282"/>
              <a:gd name="connsiteY80" fmla="*/ 750004 h 2221602"/>
              <a:gd name="connsiteX81" fmla="*/ 1213983 w 1852282"/>
              <a:gd name="connsiteY81" fmla="*/ 747200 h 2221602"/>
              <a:gd name="connsiteX82" fmla="*/ 1201330 w 1852282"/>
              <a:gd name="connsiteY82" fmla="*/ 741591 h 2221602"/>
              <a:gd name="connsiteX83" fmla="*/ 1191489 w 1852282"/>
              <a:gd name="connsiteY83" fmla="*/ 735982 h 2221602"/>
              <a:gd name="connsiteX84" fmla="*/ 1180243 w 1852282"/>
              <a:gd name="connsiteY84" fmla="*/ 726166 h 2221602"/>
              <a:gd name="connsiteX85" fmla="*/ 1174620 w 1852282"/>
              <a:gd name="connsiteY85" fmla="*/ 716350 h 2221602"/>
              <a:gd name="connsiteX86" fmla="*/ 1168996 w 1852282"/>
              <a:gd name="connsiteY86" fmla="*/ 705132 h 2221602"/>
              <a:gd name="connsiteX87" fmla="*/ 1167591 w 1852282"/>
              <a:gd name="connsiteY87" fmla="*/ 691109 h 2221602"/>
              <a:gd name="connsiteX88" fmla="*/ 1164779 w 1852282"/>
              <a:gd name="connsiteY88" fmla="*/ 677087 h 2221602"/>
              <a:gd name="connsiteX89" fmla="*/ 1170402 w 1852282"/>
              <a:gd name="connsiteY89" fmla="*/ 594354 h 2221602"/>
              <a:gd name="connsiteX90" fmla="*/ 1173214 w 1852282"/>
              <a:gd name="connsiteY90" fmla="*/ 580331 h 2221602"/>
              <a:gd name="connsiteX91" fmla="*/ 1177431 w 1852282"/>
              <a:gd name="connsiteY91" fmla="*/ 569113 h 2221602"/>
              <a:gd name="connsiteX92" fmla="*/ 1184460 w 1852282"/>
              <a:gd name="connsiteY92" fmla="*/ 556493 h 2221602"/>
              <a:gd name="connsiteX93" fmla="*/ 1192895 w 1852282"/>
              <a:gd name="connsiteY93" fmla="*/ 546677 h 2221602"/>
              <a:gd name="connsiteX94" fmla="*/ 1202736 w 1852282"/>
              <a:gd name="connsiteY94" fmla="*/ 539666 h 2221602"/>
              <a:gd name="connsiteX95" fmla="*/ 1213983 w 1852282"/>
              <a:gd name="connsiteY95" fmla="*/ 535459 h 2221602"/>
              <a:gd name="connsiteX96" fmla="*/ 791196 w 1852282"/>
              <a:gd name="connsiteY96" fmla="*/ 468751 h 2221602"/>
              <a:gd name="connsiteX97" fmla="*/ 805400 w 1852282"/>
              <a:gd name="connsiteY97" fmla="*/ 468751 h 2221602"/>
              <a:gd name="connsiteX98" fmla="*/ 819605 w 1852282"/>
              <a:gd name="connsiteY98" fmla="*/ 470181 h 2221602"/>
              <a:gd name="connsiteX99" fmla="*/ 830969 w 1852282"/>
              <a:gd name="connsiteY99" fmla="*/ 475899 h 2221602"/>
              <a:gd name="connsiteX100" fmla="*/ 843753 w 1852282"/>
              <a:gd name="connsiteY100" fmla="*/ 483048 h 2221602"/>
              <a:gd name="connsiteX101" fmla="*/ 850855 w 1852282"/>
              <a:gd name="connsiteY101" fmla="*/ 493055 h 2221602"/>
              <a:gd name="connsiteX102" fmla="*/ 859378 w 1852282"/>
              <a:gd name="connsiteY102" fmla="*/ 503062 h 2221602"/>
              <a:gd name="connsiteX103" fmla="*/ 863639 w 1852282"/>
              <a:gd name="connsiteY103" fmla="*/ 514499 h 2221602"/>
              <a:gd name="connsiteX104" fmla="*/ 866480 w 1852282"/>
              <a:gd name="connsiteY104" fmla="*/ 528796 h 2221602"/>
              <a:gd name="connsiteX105" fmla="*/ 866480 w 1852282"/>
              <a:gd name="connsiteY105" fmla="*/ 543092 h 2221602"/>
              <a:gd name="connsiteX106" fmla="*/ 860798 w 1852282"/>
              <a:gd name="connsiteY106" fmla="*/ 627440 h 2221602"/>
              <a:gd name="connsiteX107" fmla="*/ 859378 w 1852282"/>
              <a:gd name="connsiteY107" fmla="*/ 640306 h 2221602"/>
              <a:gd name="connsiteX108" fmla="*/ 853696 w 1852282"/>
              <a:gd name="connsiteY108" fmla="*/ 653173 h 2221602"/>
              <a:gd name="connsiteX109" fmla="*/ 846594 w 1852282"/>
              <a:gd name="connsiteY109" fmla="*/ 664610 h 2221602"/>
              <a:gd name="connsiteX110" fmla="*/ 839491 w 1852282"/>
              <a:gd name="connsiteY110" fmla="*/ 674617 h 2221602"/>
              <a:gd name="connsiteX111" fmla="*/ 826707 w 1852282"/>
              <a:gd name="connsiteY111" fmla="*/ 680336 h 2221602"/>
              <a:gd name="connsiteX112" fmla="*/ 815343 w 1852282"/>
              <a:gd name="connsiteY112" fmla="*/ 687484 h 2221602"/>
              <a:gd name="connsiteX113" fmla="*/ 803980 w 1852282"/>
              <a:gd name="connsiteY113" fmla="*/ 690343 h 2221602"/>
              <a:gd name="connsiteX114" fmla="*/ 789775 w 1852282"/>
              <a:gd name="connsiteY114" fmla="*/ 690343 h 2221602"/>
              <a:gd name="connsiteX115" fmla="*/ 775571 w 1852282"/>
              <a:gd name="connsiteY115" fmla="*/ 688914 h 2221602"/>
              <a:gd name="connsiteX116" fmla="*/ 764207 w 1852282"/>
              <a:gd name="connsiteY116" fmla="*/ 683195 h 2221602"/>
              <a:gd name="connsiteX117" fmla="*/ 754264 w 1852282"/>
              <a:gd name="connsiteY117" fmla="*/ 677477 h 2221602"/>
              <a:gd name="connsiteX118" fmla="*/ 744321 w 1852282"/>
              <a:gd name="connsiteY118" fmla="*/ 667469 h 2221602"/>
              <a:gd name="connsiteX119" fmla="*/ 737218 w 1852282"/>
              <a:gd name="connsiteY119" fmla="*/ 657462 h 2221602"/>
              <a:gd name="connsiteX120" fmla="*/ 731536 w 1852282"/>
              <a:gd name="connsiteY120" fmla="*/ 644595 h 2221602"/>
              <a:gd name="connsiteX121" fmla="*/ 730116 w 1852282"/>
              <a:gd name="connsiteY121" fmla="*/ 630299 h 2221602"/>
              <a:gd name="connsiteX122" fmla="*/ 730116 w 1852282"/>
              <a:gd name="connsiteY122" fmla="*/ 617432 h 2221602"/>
              <a:gd name="connsiteX123" fmla="*/ 735798 w 1852282"/>
              <a:gd name="connsiteY123" fmla="*/ 533084 h 2221602"/>
              <a:gd name="connsiteX124" fmla="*/ 737218 w 1852282"/>
              <a:gd name="connsiteY124" fmla="*/ 518788 h 2221602"/>
              <a:gd name="connsiteX125" fmla="*/ 741480 w 1852282"/>
              <a:gd name="connsiteY125" fmla="*/ 505922 h 2221602"/>
              <a:gd name="connsiteX126" fmla="*/ 750002 w 1852282"/>
              <a:gd name="connsiteY126" fmla="*/ 494485 h 2221602"/>
              <a:gd name="connsiteX127" fmla="*/ 757105 w 1852282"/>
              <a:gd name="connsiteY127" fmla="*/ 484477 h 2221602"/>
              <a:gd name="connsiteX128" fmla="*/ 767048 w 1852282"/>
              <a:gd name="connsiteY128" fmla="*/ 475899 h 2221602"/>
              <a:gd name="connsiteX129" fmla="*/ 779832 w 1852282"/>
              <a:gd name="connsiteY129" fmla="*/ 473040 h 2221602"/>
              <a:gd name="connsiteX130" fmla="*/ 1222080 w 1852282"/>
              <a:gd name="connsiteY130" fmla="*/ 86648 h 2221602"/>
              <a:gd name="connsiteX131" fmla="*/ 1192273 w 1852282"/>
              <a:gd name="connsiteY131" fmla="*/ 88069 h 2221602"/>
              <a:gd name="connsiteX132" fmla="*/ 1162467 w 1852282"/>
              <a:gd name="connsiteY132" fmla="*/ 89489 h 2221602"/>
              <a:gd name="connsiteX133" fmla="*/ 1134079 w 1852282"/>
              <a:gd name="connsiteY133" fmla="*/ 93751 h 2221602"/>
              <a:gd name="connsiteX134" fmla="*/ 1104272 w 1852282"/>
              <a:gd name="connsiteY134" fmla="*/ 99433 h 2221602"/>
              <a:gd name="connsiteX135" fmla="*/ 1078724 w 1852282"/>
              <a:gd name="connsiteY135" fmla="*/ 107955 h 2221602"/>
              <a:gd name="connsiteX136" fmla="*/ 1050336 w 1852282"/>
              <a:gd name="connsiteY136" fmla="*/ 116478 h 2221602"/>
              <a:gd name="connsiteX137" fmla="*/ 1024787 w 1852282"/>
              <a:gd name="connsiteY137" fmla="*/ 126421 h 2221602"/>
              <a:gd name="connsiteX138" fmla="*/ 1000658 w 1852282"/>
              <a:gd name="connsiteY138" fmla="*/ 137785 h 2221602"/>
              <a:gd name="connsiteX139" fmla="*/ 975109 w 1852282"/>
              <a:gd name="connsiteY139" fmla="*/ 149149 h 2221602"/>
              <a:gd name="connsiteX140" fmla="*/ 950980 w 1852282"/>
              <a:gd name="connsiteY140" fmla="*/ 163353 h 2221602"/>
              <a:gd name="connsiteX141" fmla="*/ 929689 w 1852282"/>
              <a:gd name="connsiteY141" fmla="*/ 178978 h 2221602"/>
              <a:gd name="connsiteX142" fmla="*/ 906979 w 1852282"/>
              <a:gd name="connsiteY142" fmla="*/ 196024 h 2221602"/>
              <a:gd name="connsiteX143" fmla="*/ 885689 w 1852282"/>
              <a:gd name="connsiteY143" fmla="*/ 211649 h 2221602"/>
              <a:gd name="connsiteX144" fmla="*/ 865818 w 1852282"/>
              <a:gd name="connsiteY144" fmla="*/ 231535 h 2221602"/>
              <a:gd name="connsiteX145" fmla="*/ 847366 w 1852282"/>
              <a:gd name="connsiteY145" fmla="*/ 248581 h 2221602"/>
              <a:gd name="connsiteX146" fmla="*/ 827495 w 1852282"/>
              <a:gd name="connsiteY146" fmla="*/ 269888 h 2221602"/>
              <a:gd name="connsiteX147" fmla="*/ 811881 w 1852282"/>
              <a:gd name="connsiteY147" fmla="*/ 291195 h 2221602"/>
              <a:gd name="connsiteX148" fmla="*/ 796268 w 1852282"/>
              <a:gd name="connsiteY148" fmla="*/ 312502 h 2221602"/>
              <a:gd name="connsiteX149" fmla="*/ 780655 w 1852282"/>
              <a:gd name="connsiteY149" fmla="*/ 335229 h 2221602"/>
              <a:gd name="connsiteX150" fmla="*/ 766461 w 1852282"/>
              <a:gd name="connsiteY150" fmla="*/ 356536 h 2221602"/>
              <a:gd name="connsiteX151" fmla="*/ 740913 w 1852282"/>
              <a:gd name="connsiteY151" fmla="*/ 404832 h 2221602"/>
              <a:gd name="connsiteX152" fmla="*/ 718203 w 1852282"/>
              <a:gd name="connsiteY152" fmla="*/ 454548 h 2221602"/>
              <a:gd name="connsiteX153" fmla="*/ 701170 w 1852282"/>
              <a:gd name="connsiteY153" fmla="*/ 504264 h 2221602"/>
              <a:gd name="connsiteX154" fmla="*/ 688396 w 1852282"/>
              <a:gd name="connsiteY154" fmla="*/ 555401 h 2221602"/>
              <a:gd name="connsiteX155" fmla="*/ 684138 w 1852282"/>
              <a:gd name="connsiteY155" fmla="*/ 582389 h 2221602"/>
              <a:gd name="connsiteX156" fmla="*/ 682719 w 1852282"/>
              <a:gd name="connsiteY156" fmla="*/ 607958 h 2221602"/>
              <a:gd name="connsiteX157" fmla="*/ 681299 w 1852282"/>
              <a:gd name="connsiteY157" fmla="*/ 636367 h 2221602"/>
              <a:gd name="connsiteX158" fmla="*/ 678460 w 1852282"/>
              <a:gd name="connsiteY158" fmla="*/ 661935 h 2221602"/>
              <a:gd name="connsiteX159" fmla="*/ 681299 w 1852282"/>
              <a:gd name="connsiteY159" fmla="*/ 705970 h 2221602"/>
              <a:gd name="connsiteX160" fmla="*/ 686977 w 1852282"/>
              <a:gd name="connsiteY160" fmla="*/ 747163 h 2221602"/>
              <a:gd name="connsiteX161" fmla="*/ 694073 w 1852282"/>
              <a:gd name="connsiteY161" fmla="*/ 786936 h 2221602"/>
              <a:gd name="connsiteX162" fmla="*/ 708267 w 1852282"/>
              <a:gd name="connsiteY162" fmla="*/ 825288 h 2221602"/>
              <a:gd name="connsiteX163" fmla="*/ 723880 w 1852282"/>
              <a:gd name="connsiteY163" fmla="*/ 860800 h 2221602"/>
              <a:gd name="connsiteX164" fmla="*/ 742332 w 1852282"/>
              <a:gd name="connsiteY164" fmla="*/ 894891 h 2221602"/>
              <a:gd name="connsiteX165" fmla="*/ 766461 w 1852282"/>
              <a:gd name="connsiteY165" fmla="*/ 926141 h 2221602"/>
              <a:gd name="connsiteX166" fmla="*/ 792010 w 1852282"/>
              <a:gd name="connsiteY166" fmla="*/ 955971 h 2221602"/>
              <a:gd name="connsiteX167" fmla="*/ 820398 w 1852282"/>
              <a:gd name="connsiteY167" fmla="*/ 984380 h 2221602"/>
              <a:gd name="connsiteX168" fmla="*/ 851624 w 1852282"/>
              <a:gd name="connsiteY168" fmla="*/ 1008528 h 2221602"/>
              <a:gd name="connsiteX169" fmla="*/ 887108 w 1852282"/>
              <a:gd name="connsiteY169" fmla="*/ 1029835 h 2221602"/>
              <a:gd name="connsiteX170" fmla="*/ 925431 w 1852282"/>
              <a:gd name="connsiteY170" fmla="*/ 1049721 h 2221602"/>
              <a:gd name="connsiteX171" fmla="*/ 965174 w 1852282"/>
              <a:gd name="connsiteY171" fmla="*/ 1068187 h 2221602"/>
              <a:gd name="connsiteX172" fmla="*/ 1009174 w 1852282"/>
              <a:gd name="connsiteY172" fmla="*/ 1082392 h 2221602"/>
              <a:gd name="connsiteX173" fmla="*/ 1054594 w 1852282"/>
              <a:gd name="connsiteY173" fmla="*/ 1093756 h 2221602"/>
              <a:gd name="connsiteX174" fmla="*/ 1102853 w 1852282"/>
              <a:gd name="connsiteY174" fmla="*/ 1102278 h 2221602"/>
              <a:gd name="connsiteX175" fmla="*/ 1109950 w 1852282"/>
              <a:gd name="connsiteY175" fmla="*/ 1103699 h 2221602"/>
              <a:gd name="connsiteX176" fmla="*/ 1118466 w 1852282"/>
              <a:gd name="connsiteY176" fmla="*/ 1107960 h 2221602"/>
              <a:gd name="connsiteX177" fmla="*/ 1124143 w 1852282"/>
              <a:gd name="connsiteY177" fmla="*/ 1112222 h 2221602"/>
              <a:gd name="connsiteX178" fmla="*/ 1129821 w 1852282"/>
              <a:gd name="connsiteY178" fmla="*/ 1117903 h 2221602"/>
              <a:gd name="connsiteX179" fmla="*/ 1134079 w 1852282"/>
              <a:gd name="connsiteY179" fmla="*/ 1123585 h 2221602"/>
              <a:gd name="connsiteX180" fmla="*/ 1136918 w 1852282"/>
              <a:gd name="connsiteY180" fmla="*/ 1132108 h 2221602"/>
              <a:gd name="connsiteX181" fmla="*/ 1138337 w 1852282"/>
              <a:gd name="connsiteY181" fmla="*/ 1137790 h 2221602"/>
              <a:gd name="connsiteX182" fmla="*/ 1139757 w 1852282"/>
              <a:gd name="connsiteY182" fmla="*/ 1147733 h 2221602"/>
              <a:gd name="connsiteX183" fmla="*/ 1136918 w 1852282"/>
              <a:gd name="connsiteY183" fmla="*/ 1201711 h 2221602"/>
              <a:gd name="connsiteX184" fmla="*/ 1134079 w 1852282"/>
              <a:gd name="connsiteY184" fmla="*/ 1218756 h 2221602"/>
              <a:gd name="connsiteX185" fmla="*/ 1129821 w 1852282"/>
              <a:gd name="connsiteY185" fmla="*/ 1232961 h 2221602"/>
              <a:gd name="connsiteX186" fmla="*/ 1124143 w 1852282"/>
              <a:gd name="connsiteY186" fmla="*/ 1247166 h 2221602"/>
              <a:gd name="connsiteX187" fmla="*/ 1117047 w 1852282"/>
              <a:gd name="connsiteY187" fmla="*/ 1261370 h 2221602"/>
              <a:gd name="connsiteX188" fmla="*/ 1108531 w 1852282"/>
              <a:gd name="connsiteY188" fmla="*/ 1272734 h 2221602"/>
              <a:gd name="connsiteX189" fmla="*/ 1102853 w 1852282"/>
              <a:gd name="connsiteY189" fmla="*/ 1276995 h 2221602"/>
              <a:gd name="connsiteX190" fmla="*/ 1097175 w 1852282"/>
              <a:gd name="connsiteY190" fmla="*/ 1278416 h 2221602"/>
              <a:gd name="connsiteX191" fmla="*/ 1088659 w 1852282"/>
              <a:gd name="connsiteY191" fmla="*/ 1281257 h 2221602"/>
              <a:gd name="connsiteX192" fmla="*/ 1082982 w 1852282"/>
              <a:gd name="connsiteY192" fmla="*/ 1282677 h 2221602"/>
              <a:gd name="connsiteX193" fmla="*/ 1023368 w 1852282"/>
              <a:gd name="connsiteY193" fmla="*/ 1276995 h 2221602"/>
              <a:gd name="connsiteX194" fmla="*/ 990723 w 1852282"/>
              <a:gd name="connsiteY194" fmla="*/ 1272734 h 2221602"/>
              <a:gd name="connsiteX195" fmla="*/ 956657 w 1852282"/>
              <a:gd name="connsiteY195" fmla="*/ 1267052 h 2221602"/>
              <a:gd name="connsiteX196" fmla="*/ 924012 w 1852282"/>
              <a:gd name="connsiteY196" fmla="*/ 1258529 h 2221602"/>
              <a:gd name="connsiteX197" fmla="*/ 889947 w 1852282"/>
              <a:gd name="connsiteY197" fmla="*/ 1248586 h 2221602"/>
              <a:gd name="connsiteX198" fmla="*/ 854463 w 1852282"/>
              <a:gd name="connsiteY198" fmla="*/ 1237222 h 2221602"/>
              <a:gd name="connsiteX199" fmla="*/ 817559 w 1852282"/>
              <a:gd name="connsiteY199" fmla="*/ 1223018 h 2221602"/>
              <a:gd name="connsiteX200" fmla="*/ 782075 w 1852282"/>
              <a:gd name="connsiteY200" fmla="*/ 1205972 h 2221602"/>
              <a:gd name="connsiteX201" fmla="*/ 745171 w 1852282"/>
              <a:gd name="connsiteY201" fmla="*/ 1186086 h 2221602"/>
              <a:gd name="connsiteX202" fmla="*/ 708267 w 1852282"/>
              <a:gd name="connsiteY202" fmla="*/ 1161938 h 2221602"/>
              <a:gd name="connsiteX203" fmla="*/ 671363 w 1852282"/>
              <a:gd name="connsiteY203" fmla="*/ 1133529 h 2221602"/>
              <a:gd name="connsiteX204" fmla="*/ 634460 w 1852282"/>
              <a:gd name="connsiteY204" fmla="*/ 1102278 h 2221602"/>
              <a:gd name="connsiteX205" fmla="*/ 598975 w 1852282"/>
              <a:gd name="connsiteY205" fmla="*/ 1068187 h 2221602"/>
              <a:gd name="connsiteX206" fmla="*/ 563491 w 1852282"/>
              <a:gd name="connsiteY206" fmla="*/ 1028414 h 2221602"/>
              <a:gd name="connsiteX207" fmla="*/ 528007 w 1852282"/>
              <a:gd name="connsiteY207" fmla="*/ 984380 h 2221602"/>
              <a:gd name="connsiteX208" fmla="*/ 523749 w 1852282"/>
              <a:gd name="connsiteY208" fmla="*/ 975857 h 2221602"/>
              <a:gd name="connsiteX209" fmla="*/ 519491 w 1852282"/>
              <a:gd name="connsiteY209" fmla="*/ 968755 h 2221602"/>
              <a:gd name="connsiteX210" fmla="*/ 513813 w 1852282"/>
              <a:gd name="connsiteY210" fmla="*/ 940346 h 2221602"/>
              <a:gd name="connsiteX211" fmla="*/ 498200 w 1852282"/>
              <a:gd name="connsiteY211" fmla="*/ 875005 h 2221602"/>
              <a:gd name="connsiteX212" fmla="*/ 481167 w 1852282"/>
              <a:gd name="connsiteY212" fmla="*/ 789777 h 2221602"/>
              <a:gd name="connsiteX213" fmla="*/ 474071 w 1852282"/>
              <a:gd name="connsiteY213" fmla="*/ 742902 h 2221602"/>
              <a:gd name="connsiteX214" fmla="*/ 469813 w 1852282"/>
              <a:gd name="connsiteY214" fmla="*/ 698867 h 2221602"/>
              <a:gd name="connsiteX215" fmla="*/ 465554 w 1852282"/>
              <a:gd name="connsiteY215" fmla="*/ 671879 h 2221602"/>
              <a:gd name="connsiteX216" fmla="*/ 458458 w 1852282"/>
              <a:gd name="connsiteY216" fmla="*/ 585230 h 2221602"/>
              <a:gd name="connsiteX217" fmla="*/ 451361 w 1852282"/>
              <a:gd name="connsiteY217" fmla="*/ 544037 h 2221602"/>
              <a:gd name="connsiteX218" fmla="*/ 445683 w 1852282"/>
              <a:gd name="connsiteY218" fmla="*/ 504264 h 2221602"/>
              <a:gd name="connsiteX219" fmla="*/ 438586 w 1852282"/>
              <a:gd name="connsiteY219" fmla="*/ 468753 h 2221602"/>
              <a:gd name="connsiteX220" fmla="*/ 428651 w 1852282"/>
              <a:gd name="connsiteY220" fmla="*/ 440343 h 2221602"/>
              <a:gd name="connsiteX221" fmla="*/ 421554 w 1852282"/>
              <a:gd name="connsiteY221" fmla="*/ 430400 h 2221602"/>
              <a:gd name="connsiteX222" fmla="*/ 415876 w 1852282"/>
              <a:gd name="connsiteY222" fmla="*/ 421877 h 2221602"/>
              <a:gd name="connsiteX223" fmla="*/ 410199 w 1852282"/>
              <a:gd name="connsiteY223" fmla="*/ 419036 h 2221602"/>
              <a:gd name="connsiteX224" fmla="*/ 401683 w 1852282"/>
              <a:gd name="connsiteY224" fmla="*/ 416195 h 2221602"/>
              <a:gd name="connsiteX225" fmla="*/ 391747 w 1852282"/>
              <a:gd name="connsiteY225" fmla="*/ 416195 h 2221602"/>
              <a:gd name="connsiteX226" fmla="*/ 388908 w 1852282"/>
              <a:gd name="connsiteY226" fmla="*/ 421877 h 2221602"/>
              <a:gd name="connsiteX227" fmla="*/ 384650 w 1852282"/>
              <a:gd name="connsiteY227" fmla="*/ 430400 h 2221602"/>
              <a:gd name="connsiteX228" fmla="*/ 380392 w 1852282"/>
              <a:gd name="connsiteY228" fmla="*/ 446025 h 2221602"/>
              <a:gd name="connsiteX229" fmla="*/ 376134 w 1852282"/>
              <a:gd name="connsiteY229" fmla="*/ 465912 h 2221602"/>
              <a:gd name="connsiteX230" fmla="*/ 374715 w 1852282"/>
              <a:gd name="connsiteY230" fmla="*/ 495741 h 2221602"/>
              <a:gd name="connsiteX231" fmla="*/ 374715 w 1852282"/>
              <a:gd name="connsiteY231" fmla="*/ 535514 h 2221602"/>
              <a:gd name="connsiteX232" fmla="*/ 376134 w 1852282"/>
              <a:gd name="connsiteY232" fmla="*/ 588071 h 2221602"/>
              <a:gd name="connsiteX233" fmla="*/ 378973 w 1852282"/>
              <a:gd name="connsiteY233" fmla="*/ 598015 h 2221602"/>
              <a:gd name="connsiteX234" fmla="*/ 376134 w 1852282"/>
              <a:gd name="connsiteY234" fmla="*/ 607958 h 2221602"/>
              <a:gd name="connsiteX235" fmla="*/ 374715 w 1852282"/>
              <a:gd name="connsiteY235" fmla="*/ 616481 h 2221602"/>
              <a:gd name="connsiteX236" fmla="*/ 370456 w 1852282"/>
              <a:gd name="connsiteY236" fmla="*/ 623583 h 2221602"/>
              <a:gd name="connsiteX237" fmla="*/ 364779 w 1852282"/>
              <a:gd name="connsiteY237" fmla="*/ 632106 h 2221602"/>
              <a:gd name="connsiteX238" fmla="*/ 359101 w 1852282"/>
              <a:gd name="connsiteY238" fmla="*/ 637787 h 2221602"/>
              <a:gd name="connsiteX239" fmla="*/ 350585 w 1852282"/>
              <a:gd name="connsiteY239" fmla="*/ 642049 h 2221602"/>
              <a:gd name="connsiteX240" fmla="*/ 340650 w 1852282"/>
              <a:gd name="connsiteY240" fmla="*/ 643469 h 2221602"/>
              <a:gd name="connsiteX241" fmla="*/ 332133 w 1852282"/>
              <a:gd name="connsiteY241" fmla="*/ 643469 h 2221602"/>
              <a:gd name="connsiteX242" fmla="*/ 300907 w 1852282"/>
              <a:gd name="connsiteY242" fmla="*/ 643469 h 2221602"/>
              <a:gd name="connsiteX243" fmla="*/ 271100 w 1852282"/>
              <a:gd name="connsiteY243" fmla="*/ 647731 h 2221602"/>
              <a:gd name="connsiteX244" fmla="*/ 242713 w 1852282"/>
              <a:gd name="connsiteY244" fmla="*/ 653413 h 2221602"/>
              <a:gd name="connsiteX245" fmla="*/ 215745 w 1852282"/>
              <a:gd name="connsiteY245" fmla="*/ 661935 h 2221602"/>
              <a:gd name="connsiteX246" fmla="*/ 191615 w 1852282"/>
              <a:gd name="connsiteY246" fmla="*/ 673299 h 2221602"/>
              <a:gd name="connsiteX247" fmla="*/ 168905 w 1852282"/>
              <a:gd name="connsiteY247" fmla="*/ 688924 h 2221602"/>
              <a:gd name="connsiteX248" fmla="*/ 147615 w 1852282"/>
              <a:gd name="connsiteY248" fmla="*/ 705970 h 2221602"/>
              <a:gd name="connsiteX249" fmla="*/ 129163 w 1852282"/>
              <a:gd name="connsiteY249" fmla="*/ 725856 h 2221602"/>
              <a:gd name="connsiteX250" fmla="*/ 117808 w 1852282"/>
              <a:gd name="connsiteY250" fmla="*/ 745743 h 2221602"/>
              <a:gd name="connsiteX251" fmla="*/ 106453 w 1852282"/>
              <a:gd name="connsiteY251" fmla="*/ 762788 h 2221602"/>
              <a:gd name="connsiteX252" fmla="*/ 97937 w 1852282"/>
              <a:gd name="connsiteY252" fmla="*/ 785516 h 2221602"/>
              <a:gd name="connsiteX253" fmla="*/ 92259 w 1852282"/>
              <a:gd name="connsiteY253" fmla="*/ 805402 h 2221602"/>
              <a:gd name="connsiteX254" fmla="*/ 88001 w 1852282"/>
              <a:gd name="connsiteY254" fmla="*/ 826709 h 2221602"/>
              <a:gd name="connsiteX255" fmla="*/ 88001 w 1852282"/>
              <a:gd name="connsiteY255" fmla="*/ 849436 h 2221602"/>
              <a:gd name="connsiteX256" fmla="*/ 88001 w 1852282"/>
              <a:gd name="connsiteY256" fmla="*/ 870743 h 2221602"/>
              <a:gd name="connsiteX257" fmla="*/ 92259 w 1852282"/>
              <a:gd name="connsiteY257" fmla="*/ 892050 h 2221602"/>
              <a:gd name="connsiteX258" fmla="*/ 97937 w 1852282"/>
              <a:gd name="connsiteY258" fmla="*/ 914778 h 2221602"/>
              <a:gd name="connsiteX259" fmla="*/ 106453 w 1852282"/>
              <a:gd name="connsiteY259" fmla="*/ 934664 h 2221602"/>
              <a:gd name="connsiteX260" fmla="*/ 116389 w 1852282"/>
              <a:gd name="connsiteY260" fmla="*/ 951710 h 2221602"/>
              <a:gd name="connsiteX261" fmla="*/ 126324 w 1852282"/>
              <a:gd name="connsiteY261" fmla="*/ 970176 h 2221602"/>
              <a:gd name="connsiteX262" fmla="*/ 137679 w 1852282"/>
              <a:gd name="connsiteY262" fmla="*/ 985801 h 2221602"/>
              <a:gd name="connsiteX263" fmla="*/ 151873 w 1852282"/>
              <a:gd name="connsiteY263" fmla="*/ 1000005 h 2221602"/>
              <a:gd name="connsiteX264" fmla="*/ 166067 w 1852282"/>
              <a:gd name="connsiteY264" fmla="*/ 1012789 h 2221602"/>
              <a:gd name="connsiteX265" fmla="*/ 178841 w 1852282"/>
              <a:gd name="connsiteY265" fmla="*/ 1022733 h 2221602"/>
              <a:gd name="connsiteX266" fmla="*/ 195873 w 1852282"/>
              <a:gd name="connsiteY266" fmla="*/ 1032676 h 2221602"/>
              <a:gd name="connsiteX267" fmla="*/ 211487 w 1852282"/>
              <a:gd name="connsiteY267" fmla="*/ 1042619 h 2221602"/>
              <a:gd name="connsiteX268" fmla="*/ 228519 w 1852282"/>
              <a:gd name="connsiteY268" fmla="*/ 1048301 h 2221602"/>
              <a:gd name="connsiteX269" fmla="*/ 245552 w 1852282"/>
              <a:gd name="connsiteY269" fmla="*/ 1053983 h 2221602"/>
              <a:gd name="connsiteX270" fmla="*/ 262584 w 1852282"/>
              <a:gd name="connsiteY270" fmla="*/ 1058244 h 2221602"/>
              <a:gd name="connsiteX271" fmla="*/ 281036 w 1852282"/>
              <a:gd name="connsiteY271" fmla="*/ 1062505 h 2221602"/>
              <a:gd name="connsiteX272" fmla="*/ 298068 w 1852282"/>
              <a:gd name="connsiteY272" fmla="*/ 1063926 h 2221602"/>
              <a:gd name="connsiteX273" fmla="*/ 315101 w 1852282"/>
              <a:gd name="connsiteY273" fmla="*/ 1063926 h 2221602"/>
              <a:gd name="connsiteX274" fmla="*/ 344908 w 1852282"/>
              <a:gd name="connsiteY274" fmla="*/ 1062505 h 2221602"/>
              <a:gd name="connsiteX275" fmla="*/ 371876 w 1852282"/>
              <a:gd name="connsiteY275" fmla="*/ 1058244 h 2221602"/>
              <a:gd name="connsiteX276" fmla="*/ 386069 w 1852282"/>
              <a:gd name="connsiteY276" fmla="*/ 1055403 h 2221602"/>
              <a:gd name="connsiteX277" fmla="*/ 398844 w 1852282"/>
              <a:gd name="connsiteY277" fmla="*/ 1058244 h 2221602"/>
              <a:gd name="connsiteX278" fmla="*/ 410199 w 1852282"/>
              <a:gd name="connsiteY278" fmla="*/ 1065346 h 2221602"/>
              <a:gd name="connsiteX279" fmla="*/ 420134 w 1852282"/>
              <a:gd name="connsiteY279" fmla="*/ 1075290 h 2221602"/>
              <a:gd name="connsiteX280" fmla="*/ 441425 w 1852282"/>
              <a:gd name="connsiteY280" fmla="*/ 1107960 h 2221602"/>
              <a:gd name="connsiteX281" fmla="*/ 465554 w 1852282"/>
              <a:gd name="connsiteY281" fmla="*/ 1139210 h 2221602"/>
              <a:gd name="connsiteX282" fmla="*/ 491103 w 1852282"/>
              <a:gd name="connsiteY282" fmla="*/ 1169040 h 2221602"/>
              <a:gd name="connsiteX283" fmla="*/ 519491 w 1852282"/>
              <a:gd name="connsiteY283" fmla="*/ 1197449 h 2221602"/>
              <a:gd name="connsiteX284" fmla="*/ 549297 w 1852282"/>
              <a:gd name="connsiteY284" fmla="*/ 1223018 h 2221602"/>
              <a:gd name="connsiteX285" fmla="*/ 579104 w 1852282"/>
              <a:gd name="connsiteY285" fmla="*/ 1247166 h 2221602"/>
              <a:gd name="connsiteX286" fmla="*/ 611750 w 1852282"/>
              <a:gd name="connsiteY286" fmla="*/ 1271313 h 2221602"/>
              <a:gd name="connsiteX287" fmla="*/ 644395 w 1852282"/>
              <a:gd name="connsiteY287" fmla="*/ 1291200 h 2221602"/>
              <a:gd name="connsiteX288" fmla="*/ 678460 w 1852282"/>
              <a:gd name="connsiteY288" fmla="*/ 1311086 h 2221602"/>
              <a:gd name="connsiteX289" fmla="*/ 713945 w 1852282"/>
              <a:gd name="connsiteY289" fmla="*/ 1329552 h 2221602"/>
              <a:gd name="connsiteX290" fmla="*/ 752268 w 1852282"/>
              <a:gd name="connsiteY290" fmla="*/ 1342336 h 2221602"/>
              <a:gd name="connsiteX291" fmla="*/ 792010 w 1852282"/>
              <a:gd name="connsiteY291" fmla="*/ 1356541 h 2221602"/>
              <a:gd name="connsiteX292" fmla="*/ 831753 w 1852282"/>
              <a:gd name="connsiteY292" fmla="*/ 1370746 h 2221602"/>
              <a:gd name="connsiteX293" fmla="*/ 874334 w 1852282"/>
              <a:gd name="connsiteY293" fmla="*/ 1380689 h 2221602"/>
              <a:gd name="connsiteX294" fmla="*/ 916915 w 1852282"/>
              <a:gd name="connsiteY294" fmla="*/ 1389212 h 2221602"/>
              <a:gd name="connsiteX295" fmla="*/ 963754 w 1852282"/>
              <a:gd name="connsiteY295" fmla="*/ 1396314 h 2221602"/>
              <a:gd name="connsiteX296" fmla="*/ 970851 w 1852282"/>
              <a:gd name="connsiteY296" fmla="*/ 1399155 h 2221602"/>
              <a:gd name="connsiteX297" fmla="*/ 979367 w 1852282"/>
              <a:gd name="connsiteY297" fmla="*/ 1401996 h 2221602"/>
              <a:gd name="connsiteX298" fmla="*/ 985045 w 1852282"/>
              <a:gd name="connsiteY298" fmla="*/ 1409098 h 2221602"/>
              <a:gd name="connsiteX299" fmla="*/ 990723 w 1852282"/>
              <a:gd name="connsiteY299" fmla="*/ 1414780 h 2221602"/>
              <a:gd name="connsiteX300" fmla="*/ 997819 w 1852282"/>
              <a:gd name="connsiteY300" fmla="*/ 1421882 h 2221602"/>
              <a:gd name="connsiteX301" fmla="*/ 999239 w 1852282"/>
              <a:gd name="connsiteY301" fmla="*/ 1430405 h 2221602"/>
              <a:gd name="connsiteX302" fmla="*/ 999239 w 1852282"/>
              <a:gd name="connsiteY302" fmla="*/ 1440348 h 2221602"/>
              <a:gd name="connsiteX303" fmla="*/ 999239 w 1852282"/>
              <a:gd name="connsiteY303" fmla="*/ 1448871 h 2221602"/>
              <a:gd name="connsiteX304" fmla="*/ 973690 w 1852282"/>
              <a:gd name="connsiteY304" fmla="*/ 1607963 h 2221602"/>
              <a:gd name="connsiteX305" fmla="*/ 945303 w 1852282"/>
              <a:gd name="connsiteY305" fmla="*/ 1796884 h 2221602"/>
              <a:gd name="connsiteX306" fmla="*/ 904141 w 1852282"/>
              <a:gd name="connsiteY306" fmla="*/ 2099442 h 2221602"/>
              <a:gd name="connsiteX307" fmla="*/ 959496 w 1852282"/>
              <a:gd name="connsiteY307" fmla="*/ 2109386 h 2221602"/>
              <a:gd name="connsiteX308" fmla="*/ 1033304 w 1852282"/>
              <a:gd name="connsiteY308" fmla="*/ 2122170 h 2221602"/>
              <a:gd name="connsiteX309" fmla="*/ 1074465 w 1852282"/>
              <a:gd name="connsiteY309" fmla="*/ 2125011 h 2221602"/>
              <a:gd name="connsiteX310" fmla="*/ 1118466 w 1852282"/>
              <a:gd name="connsiteY310" fmla="*/ 2129272 h 2221602"/>
              <a:gd name="connsiteX311" fmla="*/ 1163886 w 1852282"/>
              <a:gd name="connsiteY311" fmla="*/ 2132113 h 2221602"/>
              <a:gd name="connsiteX312" fmla="*/ 1212145 w 1852282"/>
              <a:gd name="connsiteY312" fmla="*/ 2133534 h 2221602"/>
              <a:gd name="connsiteX313" fmla="*/ 1273178 w 1852282"/>
              <a:gd name="connsiteY313" fmla="*/ 2132113 h 2221602"/>
              <a:gd name="connsiteX314" fmla="*/ 1331372 w 1852282"/>
              <a:gd name="connsiteY314" fmla="*/ 2125011 h 2221602"/>
              <a:gd name="connsiteX315" fmla="*/ 1385308 w 1852282"/>
              <a:gd name="connsiteY315" fmla="*/ 2115068 h 2221602"/>
              <a:gd name="connsiteX316" fmla="*/ 1430728 w 1852282"/>
              <a:gd name="connsiteY316" fmla="*/ 2103704 h 2221602"/>
              <a:gd name="connsiteX317" fmla="*/ 1426470 w 1852282"/>
              <a:gd name="connsiteY317" fmla="*/ 2063931 h 2221602"/>
              <a:gd name="connsiteX318" fmla="*/ 1426470 w 1852282"/>
              <a:gd name="connsiteY318" fmla="*/ 2055408 h 2221602"/>
              <a:gd name="connsiteX319" fmla="*/ 1429309 w 1852282"/>
              <a:gd name="connsiteY319" fmla="*/ 2048306 h 2221602"/>
              <a:gd name="connsiteX320" fmla="*/ 1430728 w 1852282"/>
              <a:gd name="connsiteY320" fmla="*/ 2039783 h 2221602"/>
              <a:gd name="connsiteX321" fmla="*/ 1434986 w 1852282"/>
              <a:gd name="connsiteY321" fmla="*/ 2034101 h 2221602"/>
              <a:gd name="connsiteX322" fmla="*/ 1440664 w 1852282"/>
              <a:gd name="connsiteY322" fmla="*/ 2028419 h 2221602"/>
              <a:gd name="connsiteX323" fmla="*/ 1446341 w 1852282"/>
              <a:gd name="connsiteY323" fmla="*/ 2024158 h 2221602"/>
              <a:gd name="connsiteX324" fmla="*/ 1454857 w 1852282"/>
              <a:gd name="connsiteY324" fmla="*/ 2019897 h 2221602"/>
              <a:gd name="connsiteX325" fmla="*/ 1460535 w 1852282"/>
              <a:gd name="connsiteY325" fmla="*/ 2018476 h 2221602"/>
              <a:gd name="connsiteX326" fmla="*/ 1490342 w 1852282"/>
              <a:gd name="connsiteY326" fmla="*/ 2009953 h 2221602"/>
              <a:gd name="connsiteX327" fmla="*/ 1518729 w 1852282"/>
              <a:gd name="connsiteY327" fmla="*/ 2000010 h 2221602"/>
              <a:gd name="connsiteX328" fmla="*/ 1545697 w 1852282"/>
              <a:gd name="connsiteY328" fmla="*/ 1990067 h 2221602"/>
              <a:gd name="connsiteX329" fmla="*/ 1569827 w 1852282"/>
              <a:gd name="connsiteY329" fmla="*/ 1978703 h 2221602"/>
              <a:gd name="connsiteX330" fmla="*/ 1595375 w 1852282"/>
              <a:gd name="connsiteY330" fmla="*/ 1964499 h 2221602"/>
              <a:gd name="connsiteX331" fmla="*/ 1618085 w 1852282"/>
              <a:gd name="connsiteY331" fmla="*/ 1948874 h 2221602"/>
              <a:gd name="connsiteX332" fmla="*/ 1639376 w 1852282"/>
              <a:gd name="connsiteY332" fmla="*/ 1931828 h 2221602"/>
              <a:gd name="connsiteX333" fmla="*/ 1659247 w 1852282"/>
              <a:gd name="connsiteY333" fmla="*/ 1914782 h 2221602"/>
              <a:gd name="connsiteX334" fmla="*/ 1677699 w 1852282"/>
              <a:gd name="connsiteY334" fmla="*/ 1894896 h 2221602"/>
              <a:gd name="connsiteX335" fmla="*/ 1696151 w 1852282"/>
              <a:gd name="connsiteY335" fmla="*/ 1875010 h 2221602"/>
              <a:gd name="connsiteX336" fmla="*/ 1708925 w 1852282"/>
              <a:gd name="connsiteY336" fmla="*/ 1852282 h 2221602"/>
              <a:gd name="connsiteX337" fmla="*/ 1723119 w 1852282"/>
              <a:gd name="connsiteY337" fmla="*/ 1830975 h 2221602"/>
              <a:gd name="connsiteX338" fmla="*/ 1735893 w 1852282"/>
              <a:gd name="connsiteY338" fmla="*/ 1806827 h 2221602"/>
              <a:gd name="connsiteX339" fmla="*/ 1745829 w 1852282"/>
              <a:gd name="connsiteY339" fmla="*/ 1782680 h 2221602"/>
              <a:gd name="connsiteX340" fmla="*/ 1752926 w 1852282"/>
              <a:gd name="connsiteY340" fmla="*/ 1757111 h 2221602"/>
              <a:gd name="connsiteX341" fmla="*/ 1758603 w 1852282"/>
              <a:gd name="connsiteY341" fmla="*/ 1731543 h 2221602"/>
              <a:gd name="connsiteX342" fmla="*/ 1762861 w 1852282"/>
              <a:gd name="connsiteY342" fmla="*/ 1688929 h 2221602"/>
              <a:gd name="connsiteX343" fmla="*/ 1765700 w 1852282"/>
              <a:gd name="connsiteY343" fmla="*/ 1647736 h 2221602"/>
              <a:gd name="connsiteX344" fmla="*/ 1762861 w 1852282"/>
              <a:gd name="connsiteY344" fmla="*/ 1607963 h 2221602"/>
              <a:gd name="connsiteX345" fmla="*/ 1757184 w 1852282"/>
              <a:gd name="connsiteY345" fmla="*/ 1569610 h 2221602"/>
              <a:gd name="connsiteX346" fmla="*/ 1745829 w 1852282"/>
              <a:gd name="connsiteY346" fmla="*/ 1532678 h 2221602"/>
              <a:gd name="connsiteX347" fmla="*/ 1731635 w 1852282"/>
              <a:gd name="connsiteY347" fmla="*/ 1495746 h 2221602"/>
              <a:gd name="connsiteX348" fmla="*/ 1713183 w 1852282"/>
              <a:gd name="connsiteY348" fmla="*/ 1464496 h 2221602"/>
              <a:gd name="connsiteX349" fmla="*/ 1689054 w 1852282"/>
              <a:gd name="connsiteY349" fmla="*/ 1431826 h 2221602"/>
              <a:gd name="connsiteX350" fmla="*/ 1666344 w 1852282"/>
              <a:gd name="connsiteY350" fmla="*/ 1401996 h 2221602"/>
              <a:gd name="connsiteX351" fmla="*/ 1636537 w 1852282"/>
              <a:gd name="connsiteY351" fmla="*/ 1376428 h 2221602"/>
              <a:gd name="connsiteX352" fmla="*/ 1603892 w 1852282"/>
              <a:gd name="connsiteY352" fmla="*/ 1352280 h 2221602"/>
              <a:gd name="connsiteX353" fmla="*/ 1568407 w 1852282"/>
              <a:gd name="connsiteY353" fmla="*/ 1332393 h 2221602"/>
              <a:gd name="connsiteX354" fmla="*/ 1530084 w 1852282"/>
              <a:gd name="connsiteY354" fmla="*/ 1315348 h 2221602"/>
              <a:gd name="connsiteX355" fmla="*/ 1490342 w 1852282"/>
              <a:gd name="connsiteY355" fmla="*/ 1298302 h 2221602"/>
              <a:gd name="connsiteX356" fmla="*/ 1446341 w 1852282"/>
              <a:gd name="connsiteY356" fmla="*/ 1286938 h 2221602"/>
              <a:gd name="connsiteX357" fmla="*/ 1403760 w 1852282"/>
              <a:gd name="connsiteY357" fmla="*/ 1276995 h 2221602"/>
              <a:gd name="connsiteX358" fmla="*/ 1405179 w 1852282"/>
              <a:gd name="connsiteY358" fmla="*/ 1276995 h 2221602"/>
              <a:gd name="connsiteX359" fmla="*/ 1356921 w 1852282"/>
              <a:gd name="connsiteY359" fmla="*/ 1268472 h 2221602"/>
              <a:gd name="connsiteX360" fmla="*/ 1317178 w 1852282"/>
              <a:gd name="connsiteY360" fmla="*/ 1265632 h 2221602"/>
              <a:gd name="connsiteX361" fmla="*/ 1290210 w 1852282"/>
              <a:gd name="connsiteY361" fmla="*/ 1261370 h 2221602"/>
              <a:gd name="connsiteX362" fmla="*/ 1283113 w 1852282"/>
              <a:gd name="connsiteY362" fmla="*/ 1247166 h 2221602"/>
              <a:gd name="connsiteX363" fmla="*/ 1280275 w 1852282"/>
              <a:gd name="connsiteY363" fmla="*/ 1231540 h 2221602"/>
              <a:gd name="connsiteX364" fmla="*/ 1273178 w 1852282"/>
              <a:gd name="connsiteY364" fmla="*/ 1211654 h 2221602"/>
              <a:gd name="connsiteX365" fmla="*/ 1271758 w 1852282"/>
              <a:gd name="connsiteY365" fmla="*/ 1187506 h 2221602"/>
              <a:gd name="connsiteX366" fmla="*/ 1270339 w 1852282"/>
              <a:gd name="connsiteY366" fmla="*/ 1161938 h 2221602"/>
              <a:gd name="connsiteX367" fmla="*/ 1273178 w 1852282"/>
              <a:gd name="connsiteY367" fmla="*/ 1136369 h 2221602"/>
              <a:gd name="connsiteX368" fmla="*/ 1277436 w 1852282"/>
              <a:gd name="connsiteY368" fmla="*/ 1122165 h 2221602"/>
              <a:gd name="connsiteX369" fmla="*/ 1283113 w 1852282"/>
              <a:gd name="connsiteY369" fmla="*/ 1107960 h 2221602"/>
              <a:gd name="connsiteX370" fmla="*/ 1317178 w 1852282"/>
              <a:gd name="connsiteY370" fmla="*/ 1105119 h 2221602"/>
              <a:gd name="connsiteX371" fmla="*/ 1352663 w 1852282"/>
              <a:gd name="connsiteY371" fmla="*/ 1099437 h 2221602"/>
              <a:gd name="connsiteX372" fmla="*/ 1390986 w 1852282"/>
              <a:gd name="connsiteY372" fmla="*/ 1093756 h 2221602"/>
              <a:gd name="connsiteX373" fmla="*/ 1429309 w 1852282"/>
              <a:gd name="connsiteY373" fmla="*/ 1085233 h 2221602"/>
              <a:gd name="connsiteX374" fmla="*/ 1469051 w 1852282"/>
              <a:gd name="connsiteY374" fmla="*/ 1073869 h 2221602"/>
              <a:gd name="connsiteX375" fmla="*/ 1505955 w 1852282"/>
              <a:gd name="connsiteY375" fmla="*/ 1058244 h 2221602"/>
              <a:gd name="connsiteX376" fmla="*/ 1544278 w 1852282"/>
              <a:gd name="connsiteY376" fmla="*/ 1042619 h 2221602"/>
              <a:gd name="connsiteX377" fmla="*/ 1579762 w 1852282"/>
              <a:gd name="connsiteY377" fmla="*/ 1019892 h 2221602"/>
              <a:gd name="connsiteX378" fmla="*/ 1613827 w 1852282"/>
              <a:gd name="connsiteY378" fmla="*/ 994323 h 2221602"/>
              <a:gd name="connsiteX379" fmla="*/ 1629440 w 1852282"/>
              <a:gd name="connsiteY379" fmla="*/ 980119 h 2221602"/>
              <a:gd name="connsiteX380" fmla="*/ 1643634 w 1852282"/>
              <a:gd name="connsiteY380" fmla="*/ 964494 h 2221602"/>
              <a:gd name="connsiteX381" fmla="*/ 1659247 w 1852282"/>
              <a:gd name="connsiteY381" fmla="*/ 948869 h 2221602"/>
              <a:gd name="connsiteX382" fmla="*/ 1672022 w 1852282"/>
              <a:gd name="connsiteY382" fmla="*/ 930403 h 2221602"/>
              <a:gd name="connsiteX383" fmla="*/ 1686215 w 1852282"/>
              <a:gd name="connsiteY383" fmla="*/ 911937 h 2221602"/>
              <a:gd name="connsiteX384" fmla="*/ 1696151 w 1852282"/>
              <a:gd name="connsiteY384" fmla="*/ 892050 h 2221602"/>
              <a:gd name="connsiteX385" fmla="*/ 1707506 w 1852282"/>
              <a:gd name="connsiteY385" fmla="*/ 870743 h 2221602"/>
              <a:gd name="connsiteX386" fmla="*/ 1716022 w 1852282"/>
              <a:gd name="connsiteY386" fmla="*/ 849436 h 2221602"/>
              <a:gd name="connsiteX387" fmla="*/ 1723119 w 1852282"/>
              <a:gd name="connsiteY387" fmla="*/ 825288 h 2221602"/>
              <a:gd name="connsiteX388" fmla="*/ 1731635 w 1852282"/>
              <a:gd name="connsiteY388" fmla="*/ 799720 h 2221602"/>
              <a:gd name="connsiteX389" fmla="*/ 1737313 w 1852282"/>
              <a:gd name="connsiteY389" fmla="*/ 771311 h 2221602"/>
              <a:gd name="connsiteX390" fmla="*/ 1741571 w 1852282"/>
              <a:gd name="connsiteY390" fmla="*/ 742902 h 2221602"/>
              <a:gd name="connsiteX391" fmla="*/ 1742990 w 1852282"/>
              <a:gd name="connsiteY391" fmla="*/ 713072 h 2221602"/>
              <a:gd name="connsiteX392" fmla="*/ 1742990 w 1852282"/>
              <a:gd name="connsiteY392" fmla="*/ 681822 h 2221602"/>
              <a:gd name="connsiteX393" fmla="*/ 1742990 w 1852282"/>
              <a:gd name="connsiteY393" fmla="*/ 656253 h 2221602"/>
              <a:gd name="connsiteX394" fmla="*/ 1741571 w 1852282"/>
              <a:gd name="connsiteY394" fmla="*/ 627844 h 2221602"/>
              <a:gd name="connsiteX395" fmla="*/ 1733055 w 1852282"/>
              <a:gd name="connsiteY395" fmla="*/ 573867 h 2221602"/>
              <a:gd name="connsiteX396" fmla="*/ 1721700 w 1852282"/>
              <a:gd name="connsiteY396" fmla="*/ 519889 h 2221602"/>
              <a:gd name="connsiteX397" fmla="*/ 1706087 w 1852282"/>
              <a:gd name="connsiteY397" fmla="*/ 468753 h 2221602"/>
              <a:gd name="connsiteX398" fmla="*/ 1686215 w 1852282"/>
              <a:gd name="connsiteY398" fmla="*/ 416195 h 2221602"/>
              <a:gd name="connsiteX399" fmla="*/ 1662086 w 1852282"/>
              <a:gd name="connsiteY399" fmla="*/ 366479 h 2221602"/>
              <a:gd name="connsiteX400" fmla="*/ 1632279 w 1852282"/>
              <a:gd name="connsiteY400" fmla="*/ 321025 h 2221602"/>
              <a:gd name="connsiteX401" fmla="*/ 1615247 w 1852282"/>
              <a:gd name="connsiteY401" fmla="*/ 296877 h 2221602"/>
              <a:gd name="connsiteX402" fmla="*/ 1599634 w 1852282"/>
              <a:gd name="connsiteY402" fmla="*/ 276990 h 2221602"/>
              <a:gd name="connsiteX403" fmla="*/ 1582601 w 1852282"/>
              <a:gd name="connsiteY403" fmla="*/ 255683 h 2221602"/>
              <a:gd name="connsiteX404" fmla="*/ 1564149 w 1852282"/>
              <a:gd name="connsiteY404" fmla="*/ 235797 h 2221602"/>
              <a:gd name="connsiteX405" fmla="*/ 1544278 w 1852282"/>
              <a:gd name="connsiteY405" fmla="*/ 217331 h 2221602"/>
              <a:gd name="connsiteX406" fmla="*/ 1524407 w 1852282"/>
              <a:gd name="connsiteY406" fmla="*/ 198865 h 2221602"/>
              <a:gd name="connsiteX407" fmla="*/ 1503116 w 1852282"/>
              <a:gd name="connsiteY407" fmla="*/ 181819 h 2221602"/>
              <a:gd name="connsiteX408" fmla="*/ 1480406 w 1852282"/>
              <a:gd name="connsiteY408" fmla="*/ 166194 h 2221602"/>
              <a:gd name="connsiteX409" fmla="*/ 1459116 w 1852282"/>
              <a:gd name="connsiteY409" fmla="*/ 151990 h 2221602"/>
              <a:gd name="connsiteX410" fmla="*/ 1434986 w 1852282"/>
              <a:gd name="connsiteY410" fmla="*/ 139205 h 2221602"/>
              <a:gd name="connsiteX411" fmla="*/ 1410857 w 1852282"/>
              <a:gd name="connsiteY411" fmla="*/ 127842 h 2221602"/>
              <a:gd name="connsiteX412" fmla="*/ 1385308 w 1852282"/>
              <a:gd name="connsiteY412" fmla="*/ 116478 h 2221602"/>
              <a:gd name="connsiteX413" fmla="*/ 1361179 w 1852282"/>
              <a:gd name="connsiteY413" fmla="*/ 107955 h 2221602"/>
              <a:gd name="connsiteX414" fmla="*/ 1332791 w 1852282"/>
              <a:gd name="connsiteY414" fmla="*/ 99433 h 2221602"/>
              <a:gd name="connsiteX415" fmla="*/ 1307243 w 1852282"/>
              <a:gd name="connsiteY415" fmla="*/ 93751 h 2221602"/>
              <a:gd name="connsiteX416" fmla="*/ 1280275 w 1852282"/>
              <a:gd name="connsiteY416" fmla="*/ 89489 h 2221602"/>
              <a:gd name="connsiteX417" fmla="*/ 1251887 w 1852282"/>
              <a:gd name="connsiteY417" fmla="*/ 88069 h 2221602"/>
              <a:gd name="connsiteX418" fmla="*/ 1190854 w 1852282"/>
              <a:gd name="connsiteY418" fmla="*/ 0 h 2221602"/>
              <a:gd name="connsiteX419" fmla="*/ 1222080 w 1852282"/>
              <a:gd name="connsiteY419" fmla="*/ 0 h 2221602"/>
              <a:gd name="connsiteX420" fmla="*/ 1253307 w 1852282"/>
              <a:gd name="connsiteY420" fmla="*/ 0 h 2221602"/>
              <a:gd name="connsiteX421" fmla="*/ 1285952 w 1852282"/>
              <a:gd name="connsiteY421" fmla="*/ 2841 h 2221602"/>
              <a:gd name="connsiteX422" fmla="*/ 1315759 w 1852282"/>
              <a:gd name="connsiteY422" fmla="*/ 8523 h 2221602"/>
              <a:gd name="connsiteX423" fmla="*/ 1345566 w 1852282"/>
              <a:gd name="connsiteY423" fmla="*/ 14205 h 2221602"/>
              <a:gd name="connsiteX424" fmla="*/ 1376792 w 1852282"/>
              <a:gd name="connsiteY424" fmla="*/ 22728 h 2221602"/>
              <a:gd name="connsiteX425" fmla="*/ 1405179 w 1852282"/>
              <a:gd name="connsiteY425" fmla="*/ 29830 h 2221602"/>
              <a:gd name="connsiteX426" fmla="*/ 1434986 w 1852282"/>
              <a:gd name="connsiteY426" fmla="*/ 42614 h 2221602"/>
              <a:gd name="connsiteX427" fmla="*/ 1463374 w 1852282"/>
              <a:gd name="connsiteY427" fmla="*/ 55398 h 2221602"/>
              <a:gd name="connsiteX428" fmla="*/ 1490342 w 1852282"/>
              <a:gd name="connsiteY428" fmla="*/ 69603 h 2221602"/>
              <a:gd name="connsiteX429" fmla="*/ 1518729 w 1852282"/>
              <a:gd name="connsiteY429" fmla="*/ 86648 h 2221602"/>
              <a:gd name="connsiteX430" fmla="*/ 1544278 w 1852282"/>
              <a:gd name="connsiteY430" fmla="*/ 103694 h 2221602"/>
              <a:gd name="connsiteX431" fmla="*/ 1569827 w 1852282"/>
              <a:gd name="connsiteY431" fmla="*/ 123580 h 2221602"/>
              <a:gd name="connsiteX432" fmla="*/ 1593956 w 1852282"/>
              <a:gd name="connsiteY432" fmla="*/ 143467 h 2221602"/>
              <a:gd name="connsiteX433" fmla="*/ 1618085 w 1852282"/>
              <a:gd name="connsiteY433" fmla="*/ 166194 h 2221602"/>
              <a:gd name="connsiteX434" fmla="*/ 1642215 w 1852282"/>
              <a:gd name="connsiteY434" fmla="*/ 188922 h 2221602"/>
              <a:gd name="connsiteX435" fmla="*/ 1663505 w 1852282"/>
              <a:gd name="connsiteY435" fmla="*/ 215910 h 2221602"/>
              <a:gd name="connsiteX436" fmla="*/ 1683377 w 1852282"/>
              <a:gd name="connsiteY436" fmla="*/ 238638 h 2221602"/>
              <a:gd name="connsiteX437" fmla="*/ 1701829 w 1852282"/>
              <a:gd name="connsiteY437" fmla="*/ 265627 h 2221602"/>
              <a:gd name="connsiteX438" fmla="*/ 1717441 w 1852282"/>
              <a:gd name="connsiteY438" fmla="*/ 291195 h 2221602"/>
              <a:gd name="connsiteX439" fmla="*/ 1735893 w 1852282"/>
              <a:gd name="connsiteY439" fmla="*/ 319604 h 2221602"/>
              <a:gd name="connsiteX440" fmla="*/ 1748668 w 1852282"/>
              <a:gd name="connsiteY440" fmla="*/ 346593 h 2221602"/>
              <a:gd name="connsiteX441" fmla="*/ 1762861 w 1852282"/>
              <a:gd name="connsiteY441" fmla="*/ 375002 h 2221602"/>
              <a:gd name="connsiteX442" fmla="*/ 1775636 w 1852282"/>
              <a:gd name="connsiteY442" fmla="*/ 404832 h 2221602"/>
              <a:gd name="connsiteX443" fmla="*/ 1786991 w 1852282"/>
              <a:gd name="connsiteY443" fmla="*/ 433241 h 2221602"/>
              <a:gd name="connsiteX444" fmla="*/ 1796927 w 1852282"/>
              <a:gd name="connsiteY444" fmla="*/ 464491 h 2221602"/>
              <a:gd name="connsiteX445" fmla="*/ 1805443 w 1852282"/>
              <a:gd name="connsiteY445" fmla="*/ 494321 h 2221602"/>
              <a:gd name="connsiteX446" fmla="*/ 1812539 w 1852282"/>
              <a:gd name="connsiteY446" fmla="*/ 524151 h 2221602"/>
              <a:gd name="connsiteX447" fmla="*/ 1818217 w 1852282"/>
              <a:gd name="connsiteY447" fmla="*/ 555401 h 2221602"/>
              <a:gd name="connsiteX448" fmla="*/ 1825314 w 1852282"/>
              <a:gd name="connsiteY448" fmla="*/ 588071 h 2221602"/>
              <a:gd name="connsiteX449" fmla="*/ 1826733 w 1852282"/>
              <a:gd name="connsiteY449" fmla="*/ 619321 h 2221602"/>
              <a:gd name="connsiteX450" fmla="*/ 1828153 w 1852282"/>
              <a:gd name="connsiteY450" fmla="*/ 649151 h 2221602"/>
              <a:gd name="connsiteX451" fmla="*/ 1830991 w 1852282"/>
              <a:gd name="connsiteY451" fmla="*/ 681822 h 2221602"/>
              <a:gd name="connsiteX452" fmla="*/ 1828153 w 1852282"/>
              <a:gd name="connsiteY452" fmla="*/ 732958 h 2221602"/>
              <a:gd name="connsiteX453" fmla="*/ 1822475 w 1852282"/>
              <a:gd name="connsiteY453" fmla="*/ 782675 h 2221602"/>
              <a:gd name="connsiteX454" fmla="*/ 1812539 w 1852282"/>
              <a:gd name="connsiteY454" fmla="*/ 829550 h 2221602"/>
              <a:gd name="connsiteX455" fmla="*/ 1798346 w 1852282"/>
              <a:gd name="connsiteY455" fmla="*/ 872164 h 2221602"/>
              <a:gd name="connsiteX456" fmla="*/ 1782733 w 1852282"/>
              <a:gd name="connsiteY456" fmla="*/ 914778 h 2221602"/>
              <a:gd name="connsiteX457" fmla="*/ 1762861 w 1852282"/>
              <a:gd name="connsiteY457" fmla="*/ 951710 h 2221602"/>
              <a:gd name="connsiteX458" fmla="*/ 1737313 w 1852282"/>
              <a:gd name="connsiteY458" fmla="*/ 988642 h 2221602"/>
              <a:gd name="connsiteX459" fmla="*/ 1711764 w 1852282"/>
              <a:gd name="connsiteY459" fmla="*/ 1022733 h 2221602"/>
              <a:gd name="connsiteX460" fmla="*/ 1679119 w 1852282"/>
              <a:gd name="connsiteY460" fmla="*/ 1052562 h 2221602"/>
              <a:gd name="connsiteX461" fmla="*/ 1646473 w 1852282"/>
              <a:gd name="connsiteY461" fmla="*/ 1079551 h 2221602"/>
              <a:gd name="connsiteX462" fmla="*/ 1608150 w 1852282"/>
              <a:gd name="connsiteY462" fmla="*/ 1105119 h 2221602"/>
              <a:gd name="connsiteX463" fmla="*/ 1565569 w 1852282"/>
              <a:gd name="connsiteY463" fmla="*/ 1127847 h 2221602"/>
              <a:gd name="connsiteX464" fmla="*/ 1522987 w 1852282"/>
              <a:gd name="connsiteY464" fmla="*/ 1147733 h 2221602"/>
              <a:gd name="connsiteX465" fmla="*/ 1474729 w 1852282"/>
              <a:gd name="connsiteY465" fmla="*/ 1163358 h 2221602"/>
              <a:gd name="connsiteX466" fmla="*/ 1425051 w 1852282"/>
              <a:gd name="connsiteY466" fmla="*/ 1176142 h 2221602"/>
              <a:gd name="connsiteX467" fmla="*/ 1371115 w 1852282"/>
              <a:gd name="connsiteY467" fmla="*/ 1186086 h 2221602"/>
              <a:gd name="connsiteX468" fmla="*/ 1400921 w 1852282"/>
              <a:gd name="connsiteY468" fmla="*/ 1188927 h 2221602"/>
              <a:gd name="connsiteX469" fmla="*/ 1430728 w 1852282"/>
              <a:gd name="connsiteY469" fmla="*/ 1193188 h 2221602"/>
              <a:gd name="connsiteX470" fmla="*/ 1460535 w 1852282"/>
              <a:gd name="connsiteY470" fmla="*/ 1198870 h 2221602"/>
              <a:gd name="connsiteX471" fmla="*/ 1488923 w 1852282"/>
              <a:gd name="connsiteY471" fmla="*/ 1207393 h 2221602"/>
              <a:gd name="connsiteX472" fmla="*/ 1515891 w 1852282"/>
              <a:gd name="connsiteY472" fmla="*/ 1215915 h 2221602"/>
              <a:gd name="connsiteX473" fmla="*/ 1542859 w 1852282"/>
              <a:gd name="connsiteY473" fmla="*/ 1225859 h 2221602"/>
              <a:gd name="connsiteX474" fmla="*/ 1568407 w 1852282"/>
              <a:gd name="connsiteY474" fmla="*/ 1235802 h 2221602"/>
              <a:gd name="connsiteX475" fmla="*/ 1593956 w 1852282"/>
              <a:gd name="connsiteY475" fmla="*/ 1247166 h 2221602"/>
              <a:gd name="connsiteX476" fmla="*/ 1618085 w 1852282"/>
              <a:gd name="connsiteY476" fmla="*/ 1258529 h 2221602"/>
              <a:gd name="connsiteX477" fmla="*/ 1639376 w 1852282"/>
              <a:gd name="connsiteY477" fmla="*/ 1272734 h 2221602"/>
              <a:gd name="connsiteX478" fmla="*/ 1663505 w 1852282"/>
              <a:gd name="connsiteY478" fmla="*/ 1286938 h 2221602"/>
              <a:gd name="connsiteX479" fmla="*/ 1683377 w 1852282"/>
              <a:gd name="connsiteY479" fmla="*/ 1302564 h 2221602"/>
              <a:gd name="connsiteX480" fmla="*/ 1703248 w 1852282"/>
              <a:gd name="connsiteY480" fmla="*/ 1321030 h 2221602"/>
              <a:gd name="connsiteX481" fmla="*/ 1723119 w 1852282"/>
              <a:gd name="connsiteY481" fmla="*/ 1339496 h 2221602"/>
              <a:gd name="connsiteX482" fmla="*/ 1741571 w 1852282"/>
              <a:gd name="connsiteY482" fmla="*/ 1359382 h 2221602"/>
              <a:gd name="connsiteX483" fmla="*/ 1758603 w 1852282"/>
              <a:gd name="connsiteY483" fmla="*/ 1379268 h 2221602"/>
              <a:gd name="connsiteX484" fmla="*/ 1772797 w 1852282"/>
              <a:gd name="connsiteY484" fmla="*/ 1396314 h 2221602"/>
              <a:gd name="connsiteX485" fmla="*/ 1786991 w 1852282"/>
              <a:gd name="connsiteY485" fmla="*/ 1416200 h 2221602"/>
              <a:gd name="connsiteX486" fmla="*/ 1798346 w 1852282"/>
              <a:gd name="connsiteY486" fmla="*/ 1438928 h 2221602"/>
              <a:gd name="connsiteX487" fmla="*/ 1808281 w 1852282"/>
              <a:gd name="connsiteY487" fmla="*/ 1458814 h 2221602"/>
              <a:gd name="connsiteX488" fmla="*/ 1818217 w 1852282"/>
              <a:gd name="connsiteY488" fmla="*/ 1480121 h 2221602"/>
              <a:gd name="connsiteX489" fmla="*/ 1826733 w 1852282"/>
              <a:gd name="connsiteY489" fmla="*/ 1502849 h 2221602"/>
              <a:gd name="connsiteX490" fmla="*/ 1835249 w 1852282"/>
              <a:gd name="connsiteY490" fmla="*/ 1524156 h 2221602"/>
              <a:gd name="connsiteX491" fmla="*/ 1840927 w 1852282"/>
              <a:gd name="connsiteY491" fmla="*/ 1548303 h 2221602"/>
              <a:gd name="connsiteX492" fmla="*/ 1845185 w 1852282"/>
              <a:gd name="connsiteY492" fmla="*/ 1572451 h 2221602"/>
              <a:gd name="connsiteX493" fmla="*/ 1849443 w 1852282"/>
              <a:gd name="connsiteY493" fmla="*/ 1595179 h 2221602"/>
              <a:gd name="connsiteX494" fmla="*/ 1850863 w 1852282"/>
              <a:gd name="connsiteY494" fmla="*/ 1619326 h 2221602"/>
              <a:gd name="connsiteX495" fmla="*/ 1852282 w 1852282"/>
              <a:gd name="connsiteY495" fmla="*/ 1643474 h 2221602"/>
              <a:gd name="connsiteX496" fmla="*/ 1852282 w 1852282"/>
              <a:gd name="connsiteY496" fmla="*/ 1669043 h 2221602"/>
              <a:gd name="connsiteX497" fmla="*/ 1850863 w 1852282"/>
              <a:gd name="connsiteY497" fmla="*/ 1696031 h 2221602"/>
              <a:gd name="connsiteX498" fmla="*/ 1849443 w 1852282"/>
              <a:gd name="connsiteY498" fmla="*/ 1721600 h 2221602"/>
              <a:gd name="connsiteX499" fmla="*/ 1845185 w 1852282"/>
              <a:gd name="connsiteY499" fmla="*/ 1747168 h 2221602"/>
              <a:gd name="connsiteX500" fmla="*/ 1836669 w 1852282"/>
              <a:gd name="connsiteY500" fmla="*/ 1776998 h 2221602"/>
              <a:gd name="connsiteX501" fmla="*/ 1828153 w 1852282"/>
              <a:gd name="connsiteY501" fmla="*/ 1806827 h 2221602"/>
              <a:gd name="connsiteX502" fmla="*/ 1816798 w 1852282"/>
              <a:gd name="connsiteY502" fmla="*/ 1836657 h 2221602"/>
              <a:gd name="connsiteX503" fmla="*/ 1805443 w 1852282"/>
              <a:gd name="connsiteY503" fmla="*/ 1862225 h 2221602"/>
              <a:gd name="connsiteX504" fmla="*/ 1791249 w 1852282"/>
              <a:gd name="connsiteY504" fmla="*/ 1890635 h 2221602"/>
              <a:gd name="connsiteX505" fmla="*/ 1772797 w 1852282"/>
              <a:gd name="connsiteY505" fmla="*/ 1916203 h 2221602"/>
              <a:gd name="connsiteX506" fmla="*/ 1755765 w 1852282"/>
              <a:gd name="connsiteY506" fmla="*/ 1940351 h 2221602"/>
              <a:gd name="connsiteX507" fmla="*/ 1735893 w 1852282"/>
              <a:gd name="connsiteY507" fmla="*/ 1961658 h 2221602"/>
              <a:gd name="connsiteX508" fmla="*/ 1713183 w 1852282"/>
              <a:gd name="connsiteY508" fmla="*/ 1984385 h 2221602"/>
              <a:gd name="connsiteX509" fmla="*/ 1689054 w 1852282"/>
              <a:gd name="connsiteY509" fmla="*/ 2004272 h 2221602"/>
              <a:gd name="connsiteX510" fmla="*/ 1663505 w 1852282"/>
              <a:gd name="connsiteY510" fmla="*/ 2024158 h 2221602"/>
              <a:gd name="connsiteX511" fmla="*/ 1637957 w 1852282"/>
              <a:gd name="connsiteY511" fmla="*/ 2042624 h 2221602"/>
              <a:gd name="connsiteX512" fmla="*/ 1609569 w 1852282"/>
              <a:gd name="connsiteY512" fmla="*/ 2055408 h 2221602"/>
              <a:gd name="connsiteX513" fmla="*/ 1579762 w 1852282"/>
              <a:gd name="connsiteY513" fmla="*/ 2069613 h 2221602"/>
              <a:gd name="connsiteX514" fmla="*/ 1549955 w 1852282"/>
              <a:gd name="connsiteY514" fmla="*/ 2083817 h 2221602"/>
              <a:gd name="connsiteX515" fmla="*/ 1518729 w 1852282"/>
              <a:gd name="connsiteY515" fmla="*/ 2093761 h 2221602"/>
              <a:gd name="connsiteX516" fmla="*/ 1522987 w 1852282"/>
              <a:gd name="connsiteY516" fmla="*/ 2129272 h 2221602"/>
              <a:gd name="connsiteX517" fmla="*/ 1522987 w 1852282"/>
              <a:gd name="connsiteY517" fmla="*/ 2134954 h 2221602"/>
              <a:gd name="connsiteX518" fmla="*/ 1520149 w 1852282"/>
              <a:gd name="connsiteY518" fmla="*/ 2143477 h 2221602"/>
              <a:gd name="connsiteX519" fmla="*/ 1514471 w 1852282"/>
              <a:gd name="connsiteY519" fmla="*/ 2157681 h 2221602"/>
              <a:gd name="connsiteX520" fmla="*/ 1505955 w 1852282"/>
              <a:gd name="connsiteY520" fmla="*/ 2167625 h 2221602"/>
              <a:gd name="connsiteX521" fmla="*/ 1500277 w 1852282"/>
              <a:gd name="connsiteY521" fmla="*/ 2171886 h 2221602"/>
              <a:gd name="connsiteX522" fmla="*/ 1493181 w 1852282"/>
              <a:gd name="connsiteY522" fmla="*/ 2174727 h 2221602"/>
              <a:gd name="connsiteX523" fmla="*/ 1464793 w 1852282"/>
              <a:gd name="connsiteY523" fmla="*/ 2184670 h 2221602"/>
              <a:gd name="connsiteX524" fmla="*/ 1434986 w 1852282"/>
              <a:gd name="connsiteY524" fmla="*/ 2193193 h 2221602"/>
              <a:gd name="connsiteX525" fmla="*/ 1400921 w 1852282"/>
              <a:gd name="connsiteY525" fmla="*/ 2201716 h 2221602"/>
              <a:gd name="connsiteX526" fmla="*/ 1366856 w 1852282"/>
              <a:gd name="connsiteY526" fmla="*/ 2208818 h 2221602"/>
              <a:gd name="connsiteX527" fmla="*/ 1331372 w 1852282"/>
              <a:gd name="connsiteY527" fmla="*/ 2213079 h 2221602"/>
              <a:gd name="connsiteX528" fmla="*/ 1293049 w 1852282"/>
              <a:gd name="connsiteY528" fmla="*/ 2217341 h 2221602"/>
              <a:gd name="connsiteX529" fmla="*/ 1253307 w 1852282"/>
              <a:gd name="connsiteY529" fmla="*/ 2218761 h 2221602"/>
              <a:gd name="connsiteX530" fmla="*/ 1212145 w 1852282"/>
              <a:gd name="connsiteY530" fmla="*/ 2221602 h 2221602"/>
              <a:gd name="connsiteX531" fmla="*/ 1142595 w 1852282"/>
              <a:gd name="connsiteY531" fmla="*/ 2218761 h 2221602"/>
              <a:gd name="connsiteX532" fmla="*/ 1077304 w 1852282"/>
              <a:gd name="connsiteY532" fmla="*/ 2213079 h 2221602"/>
              <a:gd name="connsiteX533" fmla="*/ 1017691 w 1852282"/>
              <a:gd name="connsiteY533" fmla="*/ 2207398 h 2221602"/>
              <a:gd name="connsiteX534" fmla="*/ 960916 w 1852282"/>
              <a:gd name="connsiteY534" fmla="*/ 2198875 h 2221602"/>
              <a:gd name="connsiteX535" fmla="*/ 880011 w 1852282"/>
              <a:gd name="connsiteY535" fmla="*/ 2184670 h 2221602"/>
              <a:gd name="connsiteX536" fmla="*/ 845946 w 1852282"/>
              <a:gd name="connsiteY536" fmla="*/ 2177568 h 2221602"/>
              <a:gd name="connsiteX537" fmla="*/ 837430 w 1852282"/>
              <a:gd name="connsiteY537" fmla="*/ 2174727 h 2221602"/>
              <a:gd name="connsiteX538" fmla="*/ 831753 w 1852282"/>
              <a:gd name="connsiteY538" fmla="*/ 2169045 h 2221602"/>
              <a:gd name="connsiteX539" fmla="*/ 826075 w 1852282"/>
              <a:gd name="connsiteY539" fmla="*/ 2164784 h 2221602"/>
              <a:gd name="connsiteX540" fmla="*/ 820398 w 1852282"/>
              <a:gd name="connsiteY540" fmla="*/ 2157681 h 2221602"/>
              <a:gd name="connsiteX541" fmla="*/ 816140 w 1852282"/>
              <a:gd name="connsiteY541" fmla="*/ 2152000 h 2221602"/>
              <a:gd name="connsiteX542" fmla="*/ 814720 w 1852282"/>
              <a:gd name="connsiteY542" fmla="*/ 2143477 h 2221602"/>
              <a:gd name="connsiteX543" fmla="*/ 811881 w 1852282"/>
              <a:gd name="connsiteY543" fmla="*/ 2133534 h 2221602"/>
              <a:gd name="connsiteX544" fmla="*/ 811881 w 1852282"/>
              <a:gd name="connsiteY544" fmla="*/ 2125011 h 2221602"/>
              <a:gd name="connsiteX545" fmla="*/ 845946 w 1852282"/>
              <a:gd name="connsiteY545" fmla="*/ 1884953 h 2221602"/>
              <a:gd name="connsiteX546" fmla="*/ 875753 w 1852282"/>
              <a:gd name="connsiteY546" fmla="*/ 1673304 h 2221602"/>
              <a:gd name="connsiteX547" fmla="*/ 905560 w 1852282"/>
              <a:gd name="connsiteY547" fmla="*/ 1474439 h 2221602"/>
              <a:gd name="connsiteX548" fmla="*/ 864398 w 1852282"/>
              <a:gd name="connsiteY548" fmla="*/ 1465917 h 2221602"/>
              <a:gd name="connsiteX549" fmla="*/ 821817 w 1852282"/>
              <a:gd name="connsiteY549" fmla="*/ 1455973 h 2221602"/>
              <a:gd name="connsiteX550" fmla="*/ 780655 w 1852282"/>
              <a:gd name="connsiteY550" fmla="*/ 1444610 h 2221602"/>
              <a:gd name="connsiteX551" fmla="*/ 740913 w 1852282"/>
              <a:gd name="connsiteY551" fmla="*/ 1430405 h 2221602"/>
              <a:gd name="connsiteX552" fmla="*/ 702590 w 1852282"/>
              <a:gd name="connsiteY552" fmla="*/ 1416200 h 2221602"/>
              <a:gd name="connsiteX553" fmla="*/ 664267 w 1852282"/>
              <a:gd name="connsiteY553" fmla="*/ 1399155 h 2221602"/>
              <a:gd name="connsiteX554" fmla="*/ 628782 w 1852282"/>
              <a:gd name="connsiteY554" fmla="*/ 1380689 h 2221602"/>
              <a:gd name="connsiteX555" fmla="*/ 593298 w 1852282"/>
              <a:gd name="connsiteY555" fmla="*/ 1360802 h 2221602"/>
              <a:gd name="connsiteX556" fmla="*/ 559233 w 1852282"/>
              <a:gd name="connsiteY556" fmla="*/ 1339496 h 2221602"/>
              <a:gd name="connsiteX557" fmla="*/ 528007 w 1852282"/>
              <a:gd name="connsiteY557" fmla="*/ 1316768 h 2221602"/>
              <a:gd name="connsiteX558" fmla="*/ 498200 w 1852282"/>
              <a:gd name="connsiteY558" fmla="*/ 1292620 h 2221602"/>
              <a:gd name="connsiteX559" fmla="*/ 468393 w 1852282"/>
              <a:gd name="connsiteY559" fmla="*/ 1265632 h 2221602"/>
              <a:gd name="connsiteX560" fmla="*/ 440006 w 1852282"/>
              <a:gd name="connsiteY560" fmla="*/ 1238643 h 2221602"/>
              <a:gd name="connsiteX561" fmla="*/ 411618 w 1852282"/>
              <a:gd name="connsiteY561" fmla="*/ 1208813 h 2221602"/>
              <a:gd name="connsiteX562" fmla="*/ 388908 w 1852282"/>
              <a:gd name="connsiteY562" fmla="*/ 1178983 h 2221602"/>
              <a:gd name="connsiteX563" fmla="*/ 364779 w 1852282"/>
              <a:gd name="connsiteY563" fmla="*/ 1147733 h 2221602"/>
              <a:gd name="connsiteX564" fmla="*/ 340650 w 1852282"/>
              <a:gd name="connsiteY564" fmla="*/ 1149154 h 2221602"/>
              <a:gd name="connsiteX565" fmla="*/ 315101 w 1852282"/>
              <a:gd name="connsiteY565" fmla="*/ 1151995 h 2221602"/>
              <a:gd name="connsiteX566" fmla="*/ 292391 w 1852282"/>
              <a:gd name="connsiteY566" fmla="*/ 1149154 h 2221602"/>
              <a:gd name="connsiteX567" fmla="*/ 268262 w 1852282"/>
              <a:gd name="connsiteY567" fmla="*/ 1147733 h 2221602"/>
              <a:gd name="connsiteX568" fmla="*/ 245552 w 1852282"/>
              <a:gd name="connsiteY568" fmla="*/ 1143472 h 2221602"/>
              <a:gd name="connsiteX569" fmla="*/ 221422 w 1852282"/>
              <a:gd name="connsiteY569" fmla="*/ 1137790 h 2221602"/>
              <a:gd name="connsiteX570" fmla="*/ 197293 w 1852282"/>
              <a:gd name="connsiteY570" fmla="*/ 1129267 h 2221602"/>
              <a:gd name="connsiteX571" fmla="*/ 176002 w 1852282"/>
              <a:gd name="connsiteY571" fmla="*/ 1119324 h 2221602"/>
              <a:gd name="connsiteX572" fmla="*/ 151873 w 1852282"/>
              <a:gd name="connsiteY572" fmla="*/ 1107960 h 2221602"/>
              <a:gd name="connsiteX573" fmla="*/ 129163 w 1852282"/>
              <a:gd name="connsiteY573" fmla="*/ 1093756 h 2221602"/>
              <a:gd name="connsiteX574" fmla="*/ 109292 w 1852282"/>
              <a:gd name="connsiteY574" fmla="*/ 1078131 h 2221602"/>
              <a:gd name="connsiteX575" fmla="*/ 89421 w 1852282"/>
              <a:gd name="connsiteY575" fmla="*/ 1059665 h 2221602"/>
              <a:gd name="connsiteX576" fmla="*/ 72388 w 1852282"/>
              <a:gd name="connsiteY576" fmla="*/ 1039778 h 2221602"/>
              <a:gd name="connsiteX577" fmla="*/ 53936 w 1852282"/>
              <a:gd name="connsiteY577" fmla="*/ 1019892 h 2221602"/>
              <a:gd name="connsiteX578" fmla="*/ 39742 w 1852282"/>
              <a:gd name="connsiteY578" fmla="*/ 995744 h 2221602"/>
              <a:gd name="connsiteX579" fmla="*/ 25549 w 1852282"/>
              <a:gd name="connsiteY579" fmla="*/ 970176 h 2221602"/>
              <a:gd name="connsiteX580" fmla="*/ 15613 w 1852282"/>
              <a:gd name="connsiteY580" fmla="*/ 941766 h 2221602"/>
              <a:gd name="connsiteX581" fmla="*/ 8516 w 1852282"/>
              <a:gd name="connsiteY581" fmla="*/ 911937 h 2221602"/>
              <a:gd name="connsiteX582" fmla="*/ 2839 w 1852282"/>
              <a:gd name="connsiteY582" fmla="*/ 880686 h 2221602"/>
              <a:gd name="connsiteX583" fmla="*/ 0 w 1852282"/>
              <a:gd name="connsiteY583" fmla="*/ 849436 h 2221602"/>
              <a:gd name="connsiteX584" fmla="*/ 2839 w 1852282"/>
              <a:gd name="connsiteY584" fmla="*/ 816766 h 2221602"/>
              <a:gd name="connsiteX585" fmla="*/ 8516 w 1852282"/>
              <a:gd name="connsiteY585" fmla="*/ 786936 h 2221602"/>
              <a:gd name="connsiteX586" fmla="*/ 15613 w 1852282"/>
              <a:gd name="connsiteY586" fmla="*/ 755686 h 2221602"/>
              <a:gd name="connsiteX587" fmla="*/ 28387 w 1852282"/>
              <a:gd name="connsiteY587" fmla="*/ 727277 h 2221602"/>
              <a:gd name="connsiteX588" fmla="*/ 44001 w 1852282"/>
              <a:gd name="connsiteY588" fmla="*/ 697447 h 2221602"/>
              <a:gd name="connsiteX589" fmla="*/ 62452 w 1852282"/>
              <a:gd name="connsiteY589" fmla="*/ 671879 h 2221602"/>
              <a:gd name="connsiteX590" fmla="*/ 83743 w 1852282"/>
              <a:gd name="connsiteY590" fmla="*/ 647731 h 2221602"/>
              <a:gd name="connsiteX591" fmla="*/ 107872 w 1852282"/>
              <a:gd name="connsiteY591" fmla="*/ 626424 h 2221602"/>
              <a:gd name="connsiteX592" fmla="*/ 133421 w 1852282"/>
              <a:gd name="connsiteY592" fmla="*/ 607958 h 2221602"/>
              <a:gd name="connsiteX593" fmla="*/ 158970 w 1852282"/>
              <a:gd name="connsiteY593" fmla="*/ 592333 h 2221602"/>
              <a:gd name="connsiteX594" fmla="*/ 188777 w 1852282"/>
              <a:gd name="connsiteY594" fmla="*/ 579549 h 2221602"/>
              <a:gd name="connsiteX595" fmla="*/ 221422 w 1852282"/>
              <a:gd name="connsiteY595" fmla="*/ 569605 h 2221602"/>
              <a:gd name="connsiteX596" fmla="*/ 252648 w 1852282"/>
              <a:gd name="connsiteY596" fmla="*/ 562503 h 2221602"/>
              <a:gd name="connsiteX597" fmla="*/ 288133 w 1852282"/>
              <a:gd name="connsiteY597" fmla="*/ 558242 h 2221602"/>
              <a:gd name="connsiteX598" fmla="*/ 286713 w 1852282"/>
              <a:gd name="connsiteY598" fmla="*/ 525571 h 2221602"/>
              <a:gd name="connsiteX599" fmla="*/ 286713 w 1852282"/>
              <a:gd name="connsiteY599" fmla="*/ 492900 h 2221602"/>
              <a:gd name="connsiteX600" fmla="*/ 290971 w 1852282"/>
              <a:gd name="connsiteY600" fmla="*/ 455968 h 2221602"/>
              <a:gd name="connsiteX601" fmla="*/ 296649 w 1852282"/>
              <a:gd name="connsiteY601" fmla="*/ 421877 h 2221602"/>
              <a:gd name="connsiteX602" fmla="*/ 300907 w 1852282"/>
              <a:gd name="connsiteY602" fmla="*/ 406252 h 2221602"/>
              <a:gd name="connsiteX603" fmla="*/ 306585 w 1852282"/>
              <a:gd name="connsiteY603" fmla="*/ 392048 h 2221602"/>
              <a:gd name="connsiteX604" fmla="*/ 315101 w 1852282"/>
              <a:gd name="connsiteY604" fmla="*/ 379263 h 2221602"/>
              <a:gd name="connsiteX605" fmla="*/ 322198 w 1852282"/>
              <a:gd name="connsiteY605" fmla="*/ 365059 h 2221602"/>
              <a:gd name="connsiteX606" fmla="*/ 332133 w 1852282"/>
              <a:gd name="connsiteY606" fmla="*/ 355116 h 2221602"/>
              <a:gd name="connsiteX607" fmla="*/ 344908 w 1852282"/>
              <a:gd name="connsiteY607" fmla="*/ 345172 h 2221602"/>
              <a:gd name="connsiteX608" fmla="*/ 359101 w 1852282"/>
              <a:gd name="connsiteY608" fmla="*/ 339491 h 2221602"/>
              <a:gd name="connsiteX609" fmla="*/ 371876 w 1852282"/>
              <a:gd name="connsiteY609" fmla="*/ 332388 h 2221602"/>
              <a:gd name="connsiteX610" fmla="*/ 388908 w 1852282"/>
              <a:gd name="connsiteY610" fmla="*/ 330968 h 2221602"/>
              <a:gd name="connsiteX611" fmla="*/ 401683 w 1852282"/>
              <a:gd name="connsiteY611" fmla="*/ 329547 h 2221602"/>
              <a:gd name="connsiteX612" fmla="*/ 424393 w 1852282"/>
              <a:gd name="connsiteY612" fmla="*/ 330968 h 2221602"/>
              <a:gd name="connsiteX613" fmla="*/ 444264 w 1852282"/>
              <a:gd name="connsiteY613" fmla="*/ 336650 h 2221602"/>
              <a:gd name="connsiteX614" fmla="*/ 459877 w 1852282"/>
              <a:gd name="connsiteY614" fmla="*/ 345172 h 2221602"/>
              <a:gd name="connsiteX615" fmla="*/ 474071 w 1852282"/>
              <a:gd name="connsiteY615" fmla="*/ 356536 h 2221602"/>
              <a:gd name="connsiteX616" fmla="*/ 488264 w 1852282"/>
              <a:gd name="connsiteY616" fmla="*/ 370741 h 2221602"/>
              <a:gd name="connsiteX617" fmla="*/ 498200 w 1852282"/>
              <a:gd name="connsiteY617" fmla="*/ 389207 h 2221602"/>
              <a:gd name="connsiteX618" fmla="*/ 508136 w 1852282"/>
              <a:gd name="connsiteY618" fmla="*/ 406252 h 2221602"/>
              <a:gd name="connsiteX619" fmla="*/ 515232 w 1852282"/>
              <a:gd name="connsiteY619" fmla="*/ 428980 h 2221602"/>
              <a:gd name="connsiteX620" fmla="*/ 523749 w 1852282"/>
              <a:gd name="connsiteY620" fmla="*/ 453127 h 2221602"/>
              <a:gd name="connsiteX621" fmla="*/ 529426 w 1852282"/>
              <a:gd name="connsiteY621" fmla="*/ 478696 h 2221602"/>
              <a:gd name="connsiteX622" fmla="*/ 539362 w 1852282"/>
              <a:gd name="connsiteY622" fmla="*/ 535514 h 2221602"/>
              <a:gd name="connsiteX623" fmla="*/ 547878 w 1852282"/>
              <a:gd name="connsiteY623" fmla="*/ 598015 h 2221602"/>
              <a:gd name="connsiteX624" fmla="*/ 553556 w 1852282"/>
              <a:gd name="connsiteY624" fmla="*/ 663356 h 2221602"/>
              <a:gd name="connsiteX625" fmla="*/ 554975 w 1852282"/>
              <a:gd name="connsiteY625" fmla="*/ 691765 h 2221602"/>
              <a:gd name="connsiteX626" fmla="*/ 559233 w 1852282"/>
              <a:gd name="connsiteY626" fmla="*/ 727277 h 2221602"/>
              <a:gd name="connsiteX627" fmla="*/ 564911 w 1852282"/>
              <a:gd name="connsiteY627" fmla="*/ 762788 h 2221602"/>
              <a:gd name="connsiteX628" fmla="*/ 579104 w 1852282"/>
              <a:gd name="connsiteY628" fmla="*/ 836652 h 2221602"/>
              <a:gd name="connsiteX629" fmla="*/ 593298 w 1852282"/>
              <a:gd name="connsiteY629" fmla="*/ 899152 h 2221602"/>
              <a:gd name="connsiteX630" fmla="*/ 601814 w 1852282"/>
              <a:gd name="connsiteY630" fmla="*/ 938925 h 2221602"/>
              <a:gd name="connsiteX631" fmla="*/ 631621 w 1852282"/>
              <a:gd name="connsiteY631" fmla="*/ 974437 h 2221602"/>
              <a:gd name="connsiteX632" fmla="*/ 661428 w 1852282"/>
              <a:gd name="connsiteY632" fmla="*/ 1008528 h 2221602"/>
              <a:gd name="connsiteX633" fmla="*/ 691235 w 1852282"/>
              <a:gd name="connsiteY633" fmla="*/ 1035517 h 2221602"/>
              <a:gd name="connsiteX634" fmla="*/ 722461 w 1852282"/>
              <a:gd name="connsiteY634" fmla="*/ 1063926 h 2221602"/>
              <a:gd name="connsiteX635" fmla="*/ 752268 w 1852282"/>
              <a:gd name="connsiteY635" fmla="*/ 1085233 h 2221602"/>
              <a:gd name="connsiteX636" fmla="*/ 782075 w 1852282"/>
              <a:gd name="connsiteY636" fmla="*/ 1107960 h 2221602"/>
              <a:gd name="connsiteX637" fmla="*/ 811881 w 1852282"/>
              <a:gd name="connsiteY637" fmla="*/ 1125006 h 2221602"/>
              <a:gd name="connsiteX638" fmla="*/ 841688 w 1852282"/>
              <a:gd name="connsiteY638" fmla="*/ 1142051 h 2221602"/>
              <a:gd name="connsiteX639" fmla="*/ 871495 w 1852282"/>
              <a:gd name="connsiteY639" fmla="*/ 1153415 h 2221602"/>
              <a:gd name="connsiteX640" fmla="*/ 899883 w 1852282"/>
              <a:gd name="connsiteY640" fmla="*/ 1166199 h 2221602"/>
              <a:gd name="connsiteX641" fmla="*/ 926851 w 1852282"/>
              <a:gd name="connsiteY641" fmla="*/ 1176142 h 2221602"/>
              <a:gd name="connsiteX642" fmla="*/ 953819 w 1852282"/>
              <a:gd name="connsiteY642" fmla="*/ 1181824 h 2221602"/>
              <a:gd name="connsiteX643" fmla="*/ 979367 w 1852282"/>
              <a:gd name="connsiteY643" fmla="*/ 1187506 h 2221602"/>
              <a:gd name="connsiteX644" fmla="*/ 1000658 w 1852282"/>
              <a:gd name="connsiteY644" fmla="*/ 1191768 h 2221602"/>
              <a:gd name="connsiteX645" fmla="*/ 1044659 w 1852282"/>
              <a:gd name="connsiteY645" fmla="*/ 1197449 h 2221602"/>
              <a:gd name="connsiteX646" fmla="*/ 1047497 w 1852282"/>
              <a:gd name="connsiteY646" fmla="*/ 1193188 h 2221602"/>
              <a:gd name="connsiteX647" fmla="*/ 1047497 w 1852282"/>
              <a:gd name="connsiteY647" fmla="*/ 1191768 h 2221602"/>
              <a:gd name="connsiteX648" fmla="*/ 1048917 w 1852282"/>
              <a:gd name="connsiteY648" fmla="*/ 1178983 h 2221602"/>
              <a:gd name="connsiteX649" fmla="*/ 994981 w 1852282"/>
              <a:gd name="connsiteY649" fmla="*/ 1167620 h 2221602"/>
              <a:gd name="connsiteX650" fmla="*/ 945303 w 1852282"/>
              <a:gd name="connsiteY650" fmla="*/ 1153415 h 2221602"/>
              <a:gd name="connsiteX651" fmla="*/ 899883 w 1852282"/>
              <a:gd name="connsiteY651" fmla="*/ 1136369 h 2221602"/>
              <a:gd name="connsiteX652" fmla="*/ 855882 w 1852282"/>
              <a:gd name="connsiteY652" fmla="*/ 1113642 h 2221602"/>
              <a:gd name="connsiteX653" fmla="*/ 816140 w 1852282"/>
              <a:gd name="connsiteY653" fmla="*/ 1089494 h 2221602"/>
              <a:gd name="connsiteX654" fmla="*/ 777817 w 1852282"/>
              <a:gd name="connsiteY654" fmla="*/ 1063926 h 2221602"/>
              <a:gd name="connsiteX655" fmla="*/ 745171 w 1852282"/>
              <a:gd name="connsiteY655" fmla="*/ 1034096 h 2221602"/>
              <a:gd name="connsiteX656" fmla="*/ 712525 w 1852282"/>
              <a:gd name="connsiteY656" fmla="*/ 1002846 h 2221602"/>
              <a:gd name="connsiteX657" fmla="*/ 684138 w 1852282"/>
              <a:gd name="connsiteY657" fmla="*/ 965914 h 2221602"/>
              <a:gd name="connsiteX658" fmla="*/ 661428 w 1852282"/>
              <a:gd name="connsiteY658" fmla="*/ 930403 h 2221602"/>
              <a:gd name="connsiteX659" fmla="*/ 641557 w 1852282"/>
              <a:gd name="connsiteY659" fmla="*/ 890630 h 2221602"/>
              <a:gd name="connsiteX660" fmla="*/ 623105 w 1852282"/>
              <a:gd name="connsiteY660" fmla="*/ 849436 h 2221602"/>
              <a:gd name="connsiteX661" fmla="*/ 608911 w 1852282"/>
              <a:gd name="connsiteY661" fmla="*/ 805402 h 2221602"/>
              <a:gd name="connsiteX662" fmla="*/ 601814 w 1852282"/>
              <a:gd name="connsiteY662" fmla="*/ 758527 h 2221602"/>
              <a:gd name="connsiteX663" fmla="*/ 594717 w 1852282"/>
              <a:gd name="connsiteY663" fmla="*/ 711651 h 2221602"/>
              <a:gd name="connsiteX664" fmla="*/ 593298 w 1852282"/>
              <a:gd name="connsiteY664" fmla="*/ 661935 h 2221602"/>
              <a:gd name="connsiteX665" fmla="*/ 593298 w 1852282"/>
              <a:gd name="connsiteY665" fmla="*/ 627844 h 2221602"/>
              <a:gd name="connsiteX666" fmla="*/ 594717 w 1852282"/>
              <a:gd name="connsiteY666" fmla="*/ 593753 h 2221602"/>
              <a:gd name="connsiteX667" fmla="*/ 598975 w 1852282"/>
              <a:gd name="connsiteY667" fmla="*/ 562503 h 2221602"/>
              <a:gd name="connsiteX668" fmla="*/ 604653 w 1852282"/>
              <a:gd name="connsiteY668" fmla="*/ 529832 h 2221602"/>
              <a:gd name="connsiteX669" fmla="*/ 613169 w 1852282"/>
              <a:gd name="connsiteY669" fmla="*/ 498582 h 2221602"/>
              <a:gd name="connsiteX670" fmla="*/ 621685 w 1852282"/>
              <a:gd name="connsiteY670" fmla="*/ 465912 h 2221602"/>
              <a:gd name="connsiteX671" fmla="*/ 631621 w 1852282"/>
              <a:gd name="connsiteY671" fmla="*/ 436082 h 2221602"/>
              <a:gd name="connsiteX672" fmla="*/ 642976 w 1852282"/>
              <a:gd name="connsiteY672" fmla="*/ 406252 h 2221602"/>
              <a:gd name="connsiteX673" fmla="*/ 654331 w 1852282"/>
              <a:gd name="connsiteY673" fmla="*/ 376423 h 2221602"/>
              <a:gd name="connsiteX674" fmla="*/ 671363 w 1852282"/>
              <a:gd name="connsiteY674" fmla="*/ 349434 h 2221602"/>
              <a:gd name="connsiteX675" fmla="*/ 684138 w 1852282"/>
              <a:gd name="connsiteY675" fmla="*/ 321025 h 2221602"/>
              <a:gd name="connsiteX676" fmla="*/ 702590 w 1852282"/>
              <a:gd name="connsiteY676" fmla="*/ 295456 h 2221602"/>
              <a:gd name="connsiteX677" fmla="*/ 718203 w 1852282"/>
              <a:gd name="connsiteY677" fmla="*/ 267047 h 2221602"/>
              <a:gd name="connsiteX678" fmla="*/ 738074 w 1852282"/>
              <a:gd name="connsiteY678" fmla="*/ 242899 h 2221602"/>
              <a:gd name="connsiteX679" fmla="*/ 757945 w 1852282"/>
              <a:gd name="connsiteY679" fmla="*/ 218751 h 2221602"/>
              <a:gd name="connsiteX680" fmla="*/ 780655 w 1852282"/>
              <a:gd name="connsiteY680" fmla="*/ 196024 h 2221602"/>
              <a:gd name="connsiteX681" fmla="*/ 801946 w 1852282"/>
              <a:gd name="connsiteY681" fmla="*/ 173297 h 2221602"/>
              <a:gd name="connsiteX682" fmla="*/ 824656 w 1852282"/>
              <a:gd name="connsiteY682" fmla="*/ 153410 h 2221602"/>
              <a:gd name="connsiteX683" fmla="*/ 847366 w 1852282"/>
              <a:gd name="connsiteY683" fmla="*/ 133524 h 2221602"/>
              <a:gd name="connsiteX684" fmla="*/ 874334 w 1852282"/>
              <a:gd name="connsiteY684" fmla="*/ 113637 h 2221602"/>
              <a:gd name="connsiteX685" fmla="*/ 897044 w 1852282"/>
              <a:gd name="connsiteY685" fmla="*/ 96592 h 2221602"/>
              <a:gd name="connsiteX686" fmla="*/ 925431 w 1852282"/>
              <a:gd name="connsiteY686" fmla="*/ 79546 h 2221602"/>
              <a:gd name="connsiteX687" fmla="*/ 950980 w 1852282"/>
              <a:gd name="connsiteY687" fmla="*/ 65341 h 2221602"/>
              <a:gd name="connsiteX688" fmla="*/ 979367 w 1852282"/>
              <a:gd name="connsiteY688" fmla="*/ 52557 h 2221602"/>
              <a:gd name="connsiteX689" fmla="*/ 1009174 w 1852282"/>
              <a:gd name="connsiteY689" fmla="*/ 39773 h 2221602"/>
              <a:gd name="connsiteX690" fmla="*/ 1037562 w 1852282"/>
              <a:gd name="connsiteY690" fmla="*/ 29830 h 2221602"/>
              <a:gd name="connsiteX691" fmla="*/ 1067369 w 1852282"/>
              <a:gd name="connsiteY691" fmla="*/ 19887 h 2221602"/>
              <a:gd name="connsiteX692" fmla="*/ 1097175 w 1852282"/>
              <a:gd name="connsiteY692" fmla="*/ 14205 h 2221602"/>
              <a:gd name="connsiteX693" fmla="*/ 1128402 w 1852282"/>
              <a:gd name="connsiteY693" fmla="*/ 8523 h 2221602"/>
              <a:gd name="connsiteX694" fmla="*/ 1158209 w 1852282"/>
              <a:gd name="connsiteY694" fmla="*/ 2841 h 222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Lst>
            <a:rect l="l" t="t" r="r" b="b"/>
            <a:pathLst>
              <a:path w="1852282" h="2221602">
                <a:moveTo>
                  <a:pt x="1458402" y="1536229"/>
                </a:moveTo>
                <a:lnTo>
                  <a:pt x="1479938" y="1737984"/>
                </a:lnTo>
                <a:lnTo>
                  <a:pt x="1504345" y="1721053"/>
                </a:lnTo>
                <a:lnTo>
                  <a:pt x="1515831" y="1711177"/>
                </a:lnTo>
                <a:lnTo>
                  <a:pt x="1524445" y="1701301"/>
                </a:lnTo>
                <a:lnTo>
                  <a:pt x="1533060" y="1688603"/>
                </a:lnTo>
                <a:lnTo>
                  <a:pt x="1538803" y="1677316"/>
                </a:lnTo>
                <a:lnTo>
                  <a:pt x="1543110" y="1663208"/>
                </a:lnTo>
                <a:lnTo>
                  <a:pt x="1543110" y="1649099"/>
                </a:lnTo>
                <a:lnTo>
                  <a:pt x="1543110" y="1629347"/>
                </a:lnTo>
                <a:lnTo>
                  <a:pt x="1535931" y="1609595"/>
                </a:lnTo>
                <a:lnTo>
                  <a:pt x="1528753" y="1594075"/>
                </a:lnTo>
                <a:lnTo>
                  <a:pt x="1518703" y="1578556"/>
                </a:lnTo>
                <a:lnTo>
                  <a:pt x="1505781" y="1565858"/>
                </a:lnTo>
                <a:lnTo>
                  <a:pt x="1492859" y="1554571"/>
                </a:lnTo>
                <a:lnTo>
                  <a:pt x="1475630" y="1544695"/>
                </a:lnTo>
                <a:close/>
                <a:moveTo>
                  <a:pt x="1405279" y="1431825"/>
                </a:moveTo>
                <a:lnTo>
                  <a:pt x="1418201" y="1433236"/>
                </a:lnTo>
                <a:lnTo>
                  <a:pt x="1442609" y="1440290"/>
                </a:lnTo>
                <a:lnTo>
                  <a:pt x="1465580" y="1447345"/>
                </a:lnTo>
                <a:lnTo>
                  <a:pt x="1488552" y="1455810"/>
                </a:lnTo>
                <a:lnTo>
                  <a:pt x="1508652" y="1465686"/>
                </a:lnTo>
                <a:lnTo>
                  <a:pt x="1528753" y="1475562"/>
                </a:lnTo>
                <a:lnTo>
                  <a:pt x="1545982" y="1486849"/>
                </a:lnTo>
                <a:lnTo>
                  <a:pt x="1563210" y="1499547"/>
                </a:lnTo>
                <a:lnTo>
                  <a:pt x="1576132" y="1513656"/>
                </a:lnTo>
                <a:lnTo>
                  <a:pt x="1589054" y="1526353"/>
                </a:lnTo>
                <a:lnTo>
                  <a:pt x="1600540" y="1543284"/>
                </a:lnTo>
                <a:lnTo>
                  <a:pt x="1609154" y="1558803"/>
                </a:lnTo>
                <a:lnTo>
                  <a:pt x="1616333" y="1575734"/>
                </a:lnTo>
                <a:lnTo>
                  <a:pt x="1623511" y="1594075"/>
                </a:lnTo>
                <a:lnTo>
                  <a:pt x="1627819" y="1612416"/>
                </a:lnTo>
                <a:lnTo>
                  <a:pt x="1630690" y="1632169"/>
                </a:lnTo>
                <a:lnTo>
                  <a:pt x="1630690" y="1651921"/>
                </a:lnTo>
                <a:lnTo>
                  <a:pt x="1629254" y="1667440"/>
                </a:lnTo>
                <a:lnTo>
                  <a:pt x="1627819" y="1682960"/>
                </a:lnTo>
                <a:lnTo>
                  <a:pt x="1623511" y="1697068"/>
                </a:lnTo>
                <a:lnTo>
                  <a:pt x="1619204" y="1711177"/>
                </a:lnTo>
                <a:lnTo>
                  <a:pt x="1610590" y="1725286"/>
                </a:lnTo>
                <a:lnTo>
                  <a:pt x="1603411" y="1737984"/>
                </a:lnTo>
                <a:lnTo>
                  <a:pt x="1594797" y="1752092"/>
                </a:lnTo>
                <a:lnTo>
                  <a:pt x="1584746" y="1764790"/>
                </a:lnTo>
                <a:lnTo>
                  <a:pt x="1573261" y="1777488"/>
                </a:lnTo>
                <a:lnTo>
                  <a:pt x="1560339" y="1790186"/>
                </a:lnTo>
                <a:lnTo>
                  <a:pt x="1530188" y="1809938"/>
                </a:lnTo>
                <a:lnTo>
                  <a:pt x="1495731" y="1829690"/>
                </a:lnTo>
                <a:lnTo>
                  <a:pt x="1458402" y="1845210"/>
                </a:lnTo>
                <a:lnTo>
                  <a:pt x="1452659" y="1848031"/>
                </a:lnTo>
                <a:lnTo>
                  <a:pt x="1444044" y="1849442"/>
                </a:lnTo>
                <a:lnTo>
                  <a:pt x="1432558" y="1848031"/>
                </a:lnTo>
                <a:lnTo>
                  <a:pt x="1419637" y="1840977"/>
                </a:lnTo>
                <a:lnTo>
                  <a:pt x="1412458" y="1835334"/>
                </a:lnTo>
                <a:lnTo>
                  <a:pt x="1405279" y="1826868"/>
                </a:lnTo>
                <a:lnTo>
                  <a:pt x="1402408" y="1819814"/>
                </a:lnTo>
                <a:lnTo>
                  <a:pt x="1399536" y="1809938"/>
                </a:lnTo>
                <a:lnTo>
                  <a:pt x="1363643" y="1481206"/>
                </a:lnTo>
                <a:lnTo>
                  <a:pt x="1363643" y="1469919"/>
                </a:lnTo>
                <a:lnTo>
                  <a:pt x="1367950" y="1460043"/>
                </a:lnTo>
                <a:lnTo>
                  <a:pt x="1370822" y="1451577"/>
                </a:lnTo>
                <a:lnTo>
                  <a:pt x="1378000" y="1443112"/>
                </a:lnTo>
                <a:lnTo>
                  <a:pt x="1388051" y="1437469"/>
                </a:lnTo>
                <a:lnTo>
                  <a:pt x="1395229" y="1433236"/>
                </a:lnTo>
                <a:close/>
                <a:moveTo>
                  <a:pt x="1226635" y="531252"/>
                </a:moveTo>
                <a:lnTo>
                  <a:pt x="1240693" y="531252"/>
                </a:lnTo>
                <a:lnTo>
                  <a:pt x="1253345" y="534057"/>
                </a:lnTo>
                <a:lnTo>
                  <a:pt x="1265998" y="536861"/>
                </a:lnTo>
                <a:lnTo>
                  <a:pt x="1277244" y="545275"/>
                </a:lnTo>
                <a:lnTo>
                  <a:pt x="1285679" y="553688"/>
                </a:lnTo>
                <a:lnTo>
                  <a:pt x="1292708" y="563504"/>
                </a:lnTo>
                <a:lnTo>
                  <a:pt x="1299737" y="574722"/>
                </a:lnTo>
                <a:lnTo>
                  <a:pt x="1301143" y="588745"/>
                </a:lnTo>
                <a:lnTo>
                  <a:pt x="1301143" y="602767"/>
                </a:lnTo>
                <a:lnTo>
                  <a:pt x="1296926" y="685500"/>
                </a:lnTo>
                <a:lnTo>
                  <a:pt x="1295520" y="698121"/>
                </a:lnTo>
                <a:lnTo>
                  <a:pt x="1289896" y="710741"/>
                </a:lnTo>
                <a:lnTo>
                  <a:pt x="1282867" y="721959"/>
                </a:lnTo>
                <a:lnTo>
                  <a:pt x="1275838" y="731775"/>
                </a:lnTo>
                <a:lnTo>
                  <a:pt x="1265998" y="740188"/>
                </a:lnTo>
                <a:lnTo>
                  <a:pt x="1253345" y="745797"/>
                </a:lnTo>
                <a:lnTo>
                  <a:pt x="1240693" y="747200"/>
                </a:lnTo>
                <a:lnTo>
                  <a:pt x="1226635" y="750004"/>
                </a:lnTo>
                <a:lnTo>
                  <a:pt x="1213983" y="747200"/>
                </a:lnTo>
                <a:lnTo>
                  <a:pt x="1201330" y="741591"/>
                </a:lnTo>
                <a:lnTo>
                  <a:pt x="1191489" y="735982"/>
                </a:lnTo>
                <a:lnTo>
                  <a:pt x="1180243" y="726166"/>
                </a:lnTo>
                <a:lnTo>
                  <a:pt x="1174620" y="716350"/>
                </a:lnTo>
                <a:lnTo>
                  <a:pt x="1168996" y="705132"/>
                </a:lnTo>
                <a:lnTo>
                  <a:pt x="1167591" y="691109"/>
                </a:lnTo>
                <a:lnTo>
                  <a:pt x="1164779" y="677087"/>
                </a:lnTo>
                <a:lnTo>
                  <a:pt x="1170402" y="594354"/>
                </a:lnTo>
                <a:lnTo>
                  <a:pt x="1173214" y="580331"/>
                </a:lnTo>
                <a:lnTo>
                  <a:pt x="1177431" y="569113"/>
                </a:lnTo>
                <a:lnTo>
                  <a:pt x="1184460" y="556493"/>
                </a:lnTo>
                <a:lnTo>
                  <a:pt x="1192895" y="546677"/>
                </a:lnTo>
                <a:lnTo>
                  <a:pt x="1202736" y="539666"/>
                </a:lnTo>
                <a:lnTo>
                  <a:pt x="1213983" y="535459"/>
                </a:lnTo>
                <a:close/>
                <a:moveTo>
                  <a:pt x="791196" y="468751"/>
                </a:moveTo>
                <a:lnTo>
                  <a:pt x="805400" y="468751"/>
                </a:lnTo>
                <a:lnTo>
                  <a:pt x="819605" y="470181"/>
                </a:lnTo>
                <a:lnTo>
                  <a:pt x="830969" y="475899"/>
                </a:lnTo>
                <a:lnTo>
                  <a:pt x="843753" y="483048"/>
                </a:lnTo>
                <a:lnTo>
                  <a:pt x="850855" y="493055"/>
                </a:lnTo>
                <a:lnTo>
                  <a:pt x="859378" y="503062"/>
                </a:lnTo>
                <a:lnTo>
                  <a:pt x="863639" y="514499"/>
                </a:lnTo>
                <a:lnTo>
                  <a:pt x="866480" y="528796"/>
                </a:lnTo>
                <a:lnTo>
                  <a:pt x="866480" y="543092"/>
                </a:lnTo>
                <a:lnTo>
                  <a:pt x="860798" y="627440"/>
                </a:lnTo>
                <a:lnTo>
                  <a:pt x="859378" y="640306"/>
                </a:lnTo>
                <a:lnTo>
                  <a:pt x="853696" y="653173"/>
                </a:lnTo>
                <a:lnTo>
                  <a:pt x="846594" y="664610"/>
                </a:lnTo>
                <a:lnTo>
                  <a:pt x="839491" y="674617"/>
                </a:lnTo>
                <a:lnTo>
                  <a:pt x="826707" y="680336"/>
                </a:lnTo>
                <a:lnTo>
                  <a:pt x="815343" y="687484"/>
                </a:lnTo>
                <a:lnTo>
                  <a:pt x="803980" y="690343"/>
                </a:lnTo>
                <a:lnTo>
                  <a:pt x="789775" y="690343"/>
                </a:lnTo>
                <a:lnTo>
                  <a:pt x="775571" y="688914"/>
                </a:lnTo>
                <a:lnTo>
                  <a:pt x="764207" y="683195"/>
                </a:lnTo>
                <a:lnTo>
                  <a:pt x="754264" y="677477"/>
                </a:lnTo>
                <a:lnTo>
                  <a:pt x="744321" y="667469"/>
                </a:lnTo>
                <a:lnTo>
                  <a:pt x="737218" y="657462"/>
                </a:lnTo>
                <a:lnTo>
                  <a:pt x="731536" y="644595"/>
                </a:lnTo>
                <a:lnTo>
                  <a:pt x="730116" y="630299"/>
                </a:lnTo>
                <a:lnTo>
                  <a:pt x="730116" y="617432"/>
                </a:lnTo>
                <a:lnTo>
                  <a:pt x="735798" y="533084"/>
                </a:lnTo>
                <a:lnTo>
                  <a:pt x="737218" y="518788"/>
                </a:lnTo>
                <a:lnTo>
                  <a:pt x="741480" y="505922"/>
                </a:lnTo>
                <a:lnTo>
                  <a:pt x="750002" y="494485"/>
                </a:lnTo>
                <a:lnTo>
                  <a:pt x="757105" y="484477"/>
                </a:lnTo>
                <a:lnTo>
                  <a:pt x="767048" y="475899"/>
                </a:lnTo>
                <a:lnTo>
                  <a:pt x="779832" y="473040"/>
                </a:lnTo>
                <a:close/>
                <a:moveTo>
                  <a:pt x="1222080" y="86648"/>
                </a:moveTo>
                <a:lnTo>
                  <a:pt x="1192273" y="88069"/>
                </a:lnTo>
                <a:lnTo>
                  <a:pt x="1162467" y="89489"/>
                </a:lnTo>
                <a:lnTo>
                  <a:pt x="1134079" y="93751"/>
                </a:lnTo>
                <a:lnTo>
                  <a:pt x="1104272" y="99433"/>
                </a:lnTo>
                <a:lnTo>
                  <a:pt x="1078724" y="107955"/>
                </a:lnTo>
                <a:lnTo>
                  <a:pt x="1050336" y="116478"/>
                </a:lnTo>
                <a:lnTo>
                  <a:pt x="1024787" y="126421"/>
                </a:lnTo>
                <a:lnTo>
                  <a:pt x="1000658" y="137785"/>
                </a:lnTo>
                <a:lnTo>
                  <a:pt x="975109" y="149149"/>
                </a:lnTo>
                <a:lnTo>
                  <a:pt x="950980" y="163353"/>
                </a:lnTo>
                <a:lnTo>
                  <a:pt x="929689" y="178978"/>
                </a:lnTo>
                <a:lnTo>
                  <a:pt x="906979" y="196024"/>
                </a:lnTo>
                <a:lnTo>
                  <a:pt x="885689" y="211649"/>
                </a:lnTo>
                <a:lnTo>
                  <a:pt x="865818" y="231535"/>
                </a:lnTo>
                <a:lnTo>
                  <a:pt x="847366" y="248581"/>
                </a:lnTo>
                <a:lnTo>
                  <a:pt x="827495" y="269888"/>
                </a:lnTo>
                <a:lnTo>
                  <a:pt x="811881" y="291195"/>
                </a:lnTo>
                <a:lnTo>
                  <a:pt x="796268" y="312502"/>
                </a:lnTo>
                <a:lnTo>
                  <a:pt x="780655" y="335229"/>
                </a:lnTo>
                <a:lnTo>
                  <a:pt x="766461" y="356536"/>
                </a:lnTo>
                <a:lnTo>
                  <a:pt x="740913" y="404832"/>
                </a:lnTo>
                <a:lnTo>
                  <a:pt x="718203" y="454548"/>
                </a:lnTo>
                <a:lnTo>
                  <a:pt x="701170" y="504264"/>
                </a:lnTo>
                <a:lnTo>
                  <a:pt x="688396" y="555401"/>
                </a:lnTo>
                <a:lnTo>
                  <a:pt x="684138" y="582389"/>
                </a:lnTo>
                <a:lnTo>
                  <a:pt x="682719" y="607958"/>
                </a:lnTo>
                <a:lnTo>
                  <a:pt x="681299" y="636367"/>
                </a:lnTo>
                <a:lnTo>
                  <a:pt x="678460" y="661935"/>
                </a:lnTo>
                <a:lnTo>
                  <a:pt x="681299" y="705970"/>
                </a:lnTo>
                <a:lnTo>
                  <a:pt x="686977" y="747163"/>
                </a:lnTo>
                <a:lnTo>
                  <a:pt x="694073" y="786936"/>
                </a:lnTo>
                <a:lnTo>
                  <a:pt x="708267" y="825288"/>
                </a:lnTo>
                <a:lnTo>
                  <a:pt x="723880" y="860800"/>
                </a:lnTo>
                <a:lnTo>
                  <a:pt x="742332" y="894891"/>
                </a:lnTo>
                <a:lnTo>
                  <a:pt x="766461" y="926141"/>
                </a:lnTo>
                <a:lnTo>
                  <a:pt x="792010" y="955971"/>
                </a:lnTo>
                <a:lnTo>
                  <a:pt x="820398" y="984380"/>
                </a:lnTo>
                <a:lnTo>
                  <a:pt x="851624" y="1008528"/>
                </a:lnTo>
                <a:lnTo>
                  <a:pt x="887108" y="1029835"/>
                </a:lnTo>
                <a:lnTo>
                  <a:pt x="925431" y="1049721"/>
                </a:lnTo>
                <a:lnTo>
                  <a:pt x="965174" y="1068187"/>
                </a:lnTo>
                <a:lnTo>
                  <a:pt x="1009174" y="1082392"/>
                </a:lnTo>
                <a:lnTo>
                  <a:pt x="1054594" y="1093756"/>
                </a:lnTo>
                <a:lnTo>
                  <a:pt x="1102853" y="1102278"/>
                </a:lnTo>
                <a:lnTo>
                  <a:pt x="1109950" y="1103699"/>
                </a:lnTo>
                <a:lnTo>
                  <a:pt x="1118466" y="1107960"/>
                </a:lnTo>
                <a:lnTo>
                  <a:pt x="1124143" y="1112222"/>
                </a:lnTo>
                <a:lnTo>
                  <a:pt x="1129821" y="1117903"/>
                </a:lnTo>
                <a:lnTo>
                  <a:pt x="1134079" y="1123585"/>
                </a:lnTo>
                <a:lnTo>
                  <a:pt x="1136918" y="1132108"/>
                </a:lnTo>
                <a:lnTo>
                  <a:pt x="1138337" y="1137790"/>
                </a:lnTo>
                <a:lnTo>
                  <a:pt x="1139757" y="1147733"/>
                </a:lnTo>
                <a:lnTo>
                  <a:pt x="1136918" y="1201711"/>
                </a:lnTo>
                <a:lnTo>
                  <a:pt x="1134079" y="1218756"/>
                </a:lnTo>
                <a:lnTo>
                  <a:pt x="1129821" y="1232961"/>
                </a:lnTo>
                <a:lnTo>
                  <a:pt x="1124143" y="1247166"/>
                </a:lnTo>
                <a:lnTo>
                  <a:pt x="1117047" y="1261370"/>
                </a:lnTo>
                <a:lnTo>
                  <a:pt x="1108531" y="1272734"/>
                </a:lnTo>
                <a:lnTo>
                  <a:pt x="1102853" y="1276995"/>
                </a:lnTo>
                <a:lnTo>
                  <a:pt x="1097175" y="1278416"/>
                </a:lnTo>
                <a:lnTo>
                  <a:pt x="1088659" y="1281257"/>
                </a:lnTo>
                <a:lnTo>
                  <a:pt x="1082982" y="1282677"/>
                </a:lnTo>
                <a:lnTo>
                  <a:pt x="1023368" y="1276995"/>
                </a:lnTo>
                <a:lnTo>
                  <a:pt x="990723" y="1272734"/>
                </a:lnTo>
                <a:lnTo>
                  <a:pt x="956657" y="1267052"/>
                </a:lnTo>
                <a:lnTo>
                  <a:pt x="924012" y="1258529"/>
                </a:lnTo>
                <a:lnTo>
                  <a:pt x="889947" y="1248586"/>
                </a:lnTo>
                <a:lnTo>
                  <a:pt x="854463" y="1237222"/>
                </a:lnTo>
                <a:lnTo>
                  <a:pt x="817559" y="1223018"/>
                </a:lnTo>
                <a:lnTo>
                  <a:pt x="782075" y="1205972"/>
                </a:lnTo>
                <a:lnTo>
                  <a:pt x="745171" y="1186086"/>
                </a:lnTo>
                <a:lnTo>
                  <a:pt x="708267" y="1161938"/>
                </a:lnTo>
                <a:lnTo>
                  <a:pt x="671363" y="1133529"/>
                </a:lnTo>
                <a:lnTo>
                  <a:pt x="634460" y="1102278"/>
                </a:lnTo>
                <a:lnTo>
                  <a:pt x="598975" y="1068187"/>
                </a:lnTo>
                <a:lnTo>
                  <a:pt x="563491" y="1028414"/>
                </a:lnTo>
                <a:lnTo>
                  <a:pt x="528007" y="984380"/>
                </a:lnTo>
                <a:lnTo>
                  <a:pt x="523749" y="975857"/>
                </a:lnTo>
                <a:lnTo>
                  <a:pt x="519491" y="968755"/>
                </a:lnTo>
                <a:lnTo>
                  <a:pt x="513813" y="940346"/>
                </a:lnTo>
                <a:lnTo>
                  <a:pt x="498200" y="875005"/>
                </a:lnTo>
                <a:lnTo>
                  <a:pt x="481167" y="789777"/>
                </a:lnTo>
                <a:lnTo>
                  <a:pt x="474071" y="742902"/>
                </a:lnTo>
                <a:lnTo>
                  <a:pt x="469813" y="698867"/>
                </a:lnTo>
                <a:lnTo>
                  <a:pt x="465554" y="671879"/>
                </a:lnTo>
                <a:lnTo>
                  <a:pt x="458458" y="585230"/>
                </a:lnTo>
                <a:lnTo>
                  <a:pt x="451361" y="544037"/>
                </a:lnTo>
                <a:lnTo>
                  <a:pt x="445683" y="504264"/>
                </a:lnTo>
                <a:lnTo>
                  <a:pt x="438586" y="468753"/>
                </a:lnTo>
                <a:lnTo>
                  <a:pt x="428651" y="440343"/>
                </a:lnTo>
                <a:lnTo>
                  <a:pt x="421554" y="430400"/>
                </a:lnTo>
                <a:lnTo>
                  <a:pt x="415876" y="421877"/>
                </a:lnTo>
                <a:lnTo>
                  <a:pt x="410199" y="419036"/>
                </a:lnTo>
                <a:lnTo>
                  <a:pt x="401683" y="416195"/>
                </a:lnTo>
                <a:lnTo>
                  <a:pt x="391747" y="416195"/>
                </a:lnTo>
                <a:lnTo>
                  <a:pt x="388908" y="421877"/>
                </a:lnTo>
                <a:lnTo>
                  <a:pt x="384650" y="430400"/>
                </a:lnTo>
                <a:lnTo>
                  <a:pt x="380392" y="446025"/>
                </a:lnTo>
                <a:lnTo>
                  <a:pt x="376134" y="465912"/>
                </a:lnTo>
                <a:lnTo>
                  <a:pt x="374715" y="495741"/>
                </a:lnTo>
                <a:lnTo>
                  <a:pt x="374715" y="535514"/>
                </a:lnTo>
                <a:lnTo>
                  <a:pt x="376134" y="588071"/>
                </a:lnTo>
                <a:lnTo>
                  <a:pt x="378973" y="598015"/>
                </a:lnTo>
                <a:lnTo>
                  <a:pt x="376134" y="607958"/>
                </a:lnTo>
                <a:lnTo>
                  <a:pt x="374715" y="616481"/>
                </a:lnTo>
                <a:lnTo>
                  <a:pt x="370456" y="623583"/>
                </a:lnTo>
                <a:lnTo>
                  <a:pt x="364779" y="632106"/>
                </a:lnTo>
                <a:lnTo>
                  <a:pt x="359101" y="637787"/>
                </a:lnTo>
                <a:lnTo>
                  <a:pt x="350585" y="642049"/>
                </a:lnTo>
                <a:lnTo>
                  <a:pt x="340650" y="643469"/>
                </a:lnTo>
                <a:lnTo>
                  <a:pt x="332133" y="643469"/>
                </a:lnTo>
                <a:lnTo>
                  <a:pt x="300907" y="643469"/>
                </a:lnTo>
                <a:lnTo>
                  <a:pt x="271100" y="647731"/>
                </a:lnTo>
                <a:lnTo>
                  <a:pt x="242713" y="653413"/>
                </a:lnTo>
                <a:lnTo>
                  <a:pt x="215745" y="661935"/>
                </a:lnTo>
                <a:lnTo>
                  <a:pt x="191615" y="673299"/>
                </a:lnTo>
                <a:lnTo>
                  <a:pt x="168905" y="688924"/>
                </a:lnTo>
                <a:lnTo>
                  <a:pt x="147615" y="705970"/>
                </a:lnTo>
                <a:lnTo>
                  <a:pt x="129163" y="725856"/>
                </a:lnTo>
                <a:lnTo>
                  <a:pt x="117808" y="745743"/>
                </a:lnTo>
                <a:lnTo>
                  <a:pt x="106453" y="762788"/>
                </a:lnTo>
                <a:lnTo>
                  <a:pt x="97937" y="785516"/>
                </a:lnTo>
                <a:lnTo>
                  <a:pt x="92259" y="805402"/>
                </a:lnTo>
                <a:lnTo>
                  <a:pt x="88001" y="826709"/>
                </a:lnTo>
                <a:lnTo>
                  <a:pt x="88001" y="849436"/>
                </a:lnTo>
                <a:lnTo>
                  <a:pt x="88001" y="870743"/>
                </a:lnTo>
                <a:lnTo>
                  <a:pt x="92259" y="892050"/>
                </a:lnTo>
                <a:lnTo>
                  <a:pt x="97937" y="914778"/>
                </a:lnTo>
                <a:lnTo>
                  <a:pt x="106453" y="934664"/>
                </a:lnTo>
                <a:lnTo>
                  <a:pt x="116389" y="951710"/>
                </a:lnTo>
                <a:lnTo>
                  <a:pt x="126324" y="970176"/>
                </a:lnTo>
                <a:lnTo>
                  <a:pt x="137679" y="985801"/>
                </a:lnTo>
                <a:lnTo>
                  <a:pt x="151873" y="1000005"/>
                </a:lnTo>
                <a:lnTo>
                  <a:pt x="166067" y="1012789"/>
                </a:lnTo>
                <a:lnTo>
                  <a:pt x="178841" y="1022733"/>
                </a:lnTo>
                <a:lnTo>
                  <a:pt x="195873" y="1032676"/>
                </a:lnTo>
                <a:lnTo>
                  <a:pt x="211487" y="1042619"/>
                </a:lnTo>
                <a:lnTo>
                  <a:pt x="228519" y="1048301"/>
                </a:lnTo>
                <a:lnTo>
                  <a:pt x="245552" y="1053983"/>
                </a:lnTo>
                <a:lnTo>
                  <a:pt x="262584" y="1058244"/>
                </a:lnTo>
                <a:lnTo>
                  <a:pt x="281036" y="1062505"/>
                </a:lnTo>
                <a:lnTo>
                  <a:pt x="298068" y="1063926"/>
                </a:lnTo>
                <a:lnTo>
                  <a:pt x="315101" y="1063926"/>
                </a:lnTo>
                <a:lnTo>
                  <a:pt x="344908" y="1062505"/>
                </a:lnTo>
                <a:lnTo>
                  <a:pt x="371876" y="1058244"/>
                </a:lnTo>
                <a:lnTo>
                  <a:pt x="386069" y="1055403"/>
                </a:lnTo>
                <a:lnTo>
                  <a:pt x="398844" y="1058244"/>
                </a:lnTo>
                <a:lnTo>
                  <a:pt x="410199" y="1065346"/>
                </a:lnTo>
                <a:lnTo>
                  <a:pt x="420134" y="1075290"/>
                </a:lnTo>
                <a:lnTo>
                  <a:pt x="441425" y="1107960"/>
                </a:lnTo>
                <a:lnTo>
                  <a:pt x="465554" y="1139210"/>
                </a:lnTo>
                <a:lnTo>
                  <a:pt x="491103" y="1169040"/>
                </a:lnTo>
                <a:lnTo>
                  <a:pt x="519491" y="1197449"/>
                </a:lnTo>
                <a:lnTo>
                  <a:pt x="549297" y="1223018"/>
                </a:lnTo>
                <a:lnTo>
                  <a:pt x="579104" y="1247166"/>
                </a:lnTo>
                <a:lnTo>
                  <a:pt x="611750" y="1271313"/>
                </a:lnTo>
                <a:lnTo>
                  <a:pt x="644395" y="1291200"/>
                </a:lnTo>
                <a:lnTo>
                  <a:pt x="678460" y="1311086"/>
                </a:lnTo>
                <a:lnTo>
                  <a:pt x="713945" y="1329552"/>
                </a:lnTo>
                <a:lnTo>
                  <a:pt x="752268" y="1342336"/>
                </a:lnTo>
                <a:lnTo>
                  <a:pt x="792010" y="1356541"/>
                </a:lnTo>
                <a:lnTo>
                  <a:pt x="831753" y="1370746"/>
                </a:lnTo>
                <a:lnTo>
                  <a:pt x="874334" y="1380689"/>
                </a:lnTo>
                <a:lnTo>
                  <a:pt x="916915" y="1389212"/>
                </a:lnTo>
                <a:lnTo>
                  <a:pt x="963754" y="1396314"/>
                </a:lnTo>
                <a:lnTo>
                  <a:pt x="970851" y="1399155"/>
                </a:lnTo>
                <a:lnTo>
                  <a:pt x="979367" y="1401996"/>
                </a:lnTo>
                <a:lnTo>
                  <a:pt x="985045" y="1409098"/>
                </a:lnTo>
                <a:lnTo>
                  <a:pt x="990723" y="1414780"/>
                </a:lnTo>
                <a:lnTo>
                  <a:pt x="997819" y="1421882"/>
                </a:lnTo>
                <a:lnTo>
                  <a:pt x="999239" y="1430405"/>
                </a:lnTo>
                <a:lnTo>
                  <a:pt x="999239" y="1440348"/>
                </a:lnTo>
                <a:lnTo>
                  <a:pt x="999239" y="1448871"/>
                </a:lnTo>
                <a:lnTo>
                  <a:pt x="973690" y="1607963"/>
                </a:lnTo>
                <a:lnTo>
                  <a:pt x="945303" y="1796884"/>
                </a:lnTo>
                <a:lnTo>
                  <a:pt x="904141" y="2099442"/>
                </a:lnTo>
                <a:lnTo>
                  <a:pt x="959496" y="2109386"/>
                </a:lnTo>
                <a:lnTo>
                  <a:pt x="1033304" y="2122170"/>
                </a:lnTo>
                <a:lnTo>
                  <a:pt x="1074465" y="2125011"/>
                </a:lnTo>
                <a:lnTo>
                  <a:pt x="1118466" y="2129272"/>
                </a:lnTo>
                <a:lnTo>
                  <a:pt x="1163886" y="2132113"/>
                </a:lnTo>
                <a:lnTo>
                  <a:pt x="1212145" y="2133534"/>
                </a:lnTo>
                <a:lnTo>
                  <a:pt x="1273178" y="2132113"/>
                </a:lnTo>
                <a:lnTo>
                  <a:pt x="1331372" y="2125011"/>
                </a:lnTo>
                <a:lnTo>
                  <a:pt x="1385308" y="2115068"/>
                </a:lnTo>
                <a:lnTo>
                  <a:pt x="1430728" y="2103704"/>
                </a:lnTo>
                <a:lnTo>
                  <a:pt x="1426470" y="2063931"/>
                </a:lnTo>
                <a:lnTo>
                  <a:pt x="1426470" y="2055408"/>
                </a:lnTo>
                <a:lnTo>
                  <a:pt x="1429309" y="2048306"/>
                </a:lnTo>
                <a:lnTo>
                  <a:pt x="1430728" y="2039783"/>
                </a:lnTo>
                <a:lnTo>
                  <a:pt x="1434986" y="2034101"/>
                </a:lnTo>
                <a:lnTo>
                  <a:pt x="1440664" y="2028419"/>
                </a:lnTo>
                <a:lnTo>
                  <a:pt x="1446341" y="2024158"/>
                </a:lnTo>
                <a:lnTo>
                  <a:pt x="1454857" y="2019897"/>
                </a:lnTo>
                <a:lnTo>
                  <a:pt x="1460535" y="2018476"/>
                </a:lnTo>
                <a:lnTo>
                  <a:pt x="1490342" y="2009953"/>
                </a:lnTo>
                <a:lnTo>
                  <a:pt x="1518729" y="2000010"/>
                </a:lnTo>
                <a:lnTo>
                  <a:pt x="1545697" y="1990067"/>
                </a:lnTo>
                <a:lnTo>
                  <a:pt x="1569827" y="1978703"/>
                </a:lnTo>
                <a:lnTo>
                  <a:pt x="1595375" y="1964499"/>
                </a:lnTo>
                <a:lnTo>
                  <a:pt x="1618085" y="1948874"/>
                </a:lnTo>
                <a:lnTo>
                  <a:pt x="1639376" y="1931828"/>
                </a:lnTo>
                <a:lnTo>
                  <a:pt x="1659247" y="1914782"/>
                </a:lnTo>
                <a:lnTo>
                  <a:pt x="1677699" y="1894896"/>
                </a:lnTo>
                <a:lnTo>
                  <a:pt x="1696151" y="1875010"/>
                </a:lnTo>
                <a:lnTo>
                  <a:pt x="1708925" y="1852282"/>
                </a:lnTo>
                <a:lnTo>
                  <a:pt x="1723119" y="1830975"/>
                </a:lnTo>
                <a:lnTo>
                  <a:pt x="1735893" y="1806827"/>
                </a:lnTo>
                <a:lnTo>
                  <a:pt x="1745829" y="1782680"/>
                </a:lnTo>
                <a:lnTo>
                  <a:pt x="1752926" y="1757111"/>
                </a:lnTo>
                <a:lnTo>
                  <a:pt x="1758603" y="1731543"/>
                </a:lnTo>
                <a:lnTo>
                  <a:pt x="1762861" y="1688929"/>
                </a:lnTo>
                <a:lnTo>
                  <a:pt x="1765700" y="1647736"/>
                </a:lnTo>
                <a:lnTo>
                  <a:pt x="1762861" y="1607963"/>
                </a:lnTo>
                <a:lnTo>
                  <a:pt x="1757184" y="1569610"/>
                </a:lnTo>
                <a:lnTo>
                  <a:pt x="1745829" y="1532678"/>
                </a:lnTo>
                <a:lnTo>
                  <a:pt x="1731635" y="1495746"/>
                </a:lnTo>
                <a:lnTo>
                  <a:pt x="1713183" y="1464496"/>
                </a:lnTo>
                <a:lnTo>
                  <a:pt x="1689054" y="1431826"/>
                </a:lnTo>
                <a:lnTo>
                  <a:pt x="1666344" y="1401996"/>
                </a:lnTo>
                <a:lnTo>
                  <a:pt x="1636537" y="1376428"/>
                </a:lnTo>
                <a:lnTo>
                  <a:pt x="1603892" y="1352280"/>
                </a:lnTo>
                <a:lnTo>
                  <a:pt x="1568407" y="1332393"/>
                </a:lnTo>
                <a:lnTo>
                  <a:pt x="1530084" y="1315348"/>
                </a:lnTo>
                <a:lnTo>
                  <a:pt x="1490342" y="1298302"/>
                </a:lnTo>
                <a:lnTo>
                  <a:pt x="1446341" y="1286938"/>
                </a:lnTo>
                <a:lnTo>
                  <a:pt x="1403760" y="1276995"/>
                </a:lnTo>
                <a:lnTo>
                  <a:pt x="1405179" y="1276995"/>
                </a:lnTo>
                <a:lnTo>
                  <a:pt x="1356921" y="1268472"/>
                </a:lnTo>
                <a:lnTo>
                  <a:pt x="1317178" y="1265632"/>
                </a:lnTo>
                <a:lnTo>
                  <a:pt x="1290210" y="1261370"/>
                </a:lnTo>
                <a:lnTo>
                  <a:pt x="1283113" y="1247166"/>
                </a:lnTo>
                <a:lnTo>
                  <a:pt x="1280275" y="1231540"/>
                </a:lnTo>
                <a:lnTo>
                  <a:pt x="1273178" y="1211654"/>
                </a:lnTo>
                <a:lnTo>
                  <a:pt x="1271758" y="1187506"/>
                </a:lnTo>
                <a:lnTo>
                  <a:pt x="1270339" y="1161938"/>
                </a:lnTo>
                <a:lnTo>
                  <a:pt x="1273178" y="1136369"/>
                </a:lnTo>
                <a:lnTo>
                  <a:pt x="1277436" y="1122165"/>
                </a:lnTo>
                <a:lnTo>
                  <a:pt x="1283113" y="1107960"/>
                </a:lnTo>
                <a:lnTo>
                  <a:pt x="1317178" y="1105119"/>
                </a:lnTo>
                <a:lnTo>
                  <a:pt x="1352663" y="1099437"/>
                </a:lnTo>
                <a:lnTo>
                  <a:pt x="1390986" y="1093756"/>
                </a:lnTo>
                <a:lnTo>
                  <a:pt x="1429309" y="1085233"/>
                </a:lnTo>
                <a:lnTo>
                  <a:pt x="1469051" y="1073869"/>
                </a:lnTo>
                <a:lnTo>
                  <a:pt x="1505955" y="1058244"/>
                </a:lnTo>
                <a:lnTo>
                  <a:pt x="1544278" y="1042619"/>
                </a:lnTo>
                <a:lnTo>
                  <a:pt x="1579762" y="1019892"/>
                </a:lnTo>
                <a:lnTo>
                  <a:pt x="1613827" y="994323"/>
                </a:lnTo>
                <a:lnTo>
                  <a:pt x="1629440" y="980119"/>
                </a:lnTo>
                <a:lnTo>
                  <a:pt x="1643634" y="964494"/>
                </a:lnTo>
                <a:lnTo>
                  <a:pt x="1659247" y="948869"/>
                </a:lnTo>
                <a:lnTo>
                  <a:pt x="1672022" y="930403"/>
                </a:lnTo>
                <a:lnTo>
                  <a:pt x="1686215" y="911937"/>
                </a:lnTo>
                <a:lnTo>
                  <a:pt x="1696151" y="892050"/>
                </a:lnTo>
                <a:lnTo>
                  <a:pt x="1707506" y="870743"/>
                </a:lnTo>
                <a:lnTo>
                  <a:pt x="1716022" y="849436"/>
                </a:lnTo>
                <a:lnTo>
                  <a:pt x="1723119" y="825288"/>
                </a:lnTo>
                <a:lnTo>
                  <a:pt x="1731635" y="799720"/>
                </a:lnTo>
                <a:lnTo>
                  <a:pt x="1737313" y="771311"/>
                </a:lnTo>
                <a:lnTo>
                  <a:pt x="1741571" y="742902"/>
                </a:lnTo>
                <a:lnTo>
                  <a:pt x="1742990" y="713072"/>
                </a:lnTo>
                <a:lnTo>
                  <a:pt x="1742990" y="681822"/>
                </a:lnTo>
                <a:lnTo>
                  <a:pt x="1742990" y="656253"/>
                </a:lnTo>
                <a:lnTo>
                  <a:pt x="1741571" y="627844"/>
                </a:lnTo>
                <a:lnTo>
                  <a:pt x="1733055" y="573867"/>
                </a:lnTo>
                <a:lnTo>
                  <a:pt x="1721700" y="519889"/>
                </a:lnTo>
                <a:lnTo>
                  <a:pt x="1706087" y="468753"/>
                </a:lnTo>
                <a:lnTo>
                  <a:pt x="1686215" y="416195"/>
                </a:lnTo>
                <a:lnTo>
                  <a:pt x="1662086" y="366479"/>
                </a:lnTo>
                <a:lnTo>
                  <a:pt x="1632279" y="321025"/>
                </a:lnTo>
                <a:lnTo>
                  <a:pt x="1615247" y="296877"/>
                </a:lnTo>
                <a:lnTo>
                  <a:pt x="1599634" y="276990"/>
                </a:lnTo>
                <a:lnTo>
                  <a:pt x="1582601" y="255683"/>
                </a:lnTo>
                <a:lnTo>
                  <a:pt x="1564149" y="235797"/>
                </a:lnTo>
                <a:lnTo>
                  <a:pt x="1544278" y="217331"/>
                </a:lnTo>
                <a:lnTo>
                  <a:pt x="1524407" y="198865"/>
                </a:lnTo>
                <a:lnTo>
                  <a:pt x="1503116" y="181819"/>
                </a:lnTo>
                <a:lnTo>
                  <a:pt x="1480406" y="166194"/>
                </a:lnTo>
                <a:lnTo>
                  <a:pt x="1459116" y="151990"/>
                </a:lnTo>
                <a:lnTo>
                  <a:pt x="1434986" y="139205"/>
                </a:lnTo>
                <a:lnTo>
                  <a:pt x="1410857" y="127842"/>
                </a:lnTo>
                <a:lnTo>
                  <a:pt x="1385308" y="116478"/>
                </a:lnTo>
                <a:lnTo>
                  <a:pt x="1361179" y="107955"/>
                </a:lnTo>
                <a:lnTo>
                  <a:pt x="1332791" y="99433"/>
                </a:lnTo>
                <a:lnTo>
                  <a:pt x="1307243" y="93751"/>
                </a:lnTo>
                <a:lnTo>
                  <a:pt x="1280275" y="89489"/>
                </a:lnTo>
                <a:lnTo>
                  <a:pt x="1251887" y="88069"/>
                </a:lnTo>
                <a:close/>
                <a:moveTo>
                  <a:pt x="1190854" y="0"/>
                </a:moveTo>
                <a:lnTo>
                  <a:pt x="1222080" y="0"/>
                </a:lnTo>
                <a:lnTo>
                  <a:pt x="1253307" y="0"/>
                </a:lnTo>
                <a:lnTo>
                  <a:pt x="1285952" y="2841"/>
                </a:lnTo>
                <a:lnTo>
                  <a:pt x="1315759" y="8523"/>
                </a:lnTo>
                <a:lnTo>
                  <a:pt x="1345566" y="14205"/>
                </a:lnTo>
                <a:lnTo>
                  <a:pt x="1376792" y="22728"/>
                </a:lnTo>
                <a:lnTo>
                  <a:pt x="1405179" y="29830"/>
                </a:lnTo>
                <a:lnTo>
                  <a:pt x="1434986" y="42614"/>
                </a:lnTo>
                <a:lnTo>
                  <a:pt x="1463374" y="55398"/>
                </a:lnTo>
                <a:lnTo>
                  <a:pt x="1490342" y="69603"/>
                </a:lnTo>
                <a:lnTo>
                  <a:pt x="1518729" y="86648"/>
                </a:lnTo>
                <a:lnTo>
                  <a:pt x="1544278" y="103694"/>
                </a:lnTo>
                <a:lnTo>
                  <a:pt x="1569827" y="123580"/>
                </a:lnTo>
                <a:lnTo>
                  <a:pt x="1593956" y="143467"/>
                </a:lnTo>
                <a:lnTo>
                  <a:pt x="1618085" y="166194"/>
                </a:lnTo>
                <a:lnTo>
                  <a:pt x="1642215" y="188922"/>
                </a:lnTo>
                <a:lnTo>
                  <a:pt x="1663505" y="215910"/>
                </a:lnTo>
                <a:lnTo>
                  <a:pt x="1683377" y="238638"/>
                </a:lnTo>
                <a:lnTo>
                  <a:pt x="1701829" y="265627"/>
                </a:lnTo>
                <a:lnTo>
                  <a:pt x="1717441" y="291195"/>
                </a:lnTo>
                <a:lnTo>
                  <a:pt x="1735893" y="319604"/>
                </a:lnTo>
                <a:lnTo>
                  <a:pt x="1748668" y="346593"/>
                </a:lnTo>
                <a:lnTo>
                  <a:pt x="1762861" y="375002"/>
                </a:lnTo>
                <a:lnTo>
                  <a:pt x="1775636" y="404832"/>
                </a:lnTo>
                <a:lnTo>
                  <a:pt x="1786991" y="433241"/>
                </a:lnTo>
                <a:lnTo>
                  <a:pt x="1796927" y="464491"/>
                </a:lnTo>
                <a:lnTo>
                  <a:pt x="1805443" y="494321"/>
                </a:lnTo>
                <a:lnTo>
                  <a:pt x="1812539" y="524151"/>
                </a:lnTo>
                <a:lnTo>
                  <a:pt x="1818217" y="555401"/>
                </a:lnTo>
                <a:lnTo>
                  <a:pt x="1825314" y="588071"/>
                </a:lnTo>
                <a:lnTo>
                  <a:pt x="1826733" y="619321"/>
                </a:lnTo>
                <a:lnTo>
                  <a:pt x="1828153" y="649151"/>
                </a:lnTo>
                <a:lnTo>
                  <a:pt x="1830991" y="681822"/>
                </a:lnTo>
                <a:lnTo>
                  <a:pt x="1828153" y="732958"/>
                </a:lnTo>
                <a:lnTo>
                  <a:pt x="1822475" y="782675"/>
                </a:lnTo>
                <a:lnTo>
                  <a:pt x="1812539" y="829550"/>
                </a:lnTo>
                <a:lnTo>
                  <a:pt x="1798346" y="872164"/>
                </a:lnTo>
                <a:lnTo>
                  <a:pt x="1782733" y="914778"/>
                </a:lnTo>
                <a:lnTo>
                  <a:pt x="1762861" y="951710"/>
                </a:lnTo>
                <a:lnTo>
                  <a:pt x="1737313" y="988642"/>
                </a:lnTo>
                <a:lnTo>
                  <a:pt x="1711764" y="1022733"/>
                </a:lnTo>
                <a:lnTo>
                  <a:pt x="1679119" y="1052562"/>
                </a:lnTo>
                <a:lnTo>
                  <a:pt x="1646473" y="1079551"/>
                </a:lnTo>
                <a:lnTo>
                  <a:pt x="1608150" y="1105119"/>
                </a:lnTo>
                <a:lnTo>
                  <a:pt x="1565569" y="1127847"/>
                </a:lnTo>
                <a:lnTo>
                  <a:pt x="1522987" y="1147733"/>
                </a:lnTo>
                <a:lnTo>
                  <a:pt x="1474729" y="1163358"/>
                </a:lnTo>
                <a:lnTo>
                  <a:pt x="1425051" y="1176142"/>
                </a:lnTo>
                <a:lnTo>
                  <a:pt x="1371115" y="1186086"/>
                </a:lnTo>
                <a:lnTo>
                  <a:pt x="1400921" y="1188927"/>
                </a:lnTo>
                <a:lnTo>
                  <a:pt x="1430728" y="1193188"/>
                </a:lnTo>
                <a:lnTo>
                  <a:pt x="1460535" y="1198870"/>
                </a:lnTo>
                <a:lnTo>
                  <a:pt x="1488923" y="1207393"/>
                </a:lnTo>
                <a:lnTo>
                  <a:pt x="1515891" y="1215915"/>
                </a:lnTo>
                <a:lnTo>
                  <a:pt x="1542859" y="1225859"/>
                </a:lnTo>
                <a:lnTo>
                  <a:pt x="1568407" y="1235802"/>
                </a:lnTo>
                <a:lnTo>
                  <a:pt x="1593956" y="1247166"/>
                </a:lnTo>
                <a:lnTo>
                  <a:pt x="1618085" y="1258529"/>
                </a:lnTo>
                <a:lnTo>
                  <a:pt x="1639376" y="1272734"/>
                </a:lnTo>
                <a:lnTo>
                  <a:pt x="1663505" y="1286938"/>
                </a:lnTo>
                <a:lnTo>
                  <a:pt x="1683377" y="1302564"/>
                </a:lnTo>
                <a:lnTo>
                  <a:pt x="1703248" y="1321030"/>
                </a:lnTo>
                <a:lnTo>
                  <a:pt x="1723119" y="1339496"/>
                </a:lnTo>
                <a:lnTo>
                  <a:pt x="1741571" y="1359382"/>
                </a:lnTo>
                <a:lnTo>
                  <a:pt x="1758603" y="1379268"/>
                </a:lnTo>
                <a:lnTo>
                  <a:pt x="1772797" y="1396314"/>
                </a:lnTo>
                <a:lnTo>
                  <a:pt x="1786991" y="1416200"/>
                </a:lnTo>
                <a:lnTo>
                  <a:pt x="1798346" y="1438928"/>
                </a:lnTo>
                <a:lnTo>
                  <a:pt x="1808281" y="1458814"/>
                </a:lnTo>
                <a:lnTo>
                  <a:pt x="1818217" y="1480121"/>
                </a:lnTo>
                <a:lnTo>
                  <a:pt x="1826733" y="1502849"/>
                </a:lnTo>
                <a:lnTo>
                  <a:pt x="1835249" y="1524156"/>
                </a:lnTo>
                <a:lnTo>
                  <a:pt x="1840927" y="1548303"/>
                </a:lnTo>
                <a:lnTo>
                  <a:pt x="1845185" y="1572451"/>
                </a:lnTo>
                <a:lnTo>
                  <a:pt x="1849443" y="1595179"/>
                </a:lnTo>
                <a:lnTo>
                  <a:pt x="1850863" y="1619326"/>
                </a:lnTo>
                <a:lnTo>
                  <a:pt x="1852282" y="1643474"/>
                </a:lnTo>
                <a:lnTo>
                  <a:pt x="1852282" y="1669043"/>
                </a:lnTo>
                <a:lnTo>
                  <a:pt x="1850863" y="1696031"/>
                </a:lnTo>
                <a:lnTo>
                  <a:pt x="1849443" y="1721600"/>
                </a:lnTo>
                <a:lnTo>
                  <a:pt x="1845185" y="1747168"/>
                </a:lnTo>
                <a:lnTo>
                  <a:pt x="1836669" y="1776998"/>
                </a:lnTo>
                <a:lnTo>
                  <a:pt x="1828153" y="1806827"/>
                </a:lnTo>
                <a:lnTo>
                  <a:pt x="1816798" y="1836657"/>
                </a:lnTo>
                <a:lnTo>
                  <a:pt x="1805443" y="1862225"/>
                </a:lnTo>
                <a:lnTo>
                  <a:pt x="1791249" y="1890635"/>
                </a:lnTo>
                <a:lnTo>
                  <a:pt x="1772797" y="1916203"/>
                </a:lnTo>
                <a:lnTo>
                  <a:pt x="1755765" y="1940351"/>
                </a:lnTo>
                <a:lnTo>
                  <a:pt x="1735893" y="1961658"/>
                </a:lnTo>
                <a:lnTo>
                  <a:pt x="1713183" y="1984385"/>
                </a:lnTo>
                <a:lnTo>
                  <a:pt x="1689054" y="2004272"/>
                </a:lnTo>
                <a:lnTo>
                  <a:pt x="1663505" y="2024158"/>
                </a:lnTo>
                <a:lnTo>
                  <a:pt x="1637957" y="2042624"/>
                </a:lnTo>
                <a:lnTo>
                  <a:pt x="1609569" y="2055408"/>
                </a:lnTo>
                <a:lnTo>
                  <a:pt x="1579762" y="2069613"/>
                </a:lnTo>
                <a:lnTo>
                  <a:pt x="1549955" y="2083817"/>
                </a:lnTo>
                <a:lnTo>
                  <a:pt x="1518729" y="2093761"/>
                </a:lnTo>
                <a:lnTo>
                  <a:pt x="1522987" y="2129272"/>
                </a:lnTo>
                <a:lnTo>
                  <a:pt x="1522987" y="2134954"/>
                </a:lnTo>
                <a:lnTo>
                  <a:pt x="1520149" y="2143477"/>
                </a:lnTo>
                <a:lnTo>
                  <a:pt x="1514471" y="2157681"/>
                </a:lnTo>
                <a:lnTo>
                  <a:pt x="1505955" y="2167625"/>
                </a:lnTo>
                <a:lnTo>
                  <a:pt x="1500277" y="2171886"/>
                </a:lnTo>
                <a:lnTo>
                  <a:pt x="1493181" y="2174727"/>
                </a:lnTo>
                <a:lnTo>
                  <a:pt x="1464793" y="2184670"/>
                </a:lnTo>
                <a:lnTo>
                  <a:pt x="1434986" y="2193193"/>
                </a:lnTo>
                <a:lnTo>
                  <a:pt x="1400921" y="2201716"/>
                </a:lnTo>
                <a:lnTo>
                  <a:pt x="1366856" y="2208818"/>
                </a:lnTo>
                <a:lnTo>
                  <a:pt x="1331372" y="2213079"/>
                </a:lnTo>
                <a:lnTo>
                  <a:pt x="1293049" y="2217341"/>
                </a:lnTo>
                <a:lnTo>
                  <a:pt x="1253307" y="2218761"/>
                </a:lnTo>
                <a:lnTo>
                  <a:pt x="1212145" y="2221602"/>
                </a:lnTo>
                <a:lnTo>
                  <a:pt x="1142595" y="2218761"/>
                </a:lnTo>
                <a:lnTo>
                  <a:pt x="1077304" y="2213079"/>
                </a:lnTo>
                <a:lnTo>
                  <a:pt x="1017691" y="2207398"/>
                </a:lnTo>
                <a:lnTo>
                  <a:pt x="960916" y="2198875"/>
                </a:lnTo>
                <a:lnTo>
                  <a:pt x="880011" y="2184670"/>
                </a:lnTo>
                <a:lnTo>
                  <a:pt x="845946" y="2177568"/>
                </a:lnTo>
                <a:lnTo>
                  <a:pt x="837430" y="2174727"/>
                </a:lnTo>
                <a:lnTo>
                  <a:pt x="831753" y="2169045"/>
                </a:lnTo>
                <a:lnTo>
                  <a:pt x="826075" y="2164784"/>
                </a:lnTo>
                <a:lnTo>
                  <a:pt x="820398" y="2157681"/>
                </a:lnTo>
                <a:lnTo>
                  <a:pt x="816140" y="2152000"/>
                </a:lnTo>
                <a:lnTo>
                  <a:pt x="814720" y="2143477"/>
                </a:lnTo>
                <a:lnTo>
                  <a:pt x="811881" y="2133534"/>
                </a:lnTo>
                <a:lnTo>
                  <a:pt x="811881" y="2125011"/>
                </a:lnTo>
                <a:lnTo>
                  <a:pt x="845946" y="1884953"/>
                </a:lnTo>
                <a:lnTo>
                  <a:pt x="875753" y="1673304"/>
                </a:lnTo>
                <a:lnTo>
                  <a:pt x="905560" y="1474439"/>
                </a:lnTo>
                <a:lnTo>
                  <a:pt x="864398" y="1465917"/>
                </a:lnTo>
                <a:lnTo>
                  <a:pt x="821817" y="1455973"/>
                </a:lnTo>
                <a:lnTo>
                  <a:pt x="780655" y="1444610"/>
                </a:lnTo>
                <a:lnTo>
                  <a:pt x="740913" y="1430405"/>
                </a:lnTo>
                <a:lnTo>
                  <a:pt x="702590" y="1416200"/>
                </a:lnTo>
                <a:lnTo>
                  <a:pt x="664267" y="1399155"/>
                </a:lnTo>
                <a:lnTo>
                  <a:pt x="628782" y="1380689"/>
                </a:lnTo>
                <a:lnTo>
                  <a:pt x="593298" y="1360802"/>
                </a:lnTo>
                <a:lnTo>
                  <a:pt x="559233" y="1339496"/>
                </a:lnTo>
                <a:lnTo>
                  <a:pt x="528007" y="1316768"/>
                </a:lnTo>
                <a:lnTo>
                  <a:pt x="498200" y="1292620"/>
                </a:lnTo>
                <a:lnTo>
                  <a:pt x="468393" y="1265632"/>
                </a:lnTo>
                <a:lnTo>
                  <a:pt x="440006" y="1238643"/>
                </a:lnTo>
                <a:lnTo>
                  <a:pt x="411618" y="1208813"/>
                </a:lnTo>
                <a:lnTo>
                  <a:pt x="388908" y="1178983"/>
                </a:lnTo>
                <a:lnTo>
                  <a:pt x="364779" y="1147733"/>
                </a:lnTo>
                <a:lnTo>
                  <a:pt x="340650" y="1149154"/>
                </a:lnTo>
                <a:lnTo>
                  <a:pt x="315101" y="1151995"/>
                </a:lnTo>
                <a:lnTo>
                  <a:pt x="292391" y="1149154"/>
                </a:lnTo>
                <a:lnTo>
                  <a:pt x="268262" y="1147733"/>
                </a:lnTo>
                <a:lnTo>
                  <a:pt x="245552" y="1143472"/>
                </a:lnTo>
                <a:lnTo>
                  <a:pt x="221422" y="1137790"/>
                </a:lnTo>
                <a:lnTo>
                  <a:pt x="197293" y="1129267"/>
                </a:lnTo>
                <a:lnTo>
                  <a:pt x="176002" y="1119324"/>
                </a:lnTo>
                <a:lnTo>
                  <a:pt x="151873" y="1107960"/>
                </a:lnTo>
                <a:lnTo>
                  <a:pt x="129163" y="1093756"/>
                </a:lnTo>
                <a:lnTo>
                  <a:pt x="109292" y="1078131"/>
                </a:lnTo>
                <a:lnTo>
                  <a:pt x="89421" y="1059665"/>
                </a:lnTo>
                <a:lnTo>
                  <a:pt x="72388" y="1039778"/>
                </a:lnTo>
                <a:lnTo>
                  <a:pt x="53936" y="1019892"/>
                </a:lnTo>
                <a:lnTo>
                  <a:pt x="39742" y="995744"/>
                </a:lnTo>
                <a:lnTo>
                  <a:pt x="25549" y="970176"/>
                </a:lnTo>
                <a:lnTo>
                  <a:pt x="15613" y="941766"/>
                </a:lnTo>
                <a:lnTo>
                  <a:pt x="8516" y="911937"/>
                </a:lnTo>
                <a:lnTo>
                  <a:pt x="2839" y="880686"/>
                </a:lnTo>
                <a:lnTo>
                  <a:pt x="0" y="849436"/>
                </a:lnTo>
                <a:lnTo>
                  <a:pt x="2839" y="816766"/>
                </a:lnTo>
                <a:lnTo>
                  <a:pt x="8516" y="786936"/>
                </a:lnTo>
                <a:lnTo>
                  <a:pt x="15613" y="755686"/>
                </a:lnTo>
                <a:lnTo>
                  <a:pt x="28387" y="727277"/>
                </a:lnTo>
                <a:lnTo>
                  <a:pt x="44001" y="697447"/>
                </a:lnTo>
                <a:lnTo>
                  <a:pt x="62452" y="671879"/>
                </a:lnTo>
                <a:lnTo>
                  <a:pt x="83743" y="647731"/>
                </a:lnTo>
                <a:lnTo>
                  <a:pt x="107872" y="626424"/>
                </a:lnTo>
                <a:lnTo>
                  <a:pt x="133421" y="607958"/>
                </a:lnTo>
                <a:lnTo>
                  <a:pt x="158970" y="592333"/>
                </a:lnTo>
                <a:lnTo>
                  <a:pt x="188777" y="579549"/>
                </a:lnTo>
                <a:lnTo>
                  <a:pt x="221422" y="569605"/>
                </a:lnTo>
                <a:lnTo>
                  <a:pt x="252648" y="562503"/>
                </a:lnTo>
                <a:lnTo>
                  <a:pt x="288133" y="558242"/>
                </a:lnTo>
                <a:lnTo>
                  <a:pt x="286713" y="525571"/>
                </a:lnTo>
                <a:lnTo>
                  <a:pt x="286713" y="492900"/>
                </a:lnTo>
                <a:lnTo>
                  <a:pt x="290971" y="455968"/>
                </a:lnTo>
                <a:lnTo>
                  <a:pt x="296649" y="421877"/>
                </a:lnTo>
                <a:lnTo>
                  <a:pt x="300907" y="406252"/>
                </a:lnTo>
                <a:lnTo>
                  <a:pt x="306585" y="392048"/>
                </a:lnTo>
                <a:lnTo>
                  <a:pt x="315101" y="379263"/>
                </a:lnTo>
                <a:lnTo>
                  <a:pt x="322198" y="365059"/>
                </a:lnTo>
                <a:lnTo>
                  <a:pt x="332133" y="355116"/>
                </a:lnTo>
                <a:lnTo>
                  <a:pt x="344908" y="345172"/>
                </a:lnTo>
                <a:lnTo>
                  <a:pt x="359101" y="339491"/>
                </a:lnTo>
                <a:lnTo>
                  <a:pt x="371876" y="332388"/>
                </a:lnTo>
                <a:lnTo>
                  <a:pt x="388908" y="330968"/>
                </a:lnTo>
                <a:lnTo>
                  <a:pt x="401683" y="329547"/>
                </a:lnTo>
                <a:lnTo>
                  <a:pt x="424393" y="330968"/>
                </a:lnTo>
                <a:lnTo>
                  <a:pt x="444264" y="336650"/>
                </a:lnTo>
                <a:lnTo>
                  <a:pt x="459877" y="345172"/>
                </a:lnTo>
                <a:lnTo>
                  <a:pt x="474071" y="356536"/>
                </a:lnTo>
                <a:lnTo>
                  <a:pt x="488264" y="370741"/>
                </a:lnTo>
                <a:lnTo>
                  <a:pt x="498200" y="389207"/>
                </a:lnTo>
                <a:lnTo>
                  <a:pt x="508136" y="406252"/>
                </a:lnTo>
                <a:lnTo>
                  <a:pt x="515232" y="428980"/>
                </a:lnTo>
                <a:lnTo>
                  <a:pt x="523749" y="453127"/>
                </a:lnTo>
                <a:lnTo>
                  <a:pt x="529426" y="478696"/>
                </a:lnTo>
                <a:lnTo>
                  <a:pt x="539362" y="535514"/>
                </a:lnTo>
                <a:lnTo>
                  <a:pt x="547878" y="598015"/>
                </a:lnTo>
                <a:lnTo>
                  <a:pt x="553556" y="663356"/>
                </a:lnTo>
                <a:lnTo>
                  <a:pt x="554975" y="691765"/>
                </a:lnTo>
                <a:lnTo>
                  <a:pt x="559233" y="727277"/>
                </a:lnTo>
                <a:lnTo>
                  <a:pt x="564911" y="762788"/>
                </a:lnTo>
                <a:lnTo>
                  <a:pt x="579104" y="836652"/>
                </a:lnTo>
                <a:lnTo>
                  <a:pt x="593298" y="899152"/>
                </a:lnTo>
                <a:lnTo>
                  <a:pt x="601814" y="938925"/>
                </a:lnTo>
                <a:lnTo>
                  <a:pt x="631621" y="974437"/>
                </a:lnTo>
                <a:lnTo>
                  <a:pt x="661428" y="1008528"/>
                </a:lnTo>
                <a:lnTo>
                  <a:pt x="691235" y="1035517"/>
                </a:lnTo>
                <a:lnTo>
                  <a:pt x="722461" y="1063926"/>
                </a:lnTo>
                <a:lnTo>
                  <a:pt x="752268" y="1085233"/>
                </a:lnTo>
                <a:lnTo>
                  <a:pt x="782075" y="1107960"/>
                </a:lnTo>
                <a:lnTo>
                  <a:pt x="811881" y="1125006"/>
                </a:lnTo>
                <a:lnTo>
                  <a:pt x="841688" y="1142051"/>
                </a:lnTo>
                <a:lnTo>
                  <a:pt x="871495" y="1153415"/>
                </a:lnTo>
                <a:lnTo>
                  <a:pt x="899883" y="1166199"/>
                </a:lnTo>
                <a:lnTo>
                  <a:pt x="926851" y="1176142"/>
                </a:lnTo>
                <a:lnTo>
                  <a:pt x="953819" y="1181824"/>
                </a:lnTo>
                <a:lnTo>
                  <a:pt x="979367" y="1187506"/>
                </a:lnTo>
                <a:lnTo>
                  <a:pt x="1000658" y="1191768"/>
                </a:lnTo>
                <a:lnTo>
                  <a:pt x="1044659" y="1197449"/>
                </a:lnTo>
                <a:lnTo>
                  <a:pt x="1047497" y="1193188"/>
                </a:lnTo>
                <a:lnTo>
                  <a:pt x="1047497" y="1191768"/>
                </a:lnTo>
                <a:lnTo>
                  <a:pt x="1048917" y="1178983"/>
                </a:lnTo>
                <a:lnTo>
                  <a:pt x="994981" y="1167620"/>
                </a:lnTo>
                <a:lnTo>
                  <a:pt x="945303" y="1153415"/>
                </a:lnTo>
                <a:lnTo>
                  <a:pt x="899883" y="1136369"/>
                </a:lnTo>
                <a:lnTo>
                  <a:pt x="855882" y="1113642"/>
                </a:lnTo>
                <a:lnTo>
                  <a:pt x="816140" y="1089494"/>
                </a:lnTo>
                <a:lnTo>
                  <a:pt x="777817" y="1063926"/>
                </a:lnTo>
                <a:lnTo>
                  <a:pt x="745171" y="1034096"/>
                </a:lnTo>
                <a:lnTo>
                  <a:pt x="712525" y="1002846"/>
                </a:lnTo>
                <a:lnTo>
                  <a:pt x="684138" y="965914"/>
                </a:lnTo>
                <a:lnTo>
                  <a:pt x="661428" y="930403"/>
                </a:lnTo>
                <a:lnTo>
                  <a:pt x="641557" y="890630"/>
                </a:lnTo>
                <a:lnTo>
                  <a:pt x="623105" y="849436"/>
                </a:lnTo>
                <a:lnTo>
                  <a:pt x="608911" y="805402"/>
                </a:lnTo>
                <a:lnTo>
                  <a:pt x="601814" y="758527"/>
                </a:lnTo>
                <a:lnTo>
                  <a:pt x="594717" y="711651"/>
                </a:lnTo>
                <a:lnTo>
                  <a:pt x="593298" y="661935"/>
                </a:lnTo>
                <a:lnTo>
                  <a:pt x="593298" y="627844"/>
                </a:lnTo>
                <a:lnTo>
                  <a:pt x="594717" y="593753"/>
                </a:lnTo>
                <a:lnTo>
                  <a:pt x="598975" y="562503"/>
                </a:lnTo>
                <a:lnTo>
                  <a:pt x="604653" y="529832"/>
                </a:lnTo>
                <a:lnTo>
                  <a:pt x="613169" y="498582"/>
                </a:lnTo>
                <a:lnTo>
                  <a:pt x="621685" y="465912"/>
                </a:lnTo>
                <a:lnTo>
                  <a:pt x="631621" y="436082"/>
                </a:lnTo>
                <a:lnTo>
                  <a:pt x="642976" y="406252"/>
                </a:lnTo>
                <a:lnTo>
                  <a:pt x="654331" y="376423"/>
                </a:lnTo>
                <a:lnTo>
                  <a:pt x="671363" y="349434"/>
                </a:lnTo>
                <a:lnTo>
                  <a:pt x="684138" y="321025"/>
                </a:lnTo>
                <a:lnTo>
                  <a:pt x="702590" y="295456"/>
                </a:lnTo>
                <a:lnTo>
                  <a:pt x="718203" y="267047"/>
                </a:lnTo>
                <a:lnTo>
                  <a:pt x="738074" y="242899"/>
                </a:lnTo>
                <a:lnTo>
                  <a:pt x="757945" y="218751"/>
                </a:lnTo>
                <a:lnTo>
                  <a:pt x="780655" y="196024"/>
                </a:lnTo>
                <a:lnTo>
                  <a:pt x="801946" y="173297"/>
                </a:lnTo>
                <a:lnTo>
                  <a:pt x="824656" y="153410"/>
                </a:lnTo>
                <a:lnTo>
                  <a:pt x="847366" y="133524"/>
                </a:lnTo>
                <a:lnTo>
                  <a:pt x="874334" y="113637"/>
                </a:lnTo>
                <a:lnTo>
                  <a:pt x="897044" y="96592"/>
                </a:lnTo>
                <a:lnTo>
                  <a:pt x="925431" y="79546"/>
                </a:lnTo>
                <a:lnTo>
                  <a:pt x="950980" y="65341"/>
                </a:lnTo>
                <a:lnTo>
                  <a:pt x="979367" y="52557"/>
                </a:lnTo>
                <a:lnTo>
                  <a:pt x="1009174" y="39773"/>
                </a:lnTo>
                <a:lnTo>
                  <a:pt x="1037562" y="29830"/>
                </a:lnTo>
                <a:lnTo>
                  <a:pt x="1067369" y="19887"/>
                </a:lnTo>
                <a:lnTo>
                  <a:pt x="1097175" y="14205"/>
                </a:lnTo>
                <a:lnTo>
                  <a:pt x="1128402" y="8523"/>
                </a:lnTo>
                <a:lnTo>
                  <a:pt x="1158209" y="2841"/>
                </a:lnTo>
                <a:close/>
              </a:path>
            </a:pathLst>
          </a:custGeom>
          <a:solidFill>
            <a:srgbClr val="015890"/>
          </a:solidFill>
          <a:ln>
            <a:noFill/>
          </a:ln>
        </p:spPr>
        <p:txBody>
          <a:bodyPr wrap="square" lIns="91440" tIns="45720" rIns="91440" bIns="45720" anchor="ctr">
            <a:normAutofit/>
          </a:bodyPr>
          <a:lstStyle/>
          <a:p>
            <a:pPr algn="ctr"/>
            <a:endParaRPr>
              <a:cs typeface="+mn-ea"/>
              <a:sym typeface="+mn-lt"/>
            </a:endParaRPr>
          </a:p>
        </p:txBody>
      </p:sp>
      <p:graphicFrame>
        <p:nvGraphicFramePr>
          <p:cNvPr id="40" name="表格 39">
            <a:extLst>
              <a:ext uri="{FF2B5EF4-FFF2-40B4-BE49-F238E27FC236}">
                <a16:creationId xmlns:a16="http://schemas.microsoft.com/office/drawing/2014/main" id="{547D2C9A-F84C-4F37-B2E3-DF13FFD2B1CC}"/>
              </a:ext>
            </a:extLst>
          </p:cNvPr>
          <p:cNvGraphicFramePr>
            <a:graphicFrameLocks noGrp="1"/>
          </p:cNvGraphicFramePr>
          <p:nvPr>
            <p:extLst>
              <p:ext uri="{D42A27DB-BD31-4B8C-83A1-F6EECF244321}">
                <p14:modId xmlns:p14="http://schemas.microsoft.com/office/powerpoint/2010/main" val="2722201365"/>
              </p:ext>
            </p:extLst>
          </p:nvPr>
        </p:nvGraphicFramePr>
        <p:xfrm>
          <a:off x="7222405" y="2373157"/>
          <a:ext cx="4528800" cy="3780905"/>
        </p:xfrm>
        <a:graphic>
          <a:graphicData uri="http://schemas.openxmlformats.org/drawingml/2006/table">
            <a:tbl>
              <a:tblPr firstRow="1" bandRow="1">
                <a:tableStyleId>{D27102A9-8310-4765-A935-A1911B00CA55}</a:tableStyleId>
              </a:tblPr>
              <a:tblGrid>
                <a:gridCol w="719014">
                  <a:extLst>
                    <a:ext uri="{9D8B030D-6E8A-4147-A177-3AD203B41FA5}">
                      <a16:colId xmlns:a16="http://schemas.microsoft.com/office/drawing/2014/main" val="3192335017"/>
                    </a:ext>
                  </a:extLst>
                </a:gridCol>
                <a:gridCol w="719014">
                  <a:extLst>
                    <a:ext uri="{9D8B030D-6E8A-4147-A177-3AD203B41FA5}">
                      <a16:colId xmlns:a16="http://schemas.microsoft.com/office/drawing/2014/main" val="1929528103"/>
                    </a:ext>
                  </a:extLst>
                </a:gridCol>
                <a:gridCol w="741234">
                  <a:extLst>
                    <a:ext uri="{9D8B030D-6E8A-4147-A177-3AD203B41FA5}">
                      <a16:colId xmlns:a16="http://schemas.microsoft.com/office/drawing/2014/main" val="935728529"/>
                    </a:ext>
                  </a:extLst>
                </a:gridCol>
                <a:gridCol w="797791">
                  <a:extLst>
                    <a:ext uri="{9D8B030D-6E8A-4147-A177-3AD203B41FA5}">
                      <a16:colId xmlns:a16="http://schemas.microsoft.com/office/drawing/2014/main" val="84166"/>
                    </a:ext>
                  </a:extLst>
                </a:gridCol>
                <a:gridCol w="797791">
                  <a:extLst>
                    <a:ext uri="{9D8B030D-6E8A-4147-A177-3AD203B41FA5}">
                      <a16:colId xmlns:a16="http://schemas.microsoft.com/office/drawing/2014/main" val="2773694647"/>
                    </a:ext>
                  </a:extLst>
                </a:gridCol>
                <a:gridCol w="753956">
                  <a:extLst>
                    <a:ext uri="{9D8B030D-6E8A-4147-A177-3AD203B41FA5}">
                      <a16:colId xmlns:a16="http://schemas.microsoft.com/office/drawing/2014/main" val="2709640834"/>
                    </a:ext>
                  </a:extLst>
                </a:gridCol>
              </a:tblGrid>
              <a:tr h="597786">
                <a:tc>
                  <a:txBody>
                    <a:bodyPr/>
                    <a:lstStyle/>
                    <a:p>
                      <a:pPr marL="0" marR="0" lvl="0" indent="0" algn="ctr" rtl="0">
                        <a:spcBef>
                          <a:spcPts val="0"/>
                        </a:spcBef>
                        <a:spcAft>
                          <a:spcPts val="0"/>
                        </a:spcAft>
                        <a:buNone/>
                      </a:pPr>
                      <a:r>
                        <a:rPr lang="zh-TW" sz="1800" u="none" strike="noStrike" cap="none" dirty="0"/>
                        <a:t>姓名</a:t>
                      </a:r>
                      <a:endParaRPr sz="1800" dirty="0">
                        <a:ea typeface="印品粗朗体" panose="02000000000000000000"/>
                      </a:endParaRPr>
                    </a:p>
                  </a:txBody>
                  <a:tcPr marL="91450" marR="91450" marT="45725" marB="45725" anchor="ctr"/>
                </a:tc>
                <a:tc>
                  <a:txBody>
                    <a:bodyPr/>
                    <a:lstStyle/>
                    <a:p>
                      <a:pPr marL="0" marR="0" lvl="0" indent="0" algn="ctr" rtl="0">
                        <a:spcBef>
                          <a:spcPts val="0"/>
                        </a:spcBef>
                        <a:spcAft>
                          <a:spcPts val="0"/>
                        </a:spcAft>
                        <a:buNone/>
                      </a:pPr>
                      <a:r>
                        <a:rPr lang="zh-TW" sz="1800" dirty="0"/>
                        <a:t>年班座號</a:t>
                      </a:r>
                      <a:endParaRPr sz="1800" dirty="0">
                        <a:ea typeface="印品粗朗体" panose="02000000000000000000"/>
                      </a:endParaRPr>
                    </a:p>
                  </a:txBody>
                  <a:tcPr marL="91450" marR="91450" marT="45725" marB="45725" anchor="ctr"/>
                </a:tc>
                <a:tc>
                  <a:txBody>
                    <a:bodyPr/>
                    <a:lstStyle/>
                    <a:p>
                      <a:pPr marL="0" marR="0" lvl="0" indent="0" algn="ctr" rtl="0">
                        <a:spcBef>
                          <a:spcPts val="0"/>
                        </a:spcBef>
                        <a:spcAft>
                          <a:spcPts val="0"/>
                        </a:spcAft>
                        <a:buNone/>
                      </a:pPr>
                      <a:r>
                        <a:rPr lang="en-US" altLang="zh-TW" sz="1800" dirty="0"/>
                        <a:t>4/12</a:t>
                      </a:r>
                      <a:endParaRPr sz="1800" dirty="0">
                        <a:ea typeface="印品粗朗体" panose="02000000000000000000"/>
                      </a:endParaRPr>
                    </a:p>
                  </a:txBody>
                  <a:tcPr marL="91450" marR="91450" marT="45725" marB="45725" anchor="ctr"/>
                </a:tc>
                <a:tc>
                  <a:txBody>
                    <a:bodyPr/>
                    <a:lstStyle/>
                    <a:p>
                      <a:pPr marL="0" marR="0" lvl="0" indent="0" algn="ctr" rtl="0">
                        <a:spcBef>
                          <a:spcPts val="0"/>
                        </a:spcBef>
                        <a:spcAft>
                          <a:spcPts val="0"/>
                        </a:spcAft>
                        <a:buNone/>
                      </a:pPr>
                      <a:r>
                        <a:rPr lang="en-US" altLang="zh-TW" sz="1800" dirty="0"/>
                        <a:t>5/24</a:t>
                      </a:r>
                      <a:endParaRPr sz="1800" dirty="0">
                        <a:ea typeface="印品粗朗体" panose="02000000000000000000"/>
                      </a:endParaRPr>
                    </a:p>
                  </a:txBody>
                  <a:tcPr marL="91450" marR="91450" marT="45725" marB="457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800" dirty="0"/>
                        <a:t>6/21</a:t>
                      </a:r>
                      <a:endParaRPr sz="1800" dirty="0">
                        <a:ea typeface="印品粗朗体" panose="02000000000000000000"/>
                      </a:endParaRPr>
                    </a:p>
                  </a:txBody>
                  <a:tcPr marL="91450" marR="91450" marT="45725" marB="457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dirty="0"/>
                        <a:t>社團成績</a:t>
                      </a:r>
                      <a:endParaRPr sz="1800" dirty="0">
                        <a:ea typeface="印品粗朗体" panose="02000000000000000000"/>
                      </a:endParaRPr>
                    </a:p>
                  </a:txBody>
                  <a:tcPr marL="91450" marR="91450" marT="45725" marB="45725" anchor="ctr"/>
                </a:tc>
                <a:extLst>
                  <a:ext uri="{0D108BD9-81ED-4DB2-BD59-A6C34878D82A}">
                    <a16:rowId xmlns:a16="http://schemas.microsoft.com/office/drawing/2014/main" val="1324681893"/>
                  </a:ext>
                </a:extLst>
              </a:tr>
              <a:tr h="628163">
                <a:tc>
                  <a:txBody>
                    <a:bodyPr/>
                    <a:lstStyle/>
                    <a:p>
                      <a:pPr algn="ctr"/>
                      <a:r>
                        <a:rPr lang="zh-TW" altLang="en-US" sz="1400" dirty="0"/>
                        <a:t>林奕睿</a:t>
                      </a:r>
                    </a:p>
                  </a:txBody>
                  <a:tcPr anchor="ctr"/>
                </a:tc>
                <a:tc>
                  <a:txBody>
                    <a:bodyPr/>
                    <a:lstStyle/>
                    <a:p>
                      <a:pPr algn="ctr"/>
                      <a:r>
                        <a:rPr lang="zh-TW" altLang="en-US" sz="1400" dirty="0"/>
                        <a:t>國一勇</a:t>
                      </a:r>
                      <a:r>
                        <a:rPr lang="en-US" altLang="zh-TW" sz="1400" dirty="0"/>
                        <a:t>32</a:t>
                      </a:r>
                      <a:endParaRPr lang="zh-TW" altLang="en-US" sz="1400" dirty="0"/>
                    </a:p>
                  </a:txBody>
                  <a:tcPr anchor="ctr"/>
                </a:tc>
                <a:tc>
                  <a:txBody>
                    <a:bodyPr/>
                    <a:lstStyle/>
                    <a:p>
                      <a:pPr algn="ctr"/>
                      <a:endParaRPr lang="zh-TW" altLang="en-US" dirty="0"/>
                    </a:p>
                  </a:txBody>
                  <a:tcPr anchor="ctr"/>
                </a:tc>
                <a:tc>
                  <a:txBody>
                    <a:bodyPr/>
                    <a:lstStyle/>
                    <a:p>
                      <a:pPr algn="ctr"/>
                      <a:endParaRPr lang="zh-TW" altLang="en-US"/>
                    </a:p>
                  </a:txBody>
                  <a:tcPr anchor="ctr"/>
                </a:tc>
                <a:tc>
                  <a:txBody>
                    <a:bodyPr/>
                    <a:lstStyle/>
                    <a:p>
                      <a:pPr algn="ctr"/>
                      <a:endParaRPr lang="zh-TW" altLang="en-US"/>
                    </a:p>
                  </a:txBody>
                  <a:tcPr anchor="ctr"/>
                </a:tc>
                <a:tc>
                  <a:txBody>
                    <a:bodyPr/>
                    <a:lstStyle/>
                    <a:p>
                      <a:pPr algn="ctr"/>
                      <a:r>
                        <a:rPr lang="en-US" altLang="zh-TW" dirty="0"/>
                        <a:t>95</a:t>
                      </a:r>
                      <a:endParaRPr lang="zh-TW" altLang="en-US" dirty="0"/>
                    </a:p>
                  </a:txBody>
                  <a:tcPr anchor="ctr"/>
                </a:tc>
                <a:extLst>
                  <a:ext uri="{0D108BD9-81ED-4DB2-BD59-A6C34878D82A}">
                    <a16:rowId xmlns:a16="http://schemas.microsoft.com/office/drawing/2014/main" val="310825248"/>
                  </a:ext>
                </a:extLst>
              </a:tr>
              <a:tr h="628163">
                <a:tc>
                  <a:txBody>
                    <a:bodyPr/>
                    <a:lstStyle/>
                    <a:p>
                      <a:pPr algn="ctr"/>
                      <a:r>
                        <a:rPr lang="zh-TW" altLang="en-US" sz="1400" dirty="0"/>
                        <a:t>曾士洲</a:t>
                      </a:r>
                    </a:p>
                  </a:txBody>
                  <a:tcPr anchor="ctr"/>
                </a:tc>
                <a:tc>
                  <a:txBody>
                    <a:bodyPr/>
                    <a:lstStyle/>
                    <a:p>
                      <a:pPr algn="ctr"/>
                      <a:r>
                        <a:rPr lang="zh-TW" altLang="en-US" sz="1400"/>
                        <a:t>國一勇</a:t>
                      </a:r>
                      <a:r>
                        <a:rPr lang="en-US" altLang="zh-TW" sz="1400"/>
                        <a:t>41</a:t>
                      </a:r>
                      <a:endParaRPr lang="zh-TW" altLang="en-US" sz="1400" dirty="0"/>
                    </a:p>
                  </a:txBody>
                  <a:tcPr anchor="ctr"/>
                </a:tc>
                <a:tc>
                  <a:txBody>
                    <a:bodyPr/>
                    <a:lstStyle/>
                    <a:p>
                      <a:pPr algn="ctr"/>
                      <a:endParaRPr lang="zh-TW" altLang="en-US" dirty="0"/>
                    </a:p>
                  </a:txBody>
                  <a:tcPr anchor="ctr"/>
                </a:tc>
                <a:tc>
                  <a:txBody>
                    <a:bodyPr/>
                    <a:lstStyle/>
                    <a:p>
                      <a:pPr algn="ctr"/>
                      <a:endParaRPr lang="zh-TW" altLang="en-US"/>
                    </a:p>
                  </a:txBody>
                  <a:tcPr anchor="ctr"/>
                </a:tc>
                <a:tc>
                  <a:txBody>
                    <a:bodyPr/>
                    <a:lstStyle/>
                    <a:p>
                      <a:pPr algn="ctr"/>
                      <a:endParaRPr lang="zh-TW" altLang="en-US"/>
                    </a:p>
                  </a:txBody>
                  <a:tcPr anchor="ctr"/>
                </a:tc>
                <a:tc>
                  <a:txBody>
                    <a:bodyPr/>
                    <a:lstStyle/>
                    <a:p>
                      <a:pPr algn="ctr"/>
                      <a:r>
                        <a:rPr lang="en-US" altLang="zh-TW" dirty="0"/>
                        <a:t>90</a:t>
                      </a:r>
                      <a:endParaRPr lang="zh-TW" altLang="en-US" dirty="0"/>
                    </a:p>
                  </a:txBody>
                  <a:tcPr anchor="ctr"/>
                </a:tc>
                <a:extLst>
                  <a:ext uri="{0D108BD9-81ED-4DB2-BD59-A6C34878D82A}">
                    <a16:rowId xmlns:a16="http://schemas.microsoft.com/office/drawing/2014/main" val="3496625607"/>
                  </a:ext>
                </a:extLst>
              </a:tr>
              <a:tr h="628163">
                <a:tc>
                  <a:txBody>
                    <a:bodyPr/>
                    <a:lstStyle/>
                    <a:p>
                      <a:pPr algn="ctr"/>
                      <a:r>
                        <a:rPr lang="zh-TW" altLang="en-US" sz="1400" dirty="0"/>
                        <a:t>陳以翔</a:t>
                      </a:r>
                    </a:p>
                  </a:txBody>
                  <a:tcPr anchor="ctr"/>
                </a:tc>
                <a:tc>
                  <a:txBody>
                    <a:bodyPr/>
                    <a:lstStyle/>
                    <a:p>
                      <a:pPr algn="ctr"/>
                      <a:r>
                        <a:rPr lang="zh-TW" altLang="en-US" sz="1400" dirty="0"/>
                        <a:t>國一節</a:t>
                      </a:r>
                      <a:endParaRPr lang="en-US" altLang="zh-TW" sz="1400" dirty="0"/>
                    </a:p>
                    <a:p>
                      <a:pPr algn="ctr"/>
                      <a:r>
                        <a:rPr lang="en-US" altLang="zh-TW" sz="1400" dirty="0"/>
                        <a:t>29</a:t>
                      </a:r>
                      <a:endParaRPr lang="zh-TW" altLang="en-US" sz="1400" dirty="0"/>
                    </a:p>
                  </a:txBody>
                  <a:tcPr anchor="ctr"/>
                </a:tc>
                <a:tc>
                  <a:txBody>
                    <a:bodyPr/>
                    <a:lstStyle/>
                    <a:p>
                      <a:pPr algn="ctr"/>
                      <a:endParaRPr lang="zh-TW" altLang="en-US" dirty="0"/>
                    </a:p>
                  </a:txBody>
                  <a:tcPr anchor="ctr"/>
                </a:tc>
                <a:tc>
                  <a:txBody>
                    <a:bodyPr/>
                    <a:lstStyle/>
                    <a:p>
                      <a:pPr algn="ctr"/>
                      <a:endParaRPr lang="zh-TW" altLang="en-US" dirty="0"/>
                    </a:p>
                  </a:txBody>
                  <a:tcPr anchor="ctr"/>
                </a:tc>
                <a:tc>
                  <a:txBody>
                    <a:bodyPr/>
                    <a:lstStyle/>
                    <a:p>
                      <a:pPr algn="ctr"/>
                      <a:endParaRPr lang="zh-TW" altLang="en-US" dirty="0"/>
                    </a:p>
                  </a:txBody>
                  <a:tcPr anchor="ctr"/>
                </a:tc>
                <a:tc>
                  <a:txBody>
                    <a:bodyPr/>
                    <a:lstStyle/>
                    <a:p>
                      <a:pPr algn="ctr"/>
                      <a:r>
                        <a:rPr lang="en-US" altLang="zh-TW" dirty="0"/>
                        <a:t>90</a:t>
                      </a:r>
                      <a:endParaRPr lang="zh-TW" altLang="en-US" dirty="0"/>
                    </a:p>
                  </a:txBody>
                  <a:tcPr anchor="ctr"/>
                </a:tc>
                <a:extLst>
                  <a:ext uri="{0D108BD9-81ED-4DB2-BD59-A6C34878D82A}">
                    <a16:rowId xmlns:a16="http://schemas.microsoft.com/office/drawing/2014/main" val="504233666"/>
                  </a:ext>
                </a:extLst>
              </a:tr>
              <a:tr h="628163">
                <a:tc>
                  <a:txBody>
                    <a:bodyPr/>
                    <a:lstStyle/>
                    <a:p>
                      <a:pPr algn="ctr"/>
                      <a:r>
                        <a:rPr lang="zh-TW" altLang="en-US" sz="1400" dirty="0"/>
                        <a:t>黃泳捷</a:t>
                      </a:r>
                    </a:p>
                  </a:txBody>
                  <a:tcPr anchor="ctr"/>
                </a:tc>
                <a:tc>
                  <a:txBody>
                    <a:bodyPr/>
                    <a:lstStyle/>
                    <a:p>
                      <a:pPr algn="ctr"/>
                      <a:r>
                        <a:rPr lang="zh-TW" altLang="en-US" sz="1400" dirty="0"/>
                        <a:t>國一節</a:t>
                      </a:r>
                      <a:endParaRPr lang="en-US" altLang="zh-TW" sz="1400" dirty="0"/>
                    </a:p>
                    <a:p>
                      <a:pPr algn="ctr"/>
                      <a:r>
                        <a:rPr lang="en-US" altLang="zh-TW" sz="1400" dirty="0"/>
                        <a:t>33</a:t>
                      </a:r>
                      <a:endParaRPr lang="zh-TW" altLang="en-US" sz="1400" dirty="0"/>
                    </a:p>
                  </a:txBody>
                  <a:tcPr anchor="ctr"/>
                </a:tc>
                <a:tc>
                  <a:txBody>
                    <a:bodyPr/>
                    <a:lstStyle/>
                    <a:p>
                      <a:pPr algn="ctr"/>
                      <a:endParaRPr lang="zh-TW" altLang="en-US" dirty="0"/>
                    </a:p>
                  </a:txBody>
                  <a:tcPr anchor="ctr"/>
                </a:tc>
                <a:tc>
                  <a:txBody>
                    <a:bodyPr/>
                    <a:lstStyle/>
                    <a:p>
                      <a:pPr algn="ctr"/>
                      <a:endParaRPr lang="zh-TW" altLang="en-US" dirty="0"/>
                    </a:p>
                  </a:txBody>
                  <a:tcPr anchor="ctr"/>
                </a:tc>
                <a:tc>
                  <a:txBody>
                    <a:bodyPr/>
                    <a:lstStyle/>
                    <a:p>
                      <a:pPr algn="ctr"/>
                      <a:endParaRPr lang="zh-TW" altLang="en-US" dirty="0"/>
                    </a:p>
                  </a:txBody>
                  <a:tcPr anchor="ctr"/>
                </a:tc>
                <a:tc>
                  <a:txBody>
                    <a:bodyPr/>
                    <a:lstStyle/>
                    <a:p>
                      <a:pPr algn="ctr"/>
                      <a:r>
                        <a:rPr lang="en-US" altLang="zh-TW" dirty="0"/>
                        <a:t>95</a:t>
                      </a:r>
                      <a:endParaRPr lang="zh-TW" altLang="en-US" dirty="0"/>
                    </a:p>
                  </a:txBody>
                  <a:tcPr anchor="ctr"/>
                </a:tc>
                <a:extLst>
                  <a:ext uri="{0D108BD9-81ED-4DB2-BD59-A6C34878D82A}">
                    <a16:rowId xmlns:a16="http://schemas.microsoft.com/office/drawing/2014/main" val="1395731815"/>
                  </a:ext>
                </a:extLst>
              </a:tr>
              <a:tr h="628163">
                <a:tc>
                  <a:txBody>
                    <a:bodyPr/>
                    <a:lstStyle/>
                    <a:p>
                      <a:pPr algn="ctr"/>
                      <a:r>
                        <a:rPr lang="zh-TW" altLang="en-US" sz="1400" dirty="0"/>
                        <a:t>陳柏璋</a:t>
                      </a:r>
                    </a:p>
                  </a:txBody>
                  <a:tcPr anchor="ctr"/>
                </a:tc>
                <a:tc>
                  <a:txBody>
                    <a:bodyPr/>
                    <a:lstStyle/>
                    <a:p>
                      <a:pPr algn="ctr"/>
                      <a:r>
                        <a:rPr lang="zh-TW" altLang="en-US" sz="1400" dirty="0"/>
                        <a:t>國一信</a:t>
                      </a:r>
                      <a:r>
                        <a:rPr lang="en-US" altLang="zh-TW" sz="1400" dirty="0"/>
                        <a:t>41</a:t>
                      </a:r>
                      <a:endParaRPr lang="zh-TW" altLang="en-US" sz="1400" dirty="0"/>
                    </a:p>
                  </a:txBody>
                  <a:tcPr anchor="ctr"/>
                </a:tc>
                <a:tc>
                  <a:txBody>
                    <a:bodyPr/>
                    <a:lstStyle/>
                    <a:p>
                      <a:pPr algn="ctr"/>
                      <a:endParaRPr lang="zh-TW" altLang="en-US" dirty="0"/>
                    </a:p>
                  </a:txBody>
                  <a:tcPr anchor="ctr"/>
                </a:tc>
                <a:tc>
                  <a:txBody>
                    <a:bodyPr/>
                    <a:lstStyle/>
                    <a:p>
                      <a:pPr algn="ctr"/>
                      <a:endParaRPr lang="zh-TW" altLang="en-US" dirty="0"/>
                    </a:p>
                  </a:txBody>
                  <a:tcPr anchor="ctr"/>
                </a:tc>
                <a:tc>
                  <a:txBody>
                    <a:bodyPr/>
                    <a:lstStyle/>
                    <a:p>
                      <a:pPr algn="ctr"/>
                      <a:endParaRPr lang="zh-TW" altLang="en-US" dirty="0"/>
                    </a:p>
                  </a:txBody>
                  <a:tcPr anchor="ctr"/>
                </a:tc>
                <a:tc>
                  <a:txBody>
                    <a:bodyPr/>
                    <a:lstStyle/>
                    <a:p>
                      <a:pPr algn="ctr"/>
                      <a:r>
                        <a:rPr lang="en-US" altLang="zh-TW" dirty="0"/>
                        <a:t>90</a:t>
                      </a:r>
                      <a:endParaRPr lang="zh-TW" altLang="en-US" dirty="0"/>
                    </a:p>
                  </a:txBody>
                  <a:tcPr anchor="ctr"/>
                </a:tc>
                <a:extLst>
                  <a:ext uri="{0D108BD9-81ED-4DB2-BD59-A6C34878D82A}">
                    <a16:rowId xmlns:a16="http://schemas.microsoft.com/office/drawing/2014/main" val="438684634"/>
                  </a:ext>
                </a:extLst>
              </a:tr>
            </a:tbl>
          </a:graphicData>
        </a:graphic>
      </p:graphicFrame>
      <p:sp>
        <p:nvSpPr>
          <p:cNvPr id="41" name="椭圆 53">
            <a:extLst>
              <a:ext uri="{FF2B5EF4-FFF2-40B4-BE49-F238E27FC236}">
                <a16:creationId xmlns:a16="http://schemas.microsoft.com/office/drawing/2014/main" id="{F0EF9914-0911-48A9-9851-3AE92629891F}"/>
              </a:ext>
            </a:extLst>
          </p:cNvPr>
          <p:cNvSpPr/>
          <p:nvPr/>
        </p:nvSpPr>
        <p:spPr>
          <a:xfrm flipV="1">
            <a:off x="2439698" y="3161435"/>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53">
            <a:extLst>
              <a:ext uri="{FF2B5EF4-FFF2-40B4-BE49-F238E27FC236}">
                <a16:creationId xmlns:a16="http://schemas.microsoft.com/office/drawing/2014/main" id="{607E59F7-2643-4ECF-8941-4CD5358BF9F3}"/>
              </a:ext>
            </a:extLst>
          </p:cNvPr>
          <p:cNvSpPr/>
          <p:nvPr/>
        </p:nvSpPr>
        <p:spPr>
          <a:xfrm flipV="1">
            <a:off x="3260385" y="3153934"/>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53">
            <a:extLst>
              <a:ext uri="{FF2B5EF4-FFF2-40B4-BE49-F238E27FC236}">
                <a16:creationId xmlns:a16="http://schemas.microsoft.com/office/drawing/2014/main" id="{84D03188-392E-4E3C-AD65-C11C71EFF5C2}"/>
              </a:ext>
            </a:extLst>
          </p:cNvPr>
          <p:cNvSpPr/>
          <p:nvPr/>
        </p:nvSpPr>
        <p:spPr>
          <a:xfrm flipV="1">
            <a:off x="4106645" y="3153935"/>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3">
            <a:extLst>
              <a:ext uri="{FF2B5EF4-FFF2-40B4-BE49-F238E27FC236}">
                <a16:creationId xmlns:a16="http://schemas.microsoft.com/office/drawing/2014/main" id="{8C3FE0A1-F6C6-4CF0-B240-7E07CF02590D}"/>
              </a:ext>
            </a:extLst>
          </p:cNvPr>
          <p:cNvSpPr/>
          <p:nvPr/>
        </p:nvSpPr>
        <p:spPr>
          <a:xfrm flipV="1">
            <a:off x="2449573" y="4392028"/>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3">
            <a:extLst>
              <a:ext uri="{FF2B5EF4-FFF2-40B4-BE49-F238E27FC236}">
                <a16:creationId xmlns:a16="http://schemas.microsoft.com/office/drawing/2014/main" id="{1D625A18-C016-4421-81F8-23FA20BCB23E}"/>
              </a:ext>
            </a:extLst>
          </p:cNvPr>
          <p:cNvSpPr/>
          <p:nvPr/>
        </p:nvSpPr>
        <p:spPr>
          <a:xfrm flipV="1">
            <a:off x="4116520" y="4384528"/>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a:extLst>
              <a:ext uri="{FF2B5EF4-FFF2-40B4-BE49-F238E27FC236}">
                <a16:creationId xmlns:a16="http://schemas.microsoft.com/office/drawing/2014/main" id="{7F22EF21-7B68-44B1-A0EF-98DA1EF360EB}"/>
              </a:ext>
            </a:extLst>
          </p:cNvPr>
          <p:cNvSpPr/>
          <p:nvPr/>
        </p:nvSpPr>
        <p:spPr>
          <a:xfrm flipV="1">
            <a:off x="2449573" y="5044108"/>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3">
            <a:extLst>
              <a:ext uri="{FF2B5EF4-FFF2-40B4-BE49-F238E27FC236}">
                <a16:creationId xmlns:a16="http://schemas.microsoft.com/office/drawing/2014/main" id="{79AD12B8-EEBD-47DC-88A9-015D19E50FBE}"/>
              </a:ext>
            </a:extLst>
          </p:cNvPr>
          <p:cNvSpPr/>
          <p:nvPr/>
        </p:nvSpPr>
        <p:spPr>
          <a:xfrm flipV="1">
            <a:off x="4116520" y="5036608"/>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3">
            <a:extLst>
              <a:ext uri="{FF2B5EF4-FFF2-40B4-BE49-F238E27FC236}">
                <a16:creationId xmlns:a16="http://schemas.microsoft.com/office/drawing/2014/main" id="{BD674C85-A9B8-44F6-AE65-305CC098EC47}"/>
              </a:ext>
            </a:extLst>
          </p:cNvPr>
          <p:cNvSpPr/>
          <p:nvPr/>
        </p:nvSpPr>
        <p:spPr>
          <a:xfrm flipV="1">
            <a:off x="2428265" y="3787610"/>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3">
            <a:extLst>
              <a:ext uri="{FF2B5EF4-FFF2-40B4-BE49-F238E27FC236}">
                <a16:creationId xmlns:a16="http://schemas.microsoft.com/office/drawing/2014/main" id="{728B4272-B19C-44BC-BABE-21F3C498DF02}"/>
              </a:ext>
            </a:extLst>
          </p:cNvPr>
          <p:cNvSpPr/>
          <p:nvPr/>
        </p:nvSpPr>
        <p:spPr>
          <a:xfrm flipV="1">
            <a:off x="3277827" y="3780109"/>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3">
            <a:extLst>
              <a:ext uri="{FF2B5EF4-FFF2-40B4-BE49-F238E27FC236}">
                <a16:creationId xmlns:a16="http://schemas.microsoft.com/office/drawing/2014/main" id="{68F835B6-4C0B-4CAE-A834-7A05A794195A}"/>
              </a:ext>
            </a:extLst>
          </p:cNvPr>
          <p:cNvSpPr/>
          <p:nvPr/>
        </p:nvSpPr>
        <p:spPr>
          <a:xfrm flipV="1">
            <a:off x="4124087" y="3780110"/>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3">
            <a:extLst>
              <a:ext uri="{FF2B5EF4-FFF2-40B4-BE49-F238E27FC236}">
                <a16:creationId xmlns:a16="http://schemas.microsoft.com/office/drawing/2014/main" id="{BBD63393-E60B-4477-A3DC-AA5981F53938}"/>
              </a:ext>
            </a:extLst>
          </p:cNvPr>
          <p:cNvSpPr/>
          <p:nvPr/>
        </p:nvSpPr>
        <p:spPr>
          <a:xfrm flipV="1">
            <a:off x="2447967" y="5639271"/>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53">
            <a:extLst>
              <a:ext uri="{FF2B5EF4-FFF2-40B4-BE49-F238E27FC236}">
                <a16:creationId xmlns:a16="http://schemas.microsoft.com/office/drawing/2014/main" id="{22920BF5-B58A-46FC-AEF9-FB3C0337A29A}"/>
              </a:ext>
            </a:extLst>
          </p:cNvPr>
          <p:cNvSpPr/>
          <p:nvPr/>
        </p:nvSpPr>
        <p:spPr>
          <a:xfrm flipV="1">
            <a:off x="3298634" y="5631770"/>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群組 4">
            <a:extLst>
              <a:ext uri="{FF2B5EF4-FFF2-40B4-BE49-F238E27FC236}">
                <a16:creationId xmlns:a16="http://schemas.microsoft.com/office/drawing/2014/main" id="{3CFD8A80-1847-4E79-AAF5-69506BD8399A}"/>
              </a:ext>
            </a:extLst>
          </p:cNvPr>
          <p:cNvGrpSpPr/>
          <p:nvPr/>
        </p:nvGrpSpPr>
        <p:grpSpPr>
          <a:xfrm>
            <a:off x="8962428" y="3244687"/>
            <a:ext cx="189258" cy="2657219"/>
            <a:chOff x="9294934" y="3244687"/>
            <a:chExt cx="189258" cy="2657219"/>
          </a:xfrm>
        </p:grpSpPr>
        <p:sp>
          <p:nvSpPr>
            <p:cNvPr id="63" name="椭圆 53">
              <a:extLst>
                <a:ext uri="{FF2B5EF4-FFF2-40B4-BE49-F238E27FC236}">
                  <a16:creationId xmlns:a16="http://schemas.microsoft.com/office/drawing/2014/main" id="{631CC663-3F31-4225-A294-23D1B7BF9A85}"/>
                </a:ext>
              </a:extLst>
            </p:cNvPr>
            <p:cNvSpPr/>
            <p:nvPr/>
          </p:nvSpPr>
          <p:spPr>
            <a:xfrm flipV="1">
              <a:off x="9294934" y="3244687"/>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53">
              <a:extLst>
                <a:ext uri="{FF2B5EF4-FFF2-40B4-BE49-F238E27FC236}">
                  <a16:creationId xmlns:a16="http://schemas.microsoft.com/office/drawing/2014/main" id="{BA7CA261-4B1C-4DAD-BA6C-63DFC962850E}"/>
                </a:ext>
              </a:extLst>
            </p:cNvPr>
            <p:cNvSpPr/>
            <p:nvPr/>
          </p:nvSpPr>
          <p:spPr>
            <a:xfrm flipV="1">
              <a:off x="9304809" y="4475280"/>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53">
              <a:extLst>
                <a:ext uri="{FF2B5EF4-FFF2-40B4-BE49-F238E27FC236}">
                  <a16:creationId xmlns:a16="http://schemas.microsoft.com/office/drawing/2014/main" id="{3C7C569A-F2C3-4B2E-8A90-FFA886C2EAD5}"/>
                </a:ext>
              </a:extLst>
            </p:cNvPr>
            <p:cNvSpPr/>
            <p:nvPr/>
          </p:nvSpPr>
          <p:spPr>
            <a:xfrm flipV="1">
              <a:off x="9304809" y="5127360"/>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53">
              <a:extLst>
                <a:ext uri="{FF2B5EF4-FFF2-40B4-BE49-F238E27FC236}">
                  <a16:creationId xmlns:a16="http://schemas.microsoft.com/office/drawing/2014/main" id="{9914781B-2CFF-47A0-9777-3B740D3351F4}"/>
                </a:ext>
              </a:extLst>
            </p:cNvPr>
            <p:cNvSpPr/>
            <p:nvPr/>
          </p:nvSpPr>
          <p:spPr>
            <a:xfrm flipV="1">
              <a:off x="9303203" y="5722523"/>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群組 6">
            <a:extLst>
              <a:ext uri="{FF2B5EF4-FFF2-40B4-BE49-F238E27FC236}">
                <a16:creationId xmlns:a16="http://schemas.microsoft.com/office/drawing/2014/main" id="{87F1AEF6-0EB7-411F-8AF1-0FE0372147DF}"/>
              </a:ext>
            </a:extLst>
          </p:cNvPr>
          <p:cNvGrpSpPr/>
          <p:nvPr/>
        </p:nvGrpSpPr>
        <p:grpSpPr>
          <a:xfrm>
            <a:off x="9722386" y="3244687"/>
            <a:ext cx="196825" cy="2657219"/>
            <a:chOff x="10082601" y="3244687"/>
            <a:chExt cx="196825" cy="2657219"/>
          </a:xfrm>
        </p:grpSpPr>
        <p:sp>
          <p:nvSpPr>
            <p:cNvPr id="68" name="椭圆 53">
              <a:extLst>
                <a:ext uri="{FF2B5EF4-FFF2-40B4-BE49-F238E27FC236}">
                  <a16:creationId xmlns:a16="http://schemas.microsoft.com/office/drawing/2014/main" id="{E0667DF9-0294-4062-9D83-A2C58C44FC89}"/>
                </a:ext>
              </a:extLst>
            </p:cNvPr>
            <p:cNvSpPr/>
            <p:nvPr/>
          </p:nvSpPr>
          <p:spPr>
            <a:xfrm flipV="1">
              <a:off x="10082601" y="3244687"/>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53">
              <a:extLst>
                <a:ext uri="{FF2B5EF4-FFF2-40B4-BE49-F238E27FC236}">
                  <a16:creationId xmlns:a16="http://schemas.microsoft.com/office/drawing/2014/main" id="{05623826-E561-47AC-9922-B1DCAF2AACE2}"/>
                </a:ext>
              </a:extLst>
            </p:cNvPr>
            <p:cNvSpPr/>
            <p:nvPr/>
          </p:nvSpPr>
          <p:spPr>
            <a:xfrm flipV="1">
              <a:off x="10092476" y="4475280"/>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53">
              <a:extLst>
                <a:ext uri="{FF2B5EF4-FFF2-40B4-BE49-F238E27FC236}">
                  <a16:creationId xmlns:a16="http://schemas.microsoft.com/office/drawing/2014/main" id="{A479EDC7-D79B-4044-9AB1-1B73AEFE92EA}"/>
                </a:ext>
              </a:extLst>
            </p:cNvPr>
            <p:cNvSpPr/>
            <p:nvPr/>
          </p:nvSpPr>
          <p:spPr>
            <a:xfrm flipV="1">
              <a:off x="10092476" y="5127360"/>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53">
              <a:extLst>
                <a:ext uri="{FF2B5EF4-FFF2-40B4-BE49-F238E27FC236}">
                  <a16:creationId xmlns:a16="http://schemas.microsoft.com/office/drawing/2014/main" id="{2704879D-5552-4FB4-8935-6EFF4DABEF46}"/>
                </a:ext>
              </a:extLst>
            </p:cNvPr>
            <p:cNvSpPr/>
            <p:nvPr/>
          </p:nvSpPr>
          <p:spPr>
            <a:xfrm flipV="1">
              <a:off x="10100043" y="3870862"/>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53">
              <a:extLst>
                <a:ext uri="{FF2B5EF4-FFF2-40B4-BE49-F238E27FC236}">
                  <a16:creationId xmlns:a16="http://schemas.microsoft.com/office/drawing/2014/main" id="{29128E25-9853-45BB-A86A-FCC434037472}"/>
                </a:ext>
              </a:extLst>
            </p:cNvPr>
            <p:cNvSpPr/>
            <p:nvPr/>
          </p:nvSpPr>
          <p:spPr>
            <a:xfrm flipV="1">
              <a:off x="10090870" y="5722523"/>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5" name="群組 74">
            <a:extLst>
              <a:ext uri="{FF2B5EF4-FFF2-40B4-BE49-F238E27FC236}">
                <a16:creationId xmlns:a16="http://schemas.microsoft.com/office/drawing/2014/main" id="{8E28C5ED-3847-4C5E-86F4-486ECDDCCB33}"/>
              </a:ext>
            </a:extLst>
          </p:cNvPr>
          <p:cNvGrpSpPr/>
          <p:nvPr/>
        </p:nvGrpSpPr>
        <p:grpSpPr>
          <a:xfrm rot="225371">
            <a:off x="4445079" y="504319"/>
            <a:ext cx="3051317" cy="1280355"/>
            <a:chOff x="4913568" y="5136349"/>
            <a:chExt cx="3051317" cy="1280355"/>
          </a:xfrm>
        </p:grpSpPr>
        <p:grpSp>
          <p:nvGrpSpPr>
            <p:cNvPr id="76" name="组合 90">
              <a:extLst>
                <a:ext uri="{FF2B5EF4-FFF2-40B4-BE49-F238E27FC236}">
                  <a16:creationId xmlns:a16="http://schemas.microsoft.com/office/drawing/2014/main" id="{D608EA72-976D-4C1F-AD90-399C5794470B}"/>
                </a:ext>
              </a:extLst>
            </p:cNvPr>
            <p:cNvGrpSpPr/>
            <p:nvPr/>
          </p:nvGrpSpPr>
          <p:grpSpPr>
            <a:xfrm>
              <a:off x="4913568" y="5136349"/>
              <a:ext cx="3051317" cy="1280355"/>
              <a:chOff x="300554" y="3847415"/>
              <a:chExt cx="4082394" cy="1832955"/>
            </a:xfrm>
          </p:grpSpPr>
          <p:grpSp>
            <p:nvGrpSpPr>
              <p:cNvPr id="79" name="组合 91">
                <a:extLst>
                  <a:ext uri="{FF2B5EF4-FFF2-40B4-BE49-F238E27FC236}">
                    <a16:creationId xmlns:a16="http://schemas.microsoft.com/office/drawing/2014/main" id="{9C59C0EB-42B8-40E1-833E-092370E92BFA}"/>
                  </a:ext>
                </a:extLst>
              </p:cNvPr>
              <p:cNvGrpSpPr/>
              <p:nvPr/>
            </p:nvGrpSpPr>
            <p:grpSpPr>
              <a:xfrm>
                <a:off x="300554" y="3847415"/>
                <a:ext cx="3920865" cy="1432592"/>
                <a:chOff x="1152804" y="3306940"/>
                <a:chExt cx="3920865" cy="1432592"/>
              </a:xfrm>
            </p:grpSpPr>
            <p:sp>
              <p:nvSpPr>
                <p:cNvPr id="82" name="十字星 21">
                  <a:extLst>
                    <a:ext uri="{FF2B5EF4-FFF2-40B4-BE49-F238E27FC236}">
                      <a16:creationId xmlns:a16="http://schemas.microsoft.com/office/drawing/2014/main" id="{CF2535F3-59C9-4E8B-AD37-9FB8EF455190}"/>
                    </a:ext>
                  </a:extLst>
                </p:cNvPr>
                <p:cNvSpPr/>
                <p:nvPr/>
              </p:nvSpPr>
              <p:spPr>
                <a:xfrm>
                  <a:off x="1152804" y="3306940"/>
                  <a:ext cx="342927" cy="342927"/>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FFC000"/>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任意多边形 95">
                  <a:extLst>
                    <a:ext uri="{FF2B5EF4-FFF2-40B4-BE49-F238E27FC236}">
                      <a16:creationId xmlns:a16="http://schemas.microsoft.com/office/drawing/2014/main" id="{C1048990-60F9-4ADD-B53F-D8EF7D4173D4}"/>
                    </a:ext>
                  </a:extLst>
                </p:cNvPr>
                <p:cNvSpPr/>
                <p:nvPr/>
              </p:nvSpPr>
              <p:spPr>
                <a:xfrm rot="5400000">
                  <a:off x="4772052" y="4057070"/>
                  <a:ext cx="289560" cy="313674"/>
                </a:xfrm>
                <a:custGeom>
                  <a:avLst/>
                  <a:gdLst>
                    <a:gd name="connsiteX0" fmla="*/ 458919 w 1482909"/>
                    <a:gd name="connsiteY0" fmla="*/ 806919 h 1606405"/>
                    <a:gd name="connsiteX1" fmla="*/ 716256 w 1482909"/>
                    <a:gd name="connsiteY1" fmla="*/ 1064256 h 1606405"/>
                    <a:gd name="connsiteX2" fmla="*/ 973593 w 1482909"/>
                    <a:gd name="connsiteY2" fmla="*/ 806919 h 1606405"/>
                    <a:gd name="connsiteX3" fmla="*/ 716256 w 1482909"/>
                    <a:gd name="connsiteY3" fmla="*/ 549582 h 1606405"/>
                    <a:gd name="connsiteX4" fmla="*/ 458919 w 1482909"/>
                    <a:gd name="connsiteY4" fmla="*/ 806919 h 1606405"/>
                    <a:gd name="connsiteX5" fmla="*/ 0 w 1482909"/>
                    <a:gd name="connsiteY5" fmla="*/ 880351 h 1606405"/>
                    <a:gd name="connsiteX6" fmla="*/ 0 w 1482909"/>
                    <a:gd name="connsiteY6" fmla="*/ 738145 h 1606405"/>
                    <a:gd name="connsiteX7" fmla="*/ 35553 w 1482909"/>
                    <a:gd name="connsiteY7" fmla="*/ 702592 h 1606405"/>
                    <a:gd name="connsiteX8" fmla="*/ 301266 w 1482909"/>
                    <a:gd name="connsiteY8" fmla="*/ 702592 h 1606405"/>
                    <a:gd name="connsiteX9" fmla="*/ 26979 w 1482909"/>
                    <a:gd name="connsiteY9" fmla="*/ 544233 h 1606405"/>
                    <a:gd name="connsiteX10" fmla="*/ 13966 w 1482909"/>
                    <a:gd name="connsiteY10" fmla="*/ 495666 h 1606405"/>
                    <a:gd name="connsiteX11" fmla="*/ 85069 w 1482909"/>
                    <a:gd name="connsiteY11" fmla="*/ 372512 h 1606405"/>
                    <a:gd name="connsiteX12" fmla="*/ 133635 w 1482909"/>
                    <a:gd name="connsiteY12" fmla="*/ 359498 h 1606405"/>
                    <a:gd name="connsiteX13" fmla="*/ 498941 w 1482909"/>
                    <a:gd name="connsiteY13" fmla="*/ 570407 h 1606405"/>
                    <a:gd name="connsiteX14" fmla="*/ 282265 w 1482909"/>
                    <a:gd name="connsiteY14" fmla="*/ 195112 h 1606405"/>
                    <a:gd name="connsiteX15" fmla="*/ 295277 w 1482909"/>
                    <a:gd name="connsiteY15" fmla="*/ 146546 h 1606405"/>
                    <a:gd name="connsiteX16" fmla="*/ 418431 w 1482909"/>
                    <a:gd name="connsiteY16" fmla="*/ 75444 h 1606405"/>
                    <a:gd name="connsiteX17" fmla="*/ 466997 w 1482909"/>
                    <a:gd name="connsiteY17" fmla="*/ 88456 h 1606405"/>
                    <a:gd name="connsiteX18" fmla="*/ 609600 w 1482909"/>
                    <a:gd name="connsiteY18" fmla="*/ 335450 h 1606405"/>
                    <a:gd name="connsiteX19" fmla="*/ 609600 w 1482909"/>
                    <a:gd name="connsiteY19" fmla="*/ 35552 h 1606405"/>
                    <a:gd name="connsiteX20" fmla="*/ 645153 w 1482909"/>
                    <a:gd name="connsiteY20" fmla="*/ 0 h 1606405"/>
                    <a:gd name="connsiteX21" fmla="*/ 787359 w 1482909"/>
                    <a:gd name="connsiteY21" fmla="*/ 0 h 1606405"/>
                    <a:gd name="connsiteX22" fmla="*/ 822912 w 1482909"/>
                    <a:gd name="connsiteY22" fmla="*/ 35552 h 1606405"/>
                    <a:gd name="connsiteX23" fmla="*/ 822912 w 1482909"/>
                    <a:gd name="connsiteY23" fmla="*/ 316841 h 1606405"/>
                    <a:gd name="connsiteX24" fmla="*/ 969156 w 1482909"/>
                    <a:gd name="connsiteY24" fmla="*/ 63540 h 1606405"/>
                    <a:gd name="connsiteX25" fmla="*/ 1017722 w 1482909"/>
                    <a:gd name="connsiteY25" fmla="*/ 50526 h 1606405"/>
                    <a:gd name="connsiteX26" fmla="*/ 1140876 w 1482909"/>
                    <a:gd name="connsiteY26" fmla="*/ 121630 h 1606405"/>
                    <a:gd name="connsiteX27" fmla="*/ 1153889 w 1482909"/>
                    <a:gd name="connsiteY27" fmla="*/ 170196 h 1606405"/>
                    <a:gd name="connsiteX28" fmla="*/ 942980 w 1482909"/>
                    <a:gd name="connsiteY28" fmla="*/ 535502 h 1606405"/>
                    <a:gd name="connsiteX29" fmla="*/ 1318275 w 1482909"/>
                    <a:gd name="connsiteY29" fmla="*/ 318825 h 1606405"/>
                    <a:gd name="connsiteX30" fmla="*/ 1366842 w 1482909"/>
                    <a:gd name="connsiteY30" fmla="*/ 331838 h 1606405"/>
                    <a:gd name="connsiteX31" fmla="*/ 1437945 w 1482909"/>
                    <a:gd name="connsiteY31" fmla="*/ 454992 h 1606405"/>
                    <a:gd name="connsiteX32" fmla="*/ 1424931 w 1482909"/>
                    <a:gd name="connsiteY32" fmla="*/ 503559 h 1606405"/>
                    <a:gd name="connsiteX33" fmla="*/ 1177936 w 1482909"/>
                    <a:gd name="connsiteY33" fmla="*/ 646161 h 1606405"/>
                    <a:gd name="connsiteX34" fmla="*/ 1447356 w 1482909"/>
                    <a:gd name="connsiteY34" fmla="*/ 646161 h 1606405"/>
                    <a:gd name="connsiteX35" fmla="*/ 1482909 w 1482909"/>
                    <a:gd name="connsiteY35" fmla="*/ 681714 h 1606405"/>
                    <a:gd name="connsiteX36" fmla="*/ 1482909 w 1482909"/>
                    <a:gd name="connsiteY36" fmla="*/ 823920 h 1606405"/>
                    <a:gd name="connsiteX37" fmla="*/ 1447356 w 1482909"/>
                    <a:gd name="connsiteY37" fmla="*/ 859473 h 1606405"/>
                    <a:gd name="connsiteX38" fmla="*/ 1092603 w 1482909"/>
                    <a:gd name="connsiteY38" fmla="*/ 859472 h 1606405"/>
                    <a:gd name="connsiteX39" fmla="*/ 1428832 w 1482909"/>
                    <a:gd name="connsiteY39" fmla="*/ 1053595 h 1606405"/>
                    <a:gd name="connsiteX40" fmla="*/ 1441846 w 1482909"/>
                    <a:gd name="connsiteY40" fmla="*/ 1102162 h 1606405"/>
                    <a:gd name="connsiteX41" fmla="*/ 1370743 w 1482909"/>
                    <a:gd name="connsiteY41" fmla="*/ 1225316 h 1606405"/>
                    <a:gd name="connsiteX42" fmla="*/ 1322176 w 1482909"/>
                    <a:gd name="connsiteY42" fmla="*/ 1238330 h 1606405"/>
                    <a:gd name="connsiteX43" fmla="*/ 956871 w 1482909"/>
                    <a:gd name="connsiteY43" fmla="*/ 1027420 h 1606405"/>
                    <a:gd name="connsiteX44" fmla="*/ 1173548 w 1482909"/>
                    <a:gd name="connsiteY44" fmla="*/ 1402716 h 1606405"/>
                    <a:gd name="connsiteX45" fmla="*/ 1160534 w 1482909"/>
                    <a:gd name="connsiteY45" fmla="*/ 1451282 h 1606405"/>
                    <a:gd name="connsiteX46" fmla="*/ 1037380 w 1482909"/>
                    <a:gd name="connsiteY46" fmla="*/ 1522385 h 1606405"/>
                    <a:gd name="connsiteX47" fmla="*/ 988814 w 1482909"/>
                    <a:gd name="connsiteY47" fmla="*/ 1509372 h 1606405"/>
                    <a:gd name="connsiteX48" fmla="*/ 854179 w 1482909"/>
                    <a:gd name="connsiteY48" fmla="*/ 1276176 h 1606405"/>
                    <a:gd name="connsiteX49" fmla="*/ 854179 w 1482909"/>
                    <a:gd name="connsiteY49" fmla="*/ 1570852 h 1606405"/>
                    <a:gd name="connsiteX50" fmla="*/ 818626 w 1482909"/>
                    <a:gd name="connsiteY50" fmla="*/ 1606405 h 1606405"/>
                    <a:gd name="connsiteX51" fmla="*/ 676420 w 1482909"/>
                    <a:gd name="connsiteY51" fmla="*/ 1606405 h 1606405"/>
                    <a:gd name="connsiteX52" fmla="*/ 640866 w 1482909"/>
                    <a:gd name="connsiteY52" fmla="*/ 1570852 h 1606405"/>
                    <a:gd name="connsiteX53" fmla="*/ 640866 w 1482909"/>
                    <a:gd name="connsiteY53" fmla="*/ 1244178 h 1606405"/>
                    <a:gd name="connsiteX54" fmla="*/ 482507 w 1482909"/>
                    <a:gd name="connsiteY54" fmla="*/ 1518466 h 1606405"/>
                    <a:gd name="connsiteX55" fmla="*/ 433940 w 1482909"/>
                    <a:gd name="connsiteY55" fmla="*/ 1531480 h 1606405"/>
                    <a:gd name="connsiteX56" fmla="*/ 310786 w 1482909"/>
                    <a:gd name="connsiteY56" fmla="*/ 1460377 h 1606405"/>
                    <a:gd name="connsiteX57" fmla="*/ 297773 w 1482909"/>
                    <a:gd name="connsiteY57" fmla="*/ 1411810 h 1606405"/>
                    <a:gd name="connsiteX58" fmla="*/ 508683 w 1482909"/>
                    <a:gd name="connsiteY58" fmla="*/ 1046504 h 1606405"/>
                    <a:gd name="connsiteX59" fmla="*/ 133386 w 1482909"/>
                    <a:gd name="connsiteY59" fmla="*/ 1263181 h 1606405"/>
                    <a:gd name="connsiteX60" fmla="*/ 84820 w 1482909"/>
                    <a:gd name="connsiteY60" fmla="*/ 1250168 h 1606405"/>
                    <a:gd name="connsiteX61" fmla="*/ 13717 w 1482909"/>
                    <a:gd name="connsiteY61" fmla="*/ 1127014 h 1606405"/>
                    <a:gd name="connsiteX62" fmla="*/ 26730 w 1482909"/>
                    <a:gd name="connsiteY62" fmla="*/ 1078448 h 1606405"/>
                    <a:gd name="connsiteX63" fmla="*/ 308264 w 1482909"/>
                    <a:gd name="connsiteY63" fmla="*/ 915904 h 1606405"/>
                    <a:gd name="connsiteX64" fmla="*/ 35554 w 1482909"/>
                    <a:gd name="connsiteY64" fmla="*/ 915904 h 1606405"/>
                    <a:gd name="connsiteX65" fmla="*/ 0 w 1482909"/>
                    <a:gd name="connsiteY65" fmla="*/ 880351 h 160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482909" h="1606405">
                      <a:moveTo>
                        <a:pt x="458919" y="806919"/>
                      </a:moveTo>
                      <a:cubicBezTo>
                        <a:pt x="458919" y="949042"/>
                        <a:pt x="574133" y="1064256"/>
                        <a:pt x="716256" y="1064256"/>
                      </a:cubicBezTo>
                      <a:cubicBezTo>
                        <a:pt x="858379" y="1064256"/>
                        <a:pt x="973593" y="949042"/>
                        <a:pt x="973593" y="806919"/>
                      </a:cubicBezTo>
                      <a:cubicBezTo>
                        <a:pt x="973593" y="664796"/>
                        <a:pt x="858379" y="549582"/>
                        <a:pt x="716256" y="549582"/>
                      </a:cubicBezTo>
                      <a:cubicBezTo>
                        <a:pt x="574133" y="549582"/>
                        <a:pt x="458919" y="664796"/>
                        <a:pt x="458919" y="806919"/>
                      </a:cubicBezTo>
                      <a:close/>
                      <a:moveTo>
                        <a:pt x="0" y="880351"/>
                      </a:moveTo>
                      <a:lnTo>
                        <a:pt x="0" y="738145"/>
                      </a:lnTo>
                      <a:cubicBezTo>
                        <a:pt x="0" y="718510"/>
                        <a:pt x="15918" y="702592"/>
                        <a:pt x="35553" y="702592"/>
                      </a:cubicBezTo>
                      <a:lnTo>
                        <a:pt x="301266" y="702592"/>
                      </a:lnTo>
                      <a:lnTo>
                        <a:pt x="26979" y="544233"/>
                      </a:lnTo>
                      <a:cubicBezTo>
                        <a:pt x="9975" y="534415"/>
                        <a:pt x="4148" y="512671"/>
                        <a:pt x="13966" y="495666"/>
                      </a:cubicBezTo>
                      <a:lnTo>
                        <a:pt x="85069" y="372512"/>
                      </a:lnTo>
                      <a:cubicBezTo>
                        <a:pt x="94887" y="355508"/>
                        <a:pt x="116631" y="349681"/>
                        <a:pt x="133635" y="359498"/>
                      </a:cubicBezTo>
                      <a:lnTo>
                        <a:pt x="498941" y="570407"/>
                      </a:lnTo>
                      <a:lnTo>
                        <a:pt x="282265" y="195112"/>
                      </a:lnTo>
                      <a:cubicBezTo>
                        <a:pt x="272446" y="178108"/>
                        <a:pt x="278273" y="156364"/>
                        <a:pt x="295277" y="146546"/>
                      </a:cubicBezTo>
                      <a:lnTo>
                        <a:pt x="418431" y="75444"/>
                      </a:lnTo>
                      <a:cubicBezTo>
                        <a:pt x="435436" y="65626"/>
                        <a:pt x="457180" y="71452"/>
                        <a:pt x="466997" y="88456"/>
                      </a:cubicBezTo>
                      <a:lnTo>
                        <a:pt x="609600" y="335450"/>
                      </a:lnTo>
                      <a:lnTo>
                        <a:pt x="609600" y="35552"/>
                      </a:lnTo>
                      <a:cubicBezTo>
                        <a:pt x="609600" y="15918"/>
                        <a:pt x="625518" y="0"/>
                        <a:pt x="645153" y="0"/>
                      </a:cubicBezTo>
                      <a:lnTo>
                        <a:pt x="787359" y="0"/>
                      </a:lnTo>
                      <a:cubicBezTo>
                        <a:pt x="806994" y="0"/>
                        <a:pt x="822912" y="15918"/>
                        <a:pt x="822912" y="35552"/>
                      </a:cubicBezTo>
                      <a:lnTo>
                        <a:pt x="822912" y="316841"/>
                      </a:lnTo>
                      <a:lnTo>
                        <a:pt x="969156" y="63540"/>
                      </a:lnTo>
                      <a:cubicBezTo>
                        <a:pt x="978973" y="46536"/>
                        <a:pt x="1000716" y="40710"/>
                        <a:pt x="1017722" y="50526"/>
                      </a:cubicBezTo>
                      <a:lnTo>
                        <a:pt x="1140876" y="121630"/>
                      </a:lnTo>
                      <a:cubicBezTo>
                        <a:pt x="1157879" y="131448"/>
                        <a:pt x="1163706" y="153192"/>
                        <a:pt x="1153889" y="170196"/>
                      </a:cubicBezTo>
                      <a:lnTo>
                        <a:pt x="942980" y="535502"/>
                      </a:lnTo>
                      <a:lnTo>
                        <a:pt x="1318275" y="318825"/>
                      </a:lnTo>
                      <a:cubicBezTo>
                        <a:pt x="1335279" y="309007"/>
                        <a:pt x="1357024" y="314834"/>
                        <a:pt x="1366842" y="331838"/>
                      </a:cubicBezTo>
                      <a:lnTo>
                        <a:pt x="1437945" y="454992"/>
                      </a:lnTo>
                      <a:cubicBezTo>
                        <a:pt x="1447762" y="471997"/>
                        <a:pt x="1441936" y="493741"/>
                        <a:pt x="1424931" y="503559"/>
                      </a:cubicBezTo>
                      <a:lnTo>
                        <a:pt x="1177936" y="646161"/>
                      </a:lnTo>
                      <a:lnTo>
                        <a:pt x="1447356" y="646161"/>
                      </a:lnTo>
                      <a:cubicBezTo>
                        <a:pt x="1466990" y="646161"/>
                        <a:pt x="1482908" y="662079"/>
                        <a:pt x="1482909" y="681714"/>
                      </a:cubicBezTo>
                      <a:lnTo>
                        <a:pt x="1482909" y="823920"/>
                      </a:lnTo>
                      <a:cubicBezTo>
                        <a:pt x="1482908" y="843555"/>
                        <a:pt x="1466990" y="859473"/>
                        <a:pt x="1447356" y="859473"/>
                      </a:cubicBezTo>
                      <a:lnTo>
                        <a:pt x="1092603" y="859472"/>
                      </a:lnTo>
                      <a:lnTo>
                        <a:pt x="1428832" y="1053595"/>
                      </a:lnTo>
                      <a:cubicBezTo>
                        <a:pt x="1445837" y="1063413"/>
                        <a:pt x="1451663" y="1085157"/>
                        <a:pt x="1441846" y="1102162"/>
                      </a:cubicBezTo>
                      <a:lnTo>
                        <a:pt x="1370743" y="1225316"/>
                      </a:lnTo>
                      <a:cubicBezTo>
                        <a:pt x="1360925" y="1242320"/>
                        <a:pt x="1339181" y="1248147"/>
                        <a:pt x="1322176" y="1238330"/>
                      </a:cubicBezTo>
                      <a:lnTo>
                        <a:pt x="956871" y="1027420"/>
                      </a:lnTo>
                      <a:lnTo>
                        <a:pt x="1173548" y="1402716"/>
                      </a:lnTo>
                      <a:cubicBezTo>
                        <a:pt x="1183365" y="1419720"/>
                        <a:pt x="1177539" y="1441464"/>
                        <a:pt x="1160534" y="1451282"/>
                      </a:cubicBezTo>
                      <a:lnTo>
                        <a:pt x="1037380" y="1522385"/>
                      </a:lnTo>
                      <a:cubicBezTo>
                        <a:pt x="1020376" y="1532202"/>
                        <a:pt x="998632" y="1526376"/>
                        <a:pt x="988814" y="1509372"/>
                      </a:cubicBezTo>
                      <a:lnTo>
                        <a:pt x="854179" y="1276176"/>
                      </a:lnTo>
                      <a:lnTo>
                        <a:pt x="854179" y="1570852"/>
                      </a:lnTo>
                      <a:cubicBezTo>
                        <a:pt x="854178" y="1590487"/>
                        <a:pt x="838260" y="1606404"/>
                        <a:pt x="818626" y="1606405"/>
                      </a:cubicBezTo>
                      <a:lnTo>
                        <a:pt x="676420" y="1606405"/>
                      </a:lnTo>
                      <a:cubicBezTo>
                        <a:pt x="656784" y="1606405"/>
                        <a:pt x="640867" y="1590487"/>
                        <a:pt x="640866" y="1570852"/>
                      </a:cubicBezTo>
                      <a:lnTo>
                        <a:pt x="640866" y="1244178"/>
                      </a:lnTo>
                      <a:lnTo>
                        <a:pt x="482507" y="1518466"/>
                      </a:lnTo>
                      <a:cubicBezTo>
                        <a:pt x="472689" y="1535471"/>
                        <a:pt x="450945" y="1541296"/>
                        <a:pt x="433940" y="1531480"/>
                      </a:cubicBezTo>
                      <a:lnTo>
                        <a:pt x="310786" y="1460377"/>
                      </a:lnTo>
                      <a:cubicBezTo>
                        <a:pt x="293782" y="1450559"/>
                        <a:pt x="287955" y="1428814"/>
                        <a:pt x="297773" y="1411810"/>
                      </a:cubicBezTo>
                      <a:lnTo>
                        <a:pt x="508683" y="1046504"/>
                      </a:lnTo>
                      <a:lnTo>
                        <a:pt x="133386" y="1263181"/>
                      </a:lnTo>
                      <a:cubicBezTo>
                        <a:pt x="116382" y="1272999"/>
                        <a:pt x="94637" y="1267172"/>
                        <a:pt x="84820" y="1250168"/>
                      </a:cubicBezTo>
                      <a:lnTo>
                        <a:pt x="13717" y="1127014"/>
                      </a:lnTo>
                      <a:cubicBezTo>
                        <a:pt x="3899" y="1110009"/>
                        <a:pt x="9726" y="1088265"/>
                        <a:pt x="26730" y="1078448"/>
                      </a:cubicBezTo>
                      <a:lnTo>
                        <a:pt x="308264" y="915904"/>
                      </a:lnTo>
                      <a:lnTo>
                        <a:pt x="35554" y="915904"/>
                      </a:lnTo>
                      <a:cubicBezTo>
                        <a:pt x="15918" y="915904"/>
                        <a:pt x="0" y="899986"/>
                        <a:pt x="0" y="880351"/>
                      </a:cubicBezTo>
                      <a:close/>
                    </a:path>
                  </a:pathLst>
                </a:custGeom>
                <a:solidFill>
                  <a:srgbClr val="22B4B9"/>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4" name="椭圆 97">
                  <a:extLst>
                    <a:ext uri="{FF2B5EF4-FFF2-40B4-BE49-F238E27FC236}">
                      <a16:creationId xmlns:a16="http://schemas.microsoft.com/office/drawing/2014/main" id="{A1E85A8D-72B0-438E-A099-65A9CEF67432}"/>
                    </a:ext>
                  </a:extLst>
                </p:cNvPr>
                <p:cNvSpPr/>
                <p:nvPr/>
              </p:nvSpPr>
              <p:spPr>
                <a:xfrm>
                  <a:off x="1926381" y="4298772"/>
                  <a:ext cx="179383" cy="179383"/>
                </a:xfrm>
                <a:prstGeom prst="ellipse">
                  <a:avLst/>
                </a:prstGeom>
                <a:noFill/>
                <a:ln w="57150">
                  <a:solidFill>
                    <a:srgbClr val="FD88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98">
                  <a:extLst>
                    <a:ext uri="{FF2B5EF4-FFF2-40B4-BE49-F238E27FC236}">
                      <a16:creationId xmlns:a16="http://schemas.microsoft.com/office/drawing/2014/main" id="{6153E115-8185-4FEE-9A47-DD03985E86C7}"/>
                    </a:ext>
                  </a:extLst>
                </p:cNvPr>
                <p:cNvSpPr/>
                <p:nvPr/>
              </p:nvSpPr>
              <p:spPr>
                <a:xfrm>
                  <a:off x="4575849" y="4644398"/>
                  <a:ext cx="95134" cy="95134"/>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十字星 21">
                  <a:extLst>
                    <a:ext uri="{FF2B5EF4-FFF2-40B4-BE49-F238E27FC236}">
                      <a16:creationId xmlns:a16="http://schemas.microsoft.com/office/drawing/2014/main" id="{100C86C8-FF31-4AE6-A68A-85664221710C}"/>
                    </a:ext>
                  </a:extLst>
                </p:cNvPr>
                <p:cNvSpPr/>
                <p:nvPr/>
              </p:nvSpPr>
              <p:spPr>
                <a:xfrm>
                  <a:off x="3773677" y="4113119"/>
                  <a:ext cx="185653" cy="185653"/>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7030A0"/>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0" name="十字星 21">
                <a:extLst>
                  <a:ext uri="{FF2B5EF4-FFF2-40B4-BE49-F238E27FC236}">
                    <a16:creationId xmlns:a16="http://schemas.microsoft.com/office/drawing/2014/main" id="{15082DEA-309F-4A00-A62D-4ADA9505DDC0}"/>
                  </a:ext>
                </a:extLst>
              </p:cNvPr>
              <p:cNvSpPr/>
              <p:nvPr/>
            </p:nvSpPr>
            <p:spPr>
              <a:xfrm>
                <a:off x="1349311" y="5459961"/>
                <a:ext cx="220409" cy="220409"/>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934BC9"/>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十字星 21">
                <a:extLst>
                  <a:ext uri="{FF2B5EF4-FFF2-40B4-BE49-F238E27FC236}">
                    <a16:creationId xmlns:a16="http://schemas.microsoft.com/office/drawing/2014/main" id="{A9098A71-A27C-423F-8B2A-AF6E9F5D5431}"/>
                  </a:ext>
                </a:extLst>
              </p:cNvPr>
              <p:cNvSpPr/>
              <p:nvPr/>
            </p:nvSpPr>
            <p:spPr>
              <a:xfrm>
                <a:off x="4162539" y="3934547"/>
                <a:ext cx="220409" cy="220409"/>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934BC9"/>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8" name="十字星 21">
              <a:extLst>
                <a:ext uri="{FF2B5EF4-FFF2-40B4-BE49-F238E27FC236}">
                  <a16:creationId xmlns:a16="http://schemas.microsoft.com/office/drawing/2014/main" id="{5C40A1D1-4552-4E00-B69B-CE79DFF531B7}"/>
                </a:ext>
              </a:extLst>
            </p:cNvPr>
            <p:cNvSpPr/>
            <p:nvPr/>
          </p:nvSpPr>
          <p:spPr>
            <a:xfrm>
              <a:off x="6297837" y="5939026"/>
              <a:ext cx="256315" cy="239541"/>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FD8876"/>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日期版面配置區 2">
            <a:extLst>
              <a:ext uri="{FF2B5EF4-FFF2-40B4-BE49-F238E27FC236}">
                <a16:creationId xmlns:a16="http://schemas.microsoft.com/office/drawing/2014/main" id="{93F22A9B-8565-4476-9548-795A1C09DC44}"/>
              </a:ext>
            </a:extLst>
          </p:cNvPr>
          <p:cNvSpPr>
            <a:spLocks noGrp="1"/>
          </p:cNvSpPr>
          <p:nvPr>
            <p:ph type="dt" sz="half" idx="10"/>
          </p:nvPr>
        </p:nvSpPr>
        <p:spPr/>
        <p:txBody>
          <a:bodyPr/>
          <a:lstStyle/>
          <a:p>
            <a:fld id="{D9FFAEC1-7D71-4547-82A0-7022B18EBFDD}" type="datetime3">
              <a:rPr lang="zh-CN" altLang="en-US" smtClean="0"/>
              <a:t>2024年5月25日星期六</a:t>
            </a:fld>
            <a:endParaRPr lang="zh-CN" altLang="en-US"/>
          </a:p>
        </p:txBody>
      </p:sp>
      <p:sp>
        <p:nvSpPr>
          <p:cNvPr id="4" name="投影片編號版面配置區 3">
            <a:extLst>
              <a:ext uri="{FF2B5EF4-FFF2-40B4-BE49-F238E27FC236}">
                <a16:creationId xmlns:a16="http://schemas.microsoft.com/office/drawing/2014/main" id="{E8CB4F82-1A73-4A04-82EC-D6BA24D224FB}"/>
              </a:ext>
            </a:extLst>
          </p:cNvPr>
          <p:cNvSpPr>
            <a:spLocks noGrp="1"/>
          </p:cNvSpPr>
          <p:nvPr>
            <p:ph type="sldNum" sz="quarter" idx="12"/>
          </p:nvPr>
        </p:nvSpPr>
        <p:spPr>
          <a:xfrm>
            <a:off x="9201150" y="6395159"/>
            <a:ext cx="2743200" cy="365125"/>
          </a:xfrm>
        </p:spPr>
        <p:txBody>
          <a:bodyPr/>
          <a:lstStyle/>
          <a:p>
            <a:fld id="{4F2C8810-9F3D-4F9A-81B8-042C148954C9}" type="slidenum">
              <a:rPr lang="zh-CN" altLang="en-US" smtClean="0"/>
              <a:t>26</a:t>
            </a:fld>
            <a:endParaRPr lang="zh-CN" altLang="en-US"/>
          </a:p>
        </p:txBody>
      </p:sp>
      <p:sp>
        <p:nvSpPr>
          <p:cNvPr id="89" name="椭圆 53">
            <a:extLst>
              <a:ext uri="{FF2B5EF4-FFF2-40B4-BE49-F238E27FC236}">
                <a16:creationId xmlns:a16="http://schemas.microsoft.com/office/drawing/2014/main" id="{8898055E-27D9-4ADD-AF4A-831407120312}"/>
              </a:ext>
            </a:extLst>
          </p:cNvPr>
          <p:cNvSpPr/>
          <p:nvPr/>
        </p:nvSpPr>
        <p:spPr>
          <a:xfrm flipV="1">
            <a:off x="3309551" y="5054097"/>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椭圆 53">
            <a:extLst>
              <a:ext uri="{FF2B5EF4-FFF2-40B4-BE49-F238E27FC236}">
                <a16:creationId xmlns:a16="http://schemas.microsoft.com/office/drawing/2014/main" id="{EB519318-81CF-4AC2-BA28-100386F63732}"/>
              </a:ext>
            </a:extLst>
          </p:cNvPr>
          <p:cNvSpPr/>
          <p:nvPr/>
        </p:nvSpPr>
        <p:spPr>
          <a:xfrm flipV="1">
            <a:off x="4119020" y="5638709"/>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1" name="群組 90">
            <a:extLst>
              <a:ext uri="{FF2B5EF4-FFF2-40B4-BE49-F238E27FC236}">
                <a16:creationId xmlns:a16="http://schemas.microsoft.com/office/drawing/2014/main" id="{78639D1F-0FA2-42A6-92AF-FE2E05D951E4}"/>
              </a:ext>
            </a:extLst>
          </p:cNvPr>
          <p:cNvGrpSpPr/>
          <p:nvPr/>
        </p:nvGrpSpPr>
        <p:grpSpPr>
          <a:xfrm>
            <a:off x="10566708" y="3235301"/>
            <a:ext cx="196825" cy="2657219"/>
            <a:chOff x="9294934" y="3244687"/>
            <a:chExt cx="196825" cy="2657219"/>
          </a:xfrm>
        </p:grpSpPr>
        <p:sp>
          <p:nvSpPr>
            <p:cNvPr id="92" name="椭圆 53">
              <a:extLst>
                <a:ext uri="{FF2B5EF4-FFF2-40B4-BE49-F238E27FC236}">
                  <a16:creationId xmlns:a16="http://schemas.microsoft.com/office/drawing/2014/main" id="{C778DA6E-2263-4B35-91A5-A28EDB06AD9B}"/>
                </a:ext>
              </a:extLst>
            </p:cNvPr>
            <p:cNvSpPr/>
            <p:nvPr/>
          </p:nvSpPr>
          <p:spPr>
            <a:xfrm flipV="1">
              <a:off x="9294934" y="3244687"/>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椭圆 53">
              <a:extLst>
                <a:ext uri="{FF2B5EF4-FFF2-40B4-BE49-F238E27FC236}">
                  <a16:creationId xmlns:a16="http://schemas.microsoft.com/office/drawing/2014/main" id="{6C488685-E7BA-43EF-914F-02340093C2D1}"/>
                </a:ext>
              </a:extLst>
            </p:cNvPr>
            <p:cNvSpPr/>
            <p:nvPr/>
          </p:nvSpPr>
          <p:spPr>
            <a:xfrm flipV="1">
              <a:off x="9304809" y="4475280"/>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椭圆 53">
              <a:extLst>
                <a:ext uri="{FF2B5EF4-FFF2-40B4-BE49-F238E27FC236}">
                  <a16:creationId xmlns:a16="http://schemas.microsoft.com/office/drawing/2014/main" id="{F44E0E55-3FC4-403F-8060-9F2D0E9C1886}"/>
                </a:ext>
              </a:extLst>
            </p:cNvPr>
            <p:cNvSpPr/>
            <p:nvPr/>
          </p:nvSpPr>
          <p:spPr>
            <a:xfrm flipV="1">
              <a:off x="9304809" y="5127360"/>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椭圆 53">
              <a:extLst>
                <a:ext uri="{FF2B5EF4-FFF2-40B4-BE49-F238E27FC236}">
                  <a16:creationId xmlns:a16="http://schemas.microsoft.com/office/drawing/2014/main" id="{BF90EE93-4176-480F-A322-ACBBB33F768D}"/>
                </a:ext>
              </a:extLst>
            </p:cNvPr>
            <p:cNvSpPr/>
            <p:nvPr/>
          </p:nvSpPr>
          <p:spPr>
            <a:xfrm flipV="1">
              <a:off x="9312376" y="3870862"/>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椭圆 53">
              <a:extLst>
                <a:ext uri="{FF2B5EF4-FFF2-40B4-BE49-F238E27FC236}">
                  <a16:creationId xmlns:a16="http://schemas.microsoft.com/office/drawing/2014/main" id="{D7DCFCAC-6629-427E-B5DE-48380EAAA617}"/>
                </a:ext>
              </a:extLst>
            </p:cNvPr>
            <p:cNvSpPr/>
            <p:nvPr/>
          </p:nvSpPr>
          <p:spPr>
            <a:xfrm flipV="1">
              <a:off x="9303203" y="5722523"/>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4" name="任意多边形 61">
            <a:extLst>
              <a:ext uri="{FF2B5EF4-FFF2-40B4-BE49-F238E27FC236}">
                <a16:creationId xmlns:a16="http://schemas.microsoft.com/office/drawing/2014/main" id="{45CF0675-EBEA-4CE1-B384-2C87AA34842C}"/>
              </a:ext>
            </a:extLst>
          </p:cNvPr>
          <p:cNvSpPr/>
          <p:nvPr/>
        </p:nvSpPr>
        <p:spPr>
          <a:xfrm rot="8286032">
            <a:off x="8876551" y="3788193"/>
            <a:ext cx="396674" cy="373555"/>
          </a:xfrm>
          <a:custGeom>
            <a:avLst/>
            <a:gdLst>
              <a:gd name="connsiteX0" fmla="*/ 0 w 777240"/>
              <a:gd name="connsiteY0" fmla="*/ 459723 h 777240"/>
              <a:gd name="connsiteX1" fmla="*/ 0 w 777240"/>
              <a:gd name="connsiteY1" fmla="*/ 317517 h 777240"/>
              <a:gd name="connsiteX2" fmla="*/ 35553 w 777240"/>
              <a:gd name="connsiteY2" fmla="*/ 281964 h 777240"/>
              <a:gd name="connsiteX3" fmla="*/ 281964 w 777240"/>
              <a:gd name="connsiteY3" fmla="*/ 281964 h 777240"/>
              <a:gd name="connsiteX4" fmla="*/ 281964 w 777240"/>
              <a:gd name="connsiteY4" fmla="*/ 35553 h 777240"/>
              <a:gd name="connsiteX5" fmla="*/ 317517 w 777240"/>
              <a:gd name="connsiteY5" fmla="*/ 0 h 777240"/>
              <a:gd name="connsiteX6" fmla="*/ 459723 w 777240"/>
              <a:gd name="connsiteY6" fmla="*/ 0 h 777240"/>
              <a:gd name="connsiteX7" fmla="*/ 495276 w 777240"/>
              <a:gd name="connsiteY7" fmla="*/ 35553 h 777240"/>
              <a:gd name="connsiteX8" fmla="*/ 495276 w 777240"/>
              <a:gd name="connsiteY8" fmla="*/ 281964 h 777240"/>
              <a:gd name="connsiteX9" fmla="*/ 741687 w 777240"/>
              <a:gd name="connsiteY9" fmla="*/ 281964 h 777240"/>
              <a:gd name="connsiteX10" fmla="*/ 777240 w 777240"/>
              <a:gd name="connsiteY10" fmla="*/ 317517 h 777240"/>
              <a:gd name="connsiteX11" fmla="*/ 777240 w 777240"/>
              <a:gd name="connsiteY11" fmla="*/ 459723 h 777240"/>
              <a:gd name="connsiteX12" fmla="*/ 741687 w 777240"/>
              <a:gd name="connsiteY12" fmla="*/ 495276 h 777240"/>
              <a:gd name="connsiteX13" fmla="*/ 495276 w 777240"/>
              <a:gd name="connsiteY13" fmla="*/ 495276 h 777240"/>
              <a:gd name="connsiteX14" fmla="*/ 495276 w 777240"/>
              <a:gd name="connsiteY14" fmla="*/ 741687 h 777240"/>
              <a:gd name="connsiteX15" fmla="*/ 459723 w 777240"/>
              <a:gd name="connsiteY15" fmla="*/ 777240 h 777240"/>
              <a:gd name="connsiteX16" fmla="*/ 317517 w 777240"/>
              <a:gd name="connsiteY16" fmla="*/ 777240 h 777240"/>
              <a:gd name="connsiteX17" fmla="*/ 281964 w 777240"/>
              <a:gd name="connsiteY17" fmla="*/ 741687 h 777240"/>
              <a:gd name="connsiteX18" fmla="*/ 281964 w 777240"/>
              <a:gd name="connsiteY18" fmla="*/ 495276 h 777240"/>
              <a:gd name="connsiteX19" fmla="*/ 35553 w 777240"/>
              <a:gd name="connsiteY19" fmla="*/ 495276 h 777240"/>
              <a:gd name="connsiteX20" fmla="*/ 0 w 777240"/>
              <a:gd name="connsiteY20" fmla="*/ 459723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7240" h="777240">
                <a:moveTo>
                  <a:pt x="0" y="459723"/>
                </a:moveTo>
                <a:lnTo>
                  <a:pt x="0" y="317517"/>
                </a:lnTo>
                <a:cubicBezTo>
                  <a:pt x="0" y="297882"/>
                  <a:pt x="15918" y="281964"/>
                  <a:pt x="35553" y="281964"/>
                </a:cubicBezTo>
                <a:lnTo>
                  <a:pt x="281964" y="281964"/>
                </a:lnTo>
                <a:lnTo>
                  <a:pt x="281964" y="35553"/>
                </a:lnTo>
                <a:cubicBezTo>
                  <a:pt x="281964" y="15918"/>
                  <a:pt x="297882" y="0"/>
                  <a:pt x="317517" y="0"/>
                </a:cubicBezTo>
                <a:lnTo>
                  <a:pt x="459723" y="0"/>
                </a:lnTo>
                <a:cubicBezTo>
                  <a:pt x="479358" y="0"/>
                  <a:pt x="495276" y="15918"/>
                  <a:pt x="495276" y="35553"/>
                </a:cubicBezTo>
                <a:lnTo>
                  <a:pt x="495276" y="281964"/>
                </a:lnTo>
                <a:lnTo>
                  <a:pt x="741687" y="281964"/>
                </a:lnTo>
                <a:cubicBezTo>
                  <a:pt x="761322" y="281964"/>
                  <a:pt x="777240" y="297882"/>
                  <a:pt x="777240" y="317517"/>
                </a:cubicBezTo>
                <a:lnTo>
                  <a:pt x="777240" y="459723"/>
                </a:lnTo>
                <a:cubicBezTo>
                  <a:pt x="777240" y="479358"/>
                  <a:pt x="761322" y="495276"/>
                  <a:pt x="741687" y="495276"/>
                </a:cubicBezTo>
                <a:lnTo>
                  <a:pt x="495276" y="495276"/>
                </a:lnTo>
                <a:lnTo>
                  <a:pt x="495276" y="741687"/>
                </a:lnTo>
                <a:cubicBezTo>
                  <a:pt x="495276" y="761322"/>
                  <a:pt x="479358" y="777240"/>
                  <a:pt x="459723" y="777240"/>
                </a:cubicBezTo>
                <a:lnTo>
                  <a:pt x="317517" y="777240"/>
                </a:lnTo>
                <a:cubicBezTo>
                  <a:pt x="297882" y="777240"/>
                  <a:pt x="281964" y="761322"/>
                  <a:pt x="281964" y="741687"/>
                </a:cubicBezTo>
                <a:lnTo>
                  <a:pt x="281964" y="495276"/>
                </a:lnTo>
                <a:lnTo>
                  <a:pt x="35553" y="495276"/>
                </a:lnTo>
                <a:cubicBezTo>
                  <a:pt x="15918" y="495276"/>
                  <a:pt x="0" y="479358"/>
                  <a:pt x="0" y="459723"/>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7" name="任意多边形 61">
            <a:extLst>
              <a:ext uri="{FF2B5EF4-FFF2-40B4-BE49-F238E27FC236}">
                <a16:creationId xmlns:a16="http://schemas.microsoft.com/office/drawing/2014/main" id="{A7C3D215-6063-472A-ACB2-929507E3C379}"/>
              </a:ext>
            </a:extLst>
          </p:cNvPr>
          <p:cNvSpPr/>
          <p:nvPr/>
        </p:nvSpPr>
        <p:spPr>
          <a:xfrm rot="8286032">
            <a:off x="3187933" y="4314185"/>
            <a:ext cx="396674" cy="373555"/>
          </a:xfrm>
          <a:custGeom>
            <a:avLst/>
            <a:gdLst>
              <a:gd name="connsiteX0" fmla="*/ 0 w 777240"/>
              <a:gd name="connsiteY0" fmla="*/ 459723 h 777240"/>
              <a:gd name="connsiteX1" fmla="*/ 0 w 777240"/>
              <a:gd name="connsiteY1" fmla="*/ 317517 h 777240"/>
              <a:gd name="connsiteX2" fmla="*/ 35553 w 777240"/>
              <a:gd name="connsiteY2" fmla="*/ 281964 h 777240"/>
              <a:gd name="connsiteX3" fmla="*/ 281964 w 777240"/>
              <a:gd name="connsiteY3" fmla="*/ 281964 h 777240"/>
              <a:gd name="connsiteX4" fmla="*/ 281964 w 777240"/>
              <a:gd name="connsiteY4" fmla="*/ 35553 h 777240"/>
              <a:gd name="connsiteX5" fmla="*/ 317517 w 777240"/>
              <a:gd name="connsiteY5" fmla="*/ 0 h 777240"/>
              <a:gd name="connsiteX6" fmla="*/ 459723 w 777240"/>
              <a:gd name="connsiteY6" fmla="*/ 0 h 777240"/>
              <a:gd name="connsiteX7" fmla="*/ 495276 w 777240"/>
              <a:gd name="connsiteY7" fmla="*/ 35553 h 777240"/>
              <a:gd name="connsiteX8" fmla="*/ 495276 w 777240"/>
              <a:gd name="connsiteY8" fmla="*/ 281964 h 777240"/>
              <a:gd name="connsiteX9" fmla="*/ 741687 w 777240"/>
              <a:gd name="connsiteY9" fmla="*/ 281964 h 777240"/>
              <a:gd name="connsiteX10" fmla="*/ 777240 w 777240"/>
              <a:gd name="connsiteY10" fmla="*/ 317517 h 777240"/>
              <a:gd name="connsiteX11" fmla="*/ 777240 w 777240"/>
              <a:gd name="connsiteY11" fmla="*/ 459723 h 777240"/>
              <a:gd name="connsiteX12" fmla="*/ 741687 w 777240"/>
              <a:gd name="connsiteY12" fmla="*/ 495276 h 777240"/>
              <a:gd name="connsiteX13" fmla="*/ 495276 w 777240"/>
              <a:gd name="connsiteY13" fmla="*/ 495276 h 777240"/>
              <a:gd name="connsiteX14" fmla="*/ 495276 w 777240"/>
              <a:gd name="connsiteY14" fmla="*/ 741687 h 777240"/>
              <a:gd name="connsiteX15" fmla="*/ 459723 w 777240"/>
              <a:gd name="connsiteY15" fmla="*/ 777240 h 777240"/>
              <a:gd name="connsiteX16" fmla="*/ 317517 w 777240"/>
              <a:gd name="connsiteY16" fmla="*/ 777240 h 777240"/>
              <a:gd name="connsiteX17" fmla="*/ 281964 w 777240"/>
              <a:gd name="connsiteY17" fmla="*/ 741687 h 777240"/>
              <a:gd name="connsiteX18" fmla="*/ 281964 w 777240"/>
              <a:gd name="connsiteY18" fmla="*/ 495276 h 777240"/>
              <a:gd name="connsiteX19" fmla="*/ 35553 w 777240"/>
              <a:gd name="connsiteY19" fmla="*/ 495276 h 777240"/>
              <a:gd name="connsiteX20" fmla="*/ 0 w 777240"/>
              <a:gd name="connsiteY20" fmla="*/ 459723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7240" h="777240">
                <a:moveTo>
                  <a:pt x="0" y="459723"/>
                </a:moveTo>
                <a:lnTo>
                  <a:pt x="0" y="317517"/>
                </a:lnTo>
                <a:cubicBezTo>
                  <a:pt x="0" y="297882"/>
                  <a:pt x="15918" y="281964"/>
                  <a:pt x="35553" y="281964"/>
                </a:cubicBezTo>
                <a:lnTo>
                  <a:pt x="281964" y="281964"/>
                </a:lnTo>
                <a:lnTo>
                  <a:pt x="281964" y="35553"/>
                </a:lnTo>
                <a:cubicBezTo>
                  <a:pt x="281964" y="15918"/>
                  <a:pt x="297882" y="0"/>
                  <a:pt x="317517" y="0"/>
                </a:cubicBezTo>
                <a:lnTo>
                  <a:pt x="459723" y="0"/>
                </a:lnTo>
                <a:cubicBezTo>
                  <a:pt x="479358" y="0"/>
                  <a:pt x="495276" y="15918"/>
                  <a:pt x="495276" y="35553"/>
                </a:cubicBezTo>
                <a:lnTo>
                  <a:pt x="495276" y="281964"/>
                </a:lnTo>
                <a:lnTo>
                  <a:pt x="741687" y="281964"/>
                </a:lnTo>
                <a:cubicBezTo>
                  <a:pt x="761322" y="281964"/>
                  <a:pt x="777240" y="297882"/>
                  <a:pt x="777240" y="317517"/>
                </a:cubicBezTo>
                <a:lnTo>
                  <a:pt x="777240" y="459723"/>
                </a:lnTo>
                <a:cubicBezTo>
                  <a:pt x="777240" y="479358"/>
                  <a:pt x="761322" y="495276"/>
                  <a:pt x="741687" y="495276"/>
                </a:cubicBezTo>
                <a:lnTo>
                  <a:pt x="495276" y="495276"/>
                </a:lnTo>
                <a:lnTo>
                  <a:pt x="495276" y="741687"/>
                </a:lnTo>
                <a:cubicBezTo>
                  <a:pt x="495276" y="761322"/>
                  <a:pt x="479358" y="777240"/>
                  <a:pt x="459723" y="777240"/>
                </a:cubicBezTo>
                <a:lnTo>
                  <a:pt x="317517" y="777240"/>
                </a:lnTo>
                <a:cubicBezTo>
                  <a:pt x="297882" y="777240"/>
                  <a:pt x="281964" y="761322"/>
                  <a:pt x="281964" y="741687"/>
                </a:cubicBezTo>
                <a:lnTo>
                  <a:pt x="281964" y="495276"/>
                </a:lnTo>
                <a:lnTo>
                  <a:pt x="35553" y="495276"/>
                </a:lnTo>
                <a:cubicBezTo>
                  <a:pt x="15918" y="495276"/>
                  <a:pt x="0" y="479358"/>
                  <a:pt x="0" y="459723"/>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2500279523"/>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fade">
                                      <p:cBhvr>
                                        <p:cTn id="7" dur="1000"/>
                                        <p:tgtEl>
                                          <p:spTgt spid="102"/>
                                        </p:tgtEl>
                                      </p:cBhvr>
                                    </p:animEffect>
                                    <p:anim calcmode="lin" valueType="num">
                                      <p:cBhvr>
                                        <p:cTn id="8" dur="1000" fill="hold"/>
                                        <p:tgtEl>
                                          <p:spTgt spid="102"/>
                                        </p:tgtEl>
                                        <p:attrNameLst>
                                          <p:attrName>ppt_x</p:attrName>
                                        </p:attrNameLst>
                                      </p:cBhvr>
                                      <p:tavLst>
                                        <p:tav tm="0">
                                          <p:val>
                                            <p:strVal val="#ppt_x"/>
                                          </p:val>
                                        </p:tav>
                                        <p:tav tm="100000">
                                          <p:val>
                                            <p:strVal val="#ppt_x"/>
                                          </p:val>
                                        </p:tav>
                                      </p:tavLst>
                                    </p:anim>
                                    <p:anim calcmode="lin" valueType="num">
                                      <p:cBhvr>
                                        <p:cTn id="9" dur="1000" fill="hold"/>
                                        <p:tgtEl>
                                          <p:spTgt spid="10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3"/>
                                        </p:tgtEl>
                                        <p:attrNameLst>
                                          <p:attrName>style.visibility</p:attrName>
                                        </p:attrNameLst>
                                      </p:cBhvr>
                                      <p:to>
                                        <p:strVal val="visible"/>
                                      </p:to>
                                    </p:set>
                                    <p:animEffect transition="in" filter="fade">
                                      <p:cBhvr>
                                        <p:cTn id="12" dur="1000"/>
                                        <p:tgtEl>
                                          <p:spTgt spid="103"/>
                                        </p:tgtEl>
                                      </p:cBhvr>
                                    </p:animEffect>
                                    <p:anim calcmode="lin" valueType="num">
                                      <p:cBhvr>
                                        <p:cTn id="13" dur="1000" fill="hold"/>
                                        <p:tgtEl>
                                          <p:spTgt spid="103"/>
                                        </p:tgtEl>
                                        <p:attrNameLst>
                                          <p:attrName>ppt_x</p:attrName>
                                        </p:attrNameLst>
                                      </p:cBhvr>
                                      <p:tavLst>
                                        <p:tav tm="0">
                                          <p:val>
                                            <p:strVal val="#ppt_x"/>
                                          </p:val>
                                        </p:tav>
                                        <p:tav tm="100000">
                                          <p:val>
                                            <p:strVal val="#ppt_x"/>
                                          </p:val>
                                        </p:tav>
                                      </p:tavLst>
                                    </p:anim>
                                    <p:anim calcmode="lin" valueType="num">
                                      <p:cBhvr>
                                        <p:cTn id="1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77"/>
                                        </p:tgtEl>
                                        <p:attrNameLst>
                                          <p:attrName>style.visibility</p:attrName>
                                        </p:attrNameLst>
                                      </p:cBhvr>
                                      <p:to>
                                        <p:strVal val="visible"/>
                                      </p:to>
                                    </p:set>
                                    <p:animEffect transition="in" filter="randombar(horizontal)">
                                      <p:cBhvr>
                                        <p:cTn id="19" dur="500"/>
                                        <p:tgtEl>
                                          <p:spTgt spid="77"/>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88"/>
                                        </p:tgtEl>
                                        <p:attrNameLst>
                                          <p:attrName>style.visibility</p:attrName>
                                        </p:attrNameLst>
                                      </p:cBhvr>
                                      <p:to>
                                        <p:strVal val="visible"/>
                                      </p:to>
                                    </p:set>
                                    <p:animEffect transition="in" filter="randombar(horizontal)">
                                      <p:cBhvr>
                                        <p:cTn id="22" dur="500"/>
                                        <p:tgtEl>
                                          <p:spTgt spid="8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12"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0-#ppt_w/2"/>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6" fill="hold" grpId="0" nodeType="clickEffect">
                                  <p:stCondLst>
                                    <p:cond delay="0"/>
                                  </p:stCondLst>
                                  <p:childTnLst>
                                    <p:set>
                                      <p:cBhvr>
                                        <p:cTn id="32" dur="1" fill="hold">
                                          <p:stCondLst>
                                            <p:cond delay="0"/>
                                          </p:stCondLst>
                                        </p:cTn>
                                        <p:tgtEl>
                                          <p:spTgt spid="36"/>
                                        </p:tgtEl>
                                        <p:attrNameLst>
                                          <p:attrName>style.visibility</p:attrName>
                                        </p:attrNameLst>
                                      </p:cBhvr>
                                      <p:to>
                                        <p:strVal val="visible"/>
                                      </p:to>
                                    </p:set>
                                    <p:anim calcmode="lin" valueType="num">
                                      <p:cBhvr additive="base">
                                        <p:cTn id="33" dur="3000" fill="hold"/>
                                        <p:tgtEl>
                                          <p:spTgt spid="36"/>
                                        </p:tgtEl>
                                        <p:attrNameLst>
                                          <p:attrName>ppt_x</p:attrName>
                                        </p:attrNameLst>
                                      </p:cBhvr>
                                      <p:tavLst>
                                        <p:tav tm="0">
                                          <p:val>
                                            <p:strVal val="1+#ppt_w/2"/>
                                          </p:val>
                                        </p:tav>
                                        <p:tav tm="100000">
                                          <p:val>
                                            <p:strVal val="#ppt_x"/>
                                          </p:val>
                                        </p:tav>
                                      </p:tavLst>
                                    </p:anim>
                                    <p:anim calcmode="lin" valueType="num">
                                      <p:cBhvr additive="base">
                                        <p:cTn id="34" dur="30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88" grpId="0" animBg="1"/>
      <p:bldP spid="35" grpId="0" animBg="1"/>
      <p:bldP spid="3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组合 49"/>
          <p:cNvGrpSpPr/>
          <p:nvPr/>
        </p:nvGrpSpPr>
        <p:grpSpPr>
          <a:xfrm>
            <a:off x="3580848" y="-125764"/>
            <a:ext cx="5413609" cy="1573320"/>
            <a:chOff x="3580848" y="-78139"/>
            <a:chExt cx="5413609" cy="1573320"/>
          </a:xfrm>
        </p:grpSpPr>
        <p:grpSp>
          <p:nvGrpSpPr>
            <p:cNvPr id="31" name="组合 30"/>
            <p:cNvGrpSpPr/>
            <p:nvPr/>
          </p:nvGrpSpPr>
          <p:grpSpPr>
            <a:xfrm>
              <a:off x="3580848" y="-78139"/>
              <a:ext cx="5413609" cy="1573320"/>
              <a:chOff x="3580848" y="-78139"/>
              <a:chExt cx="5413609" cy="1573320"/>
            </a:xfrm>
          </p:grpSpPr>
          <p:pic>
            <p:nvPicPr>
              <p:cNvPr id="6" name="图片 5"/>
              <p:cNvPicPr>
                <a:picLocks noChangeAspect="1"/>
              </p:cNvPicPr>
              <p:nvPr/>
            </p:nvPicPr>
            <p:blipFill>
              <a:blip r:embed="rId3"/>
              <a:stretch>
                <a:fillRect/>
              </a:stretch>
            </p:blipFill>
            <p:spPr>
              <a:xfrm>
                <a:off x="3580848" y="70030"/>
                <a:ext cx="1461428" cy="1425151"/>
              </a:xfrm>
              <a:prstGeom prst="rect">
                <a:avLst/>
              </a:prstGeom>
            </p:spPr>
          </p:pic>
          <p:pic>
            <p:nvPicPr>
              <p:cNvPr id="20" name="图片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96112" y="-78139"/>
                <a:ext cx="1998345" cy="1408939"/>
              </a:xfrm>
              <a:prstGeom prst="rect">
                <a:avLst/>
              </a:prstGeom>
            </p:spPr>
          </p:pic>
        </p:grpSp>
        <p:grpSp>
          <p:nvGrpSpPr>
            <p:cNvPr id="49" name="组合 48"/>
            <p:cNvGrpSpPr/>
            <p:nvPr/>
          </p:nvGrpSpPr>
          <p:grpSpPr>
            <a:xfrm>
              <a:off x="4800928" y="309946"/>
              <a:ext cx="2835887" cy="789045"/>
              <a:chOff x="4618048" y="1578948"/>
              <a:chExt cx="2835887" cy="789045"/>
            </a:xfrm>
          </p:grpSpPr>
          <p:grpSp>
            <p:nvGrpSpPr>
              <p:cNvPr id="48" name="组合 47"/>
              <p:cNvGrpSpPr/>
              <p:nvPr/>
            </p:nvGrpSpPr>
            <p:grpSpPr>
              <a:xfrm>
                <a:off x="4691062" y="1578948"/>
                <a:ext cx="2579370" cy="789045"/>
                <a:chOff x="5055870" y="2121795"/>
                <a:chExt cx="2579370" cy="789045"/>
              </a:xfrm>
            </p:grpSpPr>
            <p:sp>
              <p:nvSpPr>
                <p:cNvPr id="32" name="流程图: 终止 31"/>
                <p:cNvSpPr/>
                <p:nvPr/>
              </p:nvSpPr>
              <p:spPr>
                <a:xfrm>
                  <a:off x="5204460" y="2278070"/>
                  <a:ext cx="2430780" cy="632770"/>
                </a:xfrm>
                <a:prstGeom prst="flowChartTerminator">
                  <a:avLst/>
                </a:prstGeom>
                <a:solidFill>
                  <a:srgbClr val="FEC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47" name="组合 46"/>
                <p:cNvGrpSpPr/>
                <p:nvPr/>
              </p:nvGrpSpPr>
              <p:grpSpPr>
                <a:xfrm>
                  <a:off x="5055870" y="2121795"/>
                  <a:ext cx="2430780" cy="632770"/>
                  <a:chOff x="5055870" y="2121795"/>
                  <a:chExt cx="2430780" cy="632770"/>
                </a:xfrm>
              </p:grpSpPr>
              <p:grpSp>
                <p:nvGrpSpPr>
                  <p:cNvPr id="42" name="组合 41"/>
                  <p:cNvGrpSpPr/>
                  <p:nvPr/>
                </p:nvGrpSpPr>
                <p:grpSpPr>
                  <a:xfrm>
                    <a:off x="5055870" y="2121795"/>
                    <a:ext cx="2430780" cy="632770"/>
                    <a:chOff x="5055870" y="2121795"/>
                    <a:chExt cx="2430780" cy="632770"/>
                  </a:xfrm>
                </p:grpSpPr>
                <p:sp>
                  <p:nvSpPr>
                    <p:cNvPr id="39" name="任意多边形 38"/>
                    <p:cNvSpPr/>
                    <p:nvPr/>
                  </p:nvSpPr>
                  <p:spPr>
                    <a:xfrm>
                      <a:off x="5055870" y="2121795"/>
                      <a:ext cx="1344930" cy="632770"/>
                    </a:xfrm>
                    <a:custGeom>
                      <a:avLst/>
                      <a:gdLst>
                        <a:gd name="connsiteX0" fmla="*/ 391063 w 1344930"/>
                        <a:gd name="connsiteY0" fmla="*/ 0 h 632770"/>
                        <a:gd name="connsiteX1" fmla="*/ 1344930 w 1344930"/>
                        <a:gd name="connsiteY1" fmla="*/ 0 h 632770"/>
                        <a:gd name="connsiteX2" fmla="*/ 1344930 w 1344930"/>
                        <a:gd name="connsiteY2" fmla="*/ 632770 h 632770"/>
                        <a:gd name="connsiteX3" fmla="*/ 391063 w 1344930"/>
                        <a:gd name="connsiteY3" fmla="*/ 632770 h 632770"/>
                        <a:gd name="connsiteX4" fmla="*/ 0 w 1344930"/>
                        <a:gd name="connsiteY4" fmla="*/ 316385 h 632770"/>
                        <a:gd name="connsiteX5" fmla="*/ 391063 w 1344930"/>
                        <a:gd name="connsiteY5" fmla="*/ 0 h 632770"/>
                        <a:gd name="connsiteX0" fmla="*/ 1344930 w 1436370"/>
                        <a:gd name="connsiteY0" fmla="*/ 632770 h 724210"/>
                        <a:gd name="connsiteX1" fmla="*/ 391063 w 1436370"/>
                        <a:gd name="connsiteY1" fmla="*/ 632770 h 724210"/>
                        <a:gd name="connsiteX2" fmla="*/ 0 w 1436370"/>
                        <a:gd name="connsiteY2" fmla="*/ 316385 h 724210"/>
                        <a:gd name="connsiteX3" fmla="*/ 391063 w 1436370"/>
                        <a:gd name="connsiteY3" fmla="*/ 0 h 724210"/>
                        <a:gd name="connsiteX4" fmla="*/ 1344930 w 1436370"/>
                        <a:gd name="connsiteY4" fmla="*/ 0 h 724210"/>
                        <a:gd name="connsiteX5" fmla="*/ 1436370 w 1436370"/>
                        <a:gd name="connsiteY5" fmla="*/ 724210 h 724210"/>
                        <a:gd name="connsiteX0" fmla="*/ 1344930 w 1344930"/>
                        <a:gd name="connsiteY0" fmla="*/ 632770 h 632770"/>
                        <a:gd name="connsiteX1" fmla="*/ 391063 w 1344930"/>
                        <a:gd name="connsiteY1" fmla="*/ 632770 h 632770"/>
                        <a:gd name="connsiteX2" fmla="*/ 0 w 1344930"/>
                        <a:gd name="connsiteY2" fmla="*/ 316385 h 632770"/>
                        <a:gd name="connsiteX3" fmla="*/ 391063 w 1344930"/>
                        <a:gd name="connsiteY3" fmla="*/ 0 h 632770"/>
                        <a:gd name="connsiteX4" fmla="*/ 1344930 w 1344930"/>
                        <a:gd name="connsiteY4" fmla="*/ 0 h 632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4930" h="632770">
                          <a:moveTo>
                            <a:pt x="1344930" y="632770"/>
                          </a:moveTo>
                          <a:lnTo>
                            <a:pt x="391063" y="632770"/>
                          </a:lnTo>
                          <a:cubicBezTo>
                            <a:pt x="175106" y="632770"/>
                            <a:pt x="0" y="491129"/>
                            <a:pt x="0" y="316385"/>
                          </a:cubicBezTo>
                          <a:cubicBezTo>
                            <a:pt x="0" y="141641"/>
                            <a:pt x="175106" y="0"/>
                            <a:pt x="391063" y="0"/>
                          </a:cubicBezTo>
                          <a:lnTo>
                            <a:pt x="1344930" y="0"/>
                          </a:lnTo>
                        </a:path>
                      </a:pathLst>
                    </a:custGeom>
                    <a:noFill/>
                    <a:ln w="38100">
                      <a:solidFill>
                        <a:srgbClr val="2730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8" name="任意多边形 37"/>
                    <p:cNvSpPr/>
                    <p:nvPr/>
                  </p:nvSpPr>
                  <p:spPr>
                    <a:xfrm>
                      <a:off x="6842760" y="2121795"/>
                      <a:ext cx="643890" cy="632770"/>
                    </a:xfrm>
                    <a:custGeom>
                      <a:avLst/>
                      <a:gdLst>
                        <a:gd name="connsiteX0" fmla="*/ 0 w 643890"/>
                        <a:gd name="connsiteY0" fmla="*/ 0 h 632770"/>
                        <a:gd name="connsiteX1" fmla="*/ 252827 w 643890"/>
                        <a:gd name="connsiteY1" fmla="*/ 0 h 632770"/>
                        <a:gd name="connsiteX2" fmla="*/ 643890 w 643890"/>
                        <a:gd name="connsiteY2" fmla="*/ 316385 h 632770"/>
                        <a:gd name="connsiteX3" fmla="*/ 252827 w 643890"/>
                        <a:gd name="connsiteY3" fmla="*/ 632770 h 632770"/>
                        <a:gd name="connsiteX4" fmla="*/ 0 w 643890"/>
                        <a:gd name="connsiteY4" fmla="*/ 632770 h 632770"/>
                        <a:gd name="connsiteX5" fmla="*/ 0 w 643890"/>
                        <a:gd name="connsiteY5" fmla="*/ 0 h 632770"/>
                        <a:gd name="connsiteX0" fmla="*/ 0 w 643890"/>
                        <a:gd name="connsiteY0" fmla="*/ 632770 h 724210"/>
                        <a:gd name="connsiteX1" fmla="*/ 0 w 643890"/>
                        <a:gd name="connsiteY1" fmla="*/ 0 h 724210"/>
                        <a:gd name="connsiteX2" fmla="*/ 252827 w 643890"/>
                        <a:gd name="connsiteY2" fmla="*/ 0 h 724210"/>
                        <a:gd name="connsiteX3" fmla="*/ 643890 w 643890"/>
                        <a:gd name="connsiteY3" fmla="*/ 316385 h 724210"/>
                        <a:gd name="connsiteX4" fmla="*/ 252827 w 643890"/>
                        <a:gd name="connsiteY4" fmla="*/ 632770 h 724210"/>
                        <a:gd name="connsiteX5" fmla="*/ 91440 w 643890"/>
                        <a:gd name="connsiteY5" fmla="*/ 724210 h 724210"/>
                        <a:gd name="connsiteX0" fmla="*/ 0 w 643890"/>
                        <a:gd name="connsiteY0" fmla="*/ 632770 h 632770"/>
                        <a:gd name="connsiteX1" fmla="*/ 0 w 643890"/>
                        <a:gd name="connsiteY1" fmla="*/ 0 h 632770"/>
                        <a:gd name="connsiteX2" fmla="*/ 252827 w 643890"/>
                        <a:gd name="connsiteY2" fmla="*/ 0 h 632770"/>
                        <a:gd name="connsiteX3" fmla="*/ 643890 w 643890"/>
                        <a:gd name="connsiteY3" fmla="*/ 316385 h 632770"/>
                        <a:gd name="connsiteX4" fmla="*/ 252827 w 643890"/>
                        <a:gd name="connsiteY4" fmla="*/ 632770 h 632770"/>
                        <a:gd name="connsiteX0" fmla="*/ 0 w 643890"/>
                        <a:gd name="connsiteY0" fmla="*/ 0 h 632770"/>
                        <a:gd name="connsiteX1" fmla="*/ 252827 w 643890"/>
                        <a:gd name="connsiteY1" fmla="*/ 0 h 632770"/>
                        <a:gd name="connsiteX2" fmla="*/ 643890 w 643890"/>
                        <a:gd name="connsiteY2" fmla="*/ 316385 h 632770"/>
                        <a:gd name="connsiteX3" fmla="*/ 252827 w 643890"/>
                        <a:gd name="connsiteY3" fmla="*/ 632770 h 632770"/>
                      </a:gdLst>
                      <a:ahLst/>
                      <a:cxnLst>
                        <a:cxn ang="0">
                          <a:pos x="connsiteX0" y="connsiteY0"/>
                        </a:cxn>
                        <a:cxn ang="0">
                          <a:pos x="connsiteX1" y="connsiteY1"/>
                        </a:cxn>
                        <a:cxn ang="0">
                          <a:pos x="connsiteX2" y="connsiteY2"/>
                        </a:cxn>
                        <a:cxn ang="0">
                          <a:pos x="connsiteX3" y="connsiteY3"/>
                        </a:cxn>
                      </a:cxnLst>
                      <a:rect l="l" t="t" r="r" b="b"/>
                      <a:pathLst>
                        <a:path w="643890" h="632770">
                          <a:moveTo>
                            <a:pt x="0" y="0"/>
                          </a:moveTo>
                          <a:lnTo>
                            <a:pt x="252827" y="0"/>
                          </a:lnTo>
                          <a:cubicBezTo>
                            <a:pt x="468784" y="0"/>
                            <a:pt x="643890" y="141641"/>
                            <a:pt x="643890" y="316385"/>
                          </a:cubicBezTo>
                          <a:cubicBezTo>
                            <a:pt x="643890" y="491129"/>
                            <a:pt x="468784" y="632770"/>
                            <a:pt x="252827" y="632770"/>
                          </a:cubicBezTo>
                        </a:path>
                      </a:pathLst>
                    </a:custGeom>
                    <a:noFill/>
                    <a:ln w="38100">
                      <a:solidFill>
                        <a:srgbClr val="2730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cxnSp>
                <p:nvCxnSpPr>
                  <p:cNvPr id="43" name="直接连接符 42"/>
                  <p:cNvCxnSpPr/>
                  <p:nvPr/>
                </p:nvCxnSpPr>
                <p:spPr>
                  <a:xfrm>
                    <a:off x="6480881" y="2121795"/>
                    <a:ext cx="255199" cy="0"/>
                  </a:xfrm>
                  <a:prstGeom prst="line">
                    <a:avLst/>
                  </a:prstGeom>
                  <a:ln w="38100" cap="rnd">
                    <a:solidFill>
                      <a:srgbClr val="2A3364"/>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6526601" y="2754565"/>
                    <a:ext cx="514279" cy="0"/>
                  </a:xfrm>
                  <a:prstGeom prst="line">
                    <a:avLst/>
                  </a:prstGeom>
                  <a:ln w="38100" cap="rnd">
                    <a:solidFill>
                      <a:srgbClr val="2A3364"/>
                    </a:solidFill>
                  </a:ln>
                </p:spPr>
                <p:style>
                  <a:lnRef idx="1">
                    <a:schemeClr val="accent1"/>
                  </a:lnRef>
                  <a:fillRef idx="0">
                    <a:schemeClr val="accent1"/>
                  </a:fillRef>
                  <a:effectRef idx="0">
                    <a:schemeClr val="accent1"/>
                  </a:effectRef>
                  <a:fontRef idx="minor">
                    <a:schemeClr val="tx1"/>
                  </a:fontRef>
                </p:style>
              </p:cxnSp>
            </p:grpSp>
          </p:grpSp>
          <p:sp>
            <p:nvSpPr>
              <p:cNvPr id="30" name="文本框 29"/>
              <p:cNvSpPr txBox="1"/>
              <p:nvPr/>
            </p:nvSpPr>
            <p:spPr>
              <a:xfrm>
                <a:off x="4618048" y="1653010"/>
                <a:ext cx="2835887" cy="584775"/>
              </a:xfrm>
              <a:prstGeom prst="rect">
                <a:avLst/>
              </a:prstGeom>
              <a:noFill/>
            </p:spPr>
            <p:txBody>
              <a:bodyPr wrap="square" rtlCol="0">
                <a:spAutoFit/>
              </a:bodyPr>
              <a:lstStyle/>
              <a:p>
                <a:pPr algn="ctr"/>
                <a:r>
                  <a:rPr lang="zh-TW" altLang="en-US" sz="3200" dirty="0">
                    <a:solidFill>
                      <a:schemeClr val="lt1"/>
                    </a:solidFill>
                    <a:latin typeface="Arial"/>
                    <a:ea typeface="印品粗朗体" panose="02000000000000000000" pitchFamily="2" charset="-122"/>
                    <a:cs typeface="Arial"/>
                    <a:sym typeface="Arial"/>
                  </a:rPr>
                  <a:t>學期成績</a:t>
                </a:r>
                <a:endParaRPr lang="zh-CN" altLang="en-US" sz="3200" dirty="0">
                  <a:solidFill>
                    <a:schemeClr val="bg1"/>
                  </a:solidFill>
                  <a:latin typeface="印品粗朗体" panose="02000000000000000000" pitchFamily="2" charset="-122"/>
                  <a:ea typeface="印品粗朗体" panose="02000000000000000000" pitchFamily="2" charset="-122"/>
                </a:endParaRPr>
              </a:p>
            </p:txBody>
          </p:sp>
        </p:grpSp>
      </p:grpSp>
      <p:grpSp>
        <p:nvGrpSpPr>
          <p:cNvPr id="102" name="组合 101"/>
          <p:cNvGrpSpPr/>
          <p:nvPr/>
        </p:nvGrpSpPr>
        <p:grpSpPr>
          <a:xfrm>
            <a:off x="270801" y="1336111"/>
            <a:ext cx="2798760" cy="879830"/>
            <a:chOff x="7037723" y="1936505"/>
            <a:chExt cx="2798760" cy="879830"/>
          </a:xfrm>
        </p:grpSpPr>
        <p:sp>
          <p:nvSpPr>
            <p:cNvPr id="85" name="文本框 84"/>
            <p:cNvSpPr txBox="1"/>
            <p:nvPr/>
          </p:nvSpPr>
          <p:spPr>
            <a:xfrm>
              <a:off x="7995284" y="2018378"/>
              <a:ext cx="1841199" cy="523220"/>
            </a:xfrm>
            <a:prstGeom prst="rect">
              <a:avLst/>
            </a:prstGeom>
            <a:noFill/>
          </p:spPr>
          <p:txBody>
            <a:bodyPr wrap="square" rtlCol="0">
              <a:spAutoFit/>
            </a:bodyPr>
            <a:lstStyle/>
            <a:p>
              <a:pPr algn="ctr"/>
              <a:r>
                <a:rPr lang="zh-TW" altLang="en-US" sz="2800" dirty="0">
                  <a:solidFill>
                    <a:srgbClr val="22B4B9"/>
                  </a:solidFill>
                  <a:latin typeface="印品粗朗体" panose="02000000000000000000" pitchFamily="2" charset="-122"/>
                  <a:ea typeface="印品粗朗体" panose="02000000000000000000" pitchFamily="2" charset="-122"/>
                </a:rPr>
                <a:t>課程點名</a:t>
              </a:r>
              <a:endParaRPr lang="zh-CN" altLang="en-US" sz="2800" dirty="0">
                <a:solidFill>
                  <a:srgbClr val="22B4B9"/>
                </a:solidFill>
                <a:latin typeface="印品粗朗体" panose="02000000000000000000" pitchFamily="2" charset="-122"/>
                <a:ea typeface="印品粗朗体" panose="02000000000000000000" pitchFamily="2" charset="-122"/>
              </a:endParaRPr>
            </a:p>
          </p:txBody>
        </p:sp>
        <p:pic>
          <p:nvPicPr>
            <p:cNvPr id="101" name="图片 10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37723" y="1936505"/>
              <a:ext cx="1247893" cy="879830"/>
            </a:xfrm>
            <a:prstGeom prst="rect">
              <a:avLst/>
            </a:prstGeom>
          </p:spPr>
        </p:pic>
      </p:grpSp>
      <p:sp>
        <p:nvSpPr>
          <p:cNvPr id="77" name="圆角矩形 5">
            <a:extLst>
              <a:ext uri="{FF2B5EF4-FFF2-40B4-BE49-F238E27FC236}">
                <a16:creationId xmlns:a16="http://schemas.microsoft.com/office/drawing/2014/main" id="{D3D54EB9-F867-477E-80AB-E62628894071}"/>
              </a:ext>
            </a:extLst>
          </p:cNvPr>
          <p:cNvSpPr/>
          <p:nvPr/>
        </p:nvSpPr>
        <p:spPr>
          <a:xfrm>
            <a:off x="247650" y="1235135"/>
            <a:ext cx="4659863" cy="5423325"/>
          </a:xfrm>
          <a:prstGeom prst="roundRect">
            <a:avLst/>
          </a:prstGeom>
          <a:noFill/>
          <a:ln w="28575">
            <a:solidFill>
              <a:srgbClr val="13A9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7" name="群組 6">
            <a:extLst>
              <a:ext uri="{FF2B5EF4-FFF2-40B4-BE49-F238E27FC236}">
                <a16:creationId xmlns:a16="http://schemas.microsoft.com/office/drawing/2014/main" id="{7E35F7A4-AA3D-42A2-BBE9-FAF1B82A3A40}"/>
              </a:ext>
            </a:extLst>
          </p:cNvPr>
          <p:cNvGrpSpPr/>
          <p:nvPr/>
        </p:nvGrpSpPr>
        <p:grpSpPr>
          <a:xfrm>
            <a:off x="7068214" y="1209069"/>
            <a:ext cx="4658400" cy="5449392"/>
            <a:chOff x="7145214" y="1209069"/>
            <a:chExt cx="4570536" cy="5449392"/>
          </a:xfrm>
        </p:grpSpPr>
        <p:grpSp>
          <p:nvGrpSpPr>
            <p:cNvPr id="4" name="群組 3">
              <a:extLst>
                <a:ext uri="{FF2B5EF4-FFF2-40B4-BE49-F238E27FC236}">
                  <a16:creationId xmlns:a16="http://schemas.microsoft.com/office/drawing/2014/main" id="{4165F21F-6076-410F-9B0B-F7EC435D04FF}"/>
                </a:ext>
              </a:extLst>
            </p:cNvPr>
            <p:cNvGrpSpPr/>
            <p:nvPr/>
          </p:nvGrpSpPr>
          <p:grpSpPr>
            <a:xfrm>
              <a:off x="7171237" y="1263666"/>
              <a:ext cx="2798760" cy="879830"/>
              <a:chOff x="7171237" y="1263666"/>
              <a:chExt cx="2798760" cy="879830"/>
            </a:xfrm>
          </p:grpSpPr>
          <p:sp>
            <p:nvSpPr>
              <p:cNvPr id="106" name="文本框 105"/>
              <p:cNvSpPr txBox="1"/>
              <p:nvPr/>
            </p:nvSpPr>
            <p:spPr>
              <a:xfrm>
                <a:off x="8128798" y="1345539"/>
                <a:ext cx="1841199" cy="523220"/>
              </a:xfrm>
              <a:prstGeom prst="rect">
                <a:avLst/>
              </a:prstGeom>
              <a:noFill/>
            </p:spPr>
            <p:txBody>
              <a:bodyPr wrap="square" rtlCol="0">
                <a:spAutoFit/>
              </a:bodyPr>
              <a:lstStyle/>
              <a:p>
                <a:pPr algn="ctr"/>
                <a:r>
                  <a:rPr lang="zh-TW" altLang="en-US" sz="2800" dirty="0">
                    <a:solidFill>
                      <a:srgbClr val="22B4B9"/>
                    </a:solidFill>
                    <a:latin typeface="印品粗朗体" panose="02000000000000000000" pitchFamily="2" charset="-122"/>
                    <a:ea typeface="印品粗朗体" panose="02000000000000000000" pitchFamily="2" charset="-122"/>
                  </a:rPr>
                  <a:t>課程點名</a:t>
                </a:r>
                <a:endParaRPr lang="zh-CN" altLang="en-US" sz="2800" dirty="0">
                  <a:solidFill>
                    <a:srgbClr val="22B4B9"/>
                  </a:solidFill>
                  <a:latin typeface="印品粗朗体" panose="02000000000000000000" pitchFamily="2" charset="-122"/>
                  <a:ea typeface="印品粗朗体" panose="02000000000000000000" pitchFamily="2" charset="-122"/>
                </a:endParaRPr>
              </a:p>
            </p:txBody>
          </p:sp>
          <p:pic>
            <p:nvPicPr>
              <p:cNvPr id="105" name="图片 10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71237" y="1263666"/>
                <a:ext cx="1247893" cy="879830"/>
              </a:xfrm>
              <a:prstGeom prst="rect">
                <a:avLst/>
              </a:prstGeom>
            </p:spPr>
          </p:pic>
        </p:grpSp>
        <p:sp>
          <p:nvSpPr>
            <p:cNvPr id="88" name="圆角矩形 6">
              <a:extLst>
                <a:ext uri="{FF2B5EF4-FFF2-40B4-BE49-F238E27FC236}">
                  <a16:creationId xmlns:a16="http://schemas.microsoft.com/office/drawing/2014/main" id="{587A9B3B-C4B4-49F6-B23E-8346BCE1B978}"/>
                </a:ext>
              </a:extLst>
            </p:cNvPr>
            <p:cNvSpPr/>
            <p:nvPr/>
          </p:nvSpPr>
          <p:spPr>
            <a:xfrm>
              <a:off x="7145214" y="1209069"/>
              <a:ext cx="4570536" cy="5449392"/>
            </a:xfrm>
            <a:prstGeom prst="roundRect">
              <a:avLst/>
            </a:prstGeom>
            <a:noFill/>
            <a:ln w="28575">
              <a:solidFill>
                <a:srgbClr val="E44D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aphicFrame>
        <p:nvGraphicFramePr>
          <p:cNvPr id="2" name="表格 1">
            <a:extLst>
              <a:ext uri="{FF2B5EF4-FFF2-40B4-BE49-F238E27FC236}">
                <a16:creationId xmlns:a16="http://schemas.microsoft.com/office/drawing/2014/main" id="{C521BD56-7600-4407-9662-00BDBCCDF2E9}"/>
              </a:ext>
            </a:extLst>
          </p:cNvPr>
          <p:cNvGraphicFramePr>
            <a:graphicFrameLocks noGrp="1"/>
          </p:cNvGraphicFramePr>
          <p:nvPr>
            <p:extLst>
              <p:ext uri="{D42A27DB-BD31-4B8C-83A1-F6EECF244321}">
                <p14:modId xmlns:p14="http://schemas.microsoft.com/office/powerpoint/2010/main" val="3156002135"/>
              </p:ext>
            </p:extLst>
          </p:nvPr>
        </p:nvGraphicFramePr>
        <p:xfrm>
          <a:off x="599030" y="2248894"/>
          <a:ext cx="4037933" cy="3780905"/>
        </p:xfrm>
        <a:graphic>
          <a:graphicData uri="http://schemas.openxmlformats.org/drawingml/2006/table">
            <a:tbl>
              <a:tblPr firstRow="1" bandRow="1">
                <a:tableStyleId>{D27102A9-8310-4765-A935-A1911B00CA55}</a:tableStyleId>
              </a:tblPr>
              <a:tblGrid>
                <a:gridCol w="765493">
                  <a:extLst>
                    <a:ext uri="{9D8B030D-6E8A-4147-A177-3AD203B41FA5}">
                      <a16:colId xmlns:a16="http://schemas.microsoft.com/office/drawing/2014/main" val="3192335017"/>
                    </a:ext>
                  </a:extLst>
                </a:gridCol>
                <a:gridCol w="781187">
                  <a:extLst>
                    <a:ext uri="{9D8B030D-6E8A-4147-A177-3AD203B41FA5}">
                      <a16:colId xmlns:a16="http://schemas.microsoft.com/office/drawing/2014/main" val="1929528103"/>
                    </a:ext>
                  </a:extLst>
                </a:gridCol>
                <a:gridCol w="805328">
                  <a:extLst>
                    <a:ext uri="{9D8B030D-6E8A-4147-A177-3AD203B41FA5}">
                      <a16:colId xmlns:a16="http://schemas.microsoft.com/office/drawing/2014/main" val="935728529"/>
                    </a:ext>
                  </a:extLst>
                </a:gridCol>
                <a:gridCol w="866775">
                  <a:extLst>
                    <a:ext uri="{9D8B030D-6E8A-4147-A177-3AD203B41FA5}">
                      <a16:colId xmlns:a16="http://schemas.microsoft.com/office/drawing/2014/main" val="84166"/>
                    </a:ext>
                  </a:extLst>
                </a:gridCol>
                <a:gridCol w="819150">
                  <a:extLst>
                    <a:ext uri="{9D8B030D-6E8A-4147-A177-3AD203B41FA5}">
                      <a16:colId xmlns:a16="http://schemas.microsoft.com/office/drawing/2014/main" val="2709640834"/>
                    </a:ext>
                  </a:extLst>
                </a:gridCol>
              </a:tblGrid>
              <a:tr h="597786">
                <a:tc>
                  <a:txBody>
                    <a:bodyPr/>
                    <a:lstStyle/>
                    <a:p>
                      <a:pPr marL="0" marR="0" lvl="0" indent="0" algn="ctr" rtl="0">
                        <a:spcBef>
                          <a:spcPts val="0"/>
                        </a:spcBef>
                        <a:spcAft>
                          <a:spcPts val="0"/>
                        </a:spcAft>
                        <a:buNone/>
                      </a:pPr>
                      <a:r>
                        <a:rPr lang="zh-TW" sz="1800" u="none" strike="noStrike" cap="none" dirty="0"/>
                        <a:t>姓名</a:t>
                      </a:r>
                      <a:endParaRPr sz="1800" dirty="0">
                        <a:ea typeface="印品粗朗体" panose="02000000000000000000"/>
                      </a:endParaRPr>
                    </a:p>
                  </a:txBody>
                  <a:tcPr marL="91450" marR="91450" marT="45725" marB="45725" anchor="ctr"/>
                </a:tc>
                <a:tc>
                  <a:txBody>
                    <a:bodyPr/>
                    <a:lstStyle/>
                    <a:p>
                      <a:pPr marL="0" marR="0" lvl="0" indent="0" algn="ctr" rtl="0">
                        <a:spcBef>
                          <a:spcPts val="0"/>
                        </a:spcBef>
                        <a:spcAft>
                          <a:spcPts val="0"/>
                        </a:spcAft>
                        <a:buNone/>
                      </a:pPr>
                      <a:r>
                        <a:rPr lang="zh-TW" sz="1800" dirty="0"/>
                        <a:t>年班座號</a:t>
                      </a:r>
                      <a:endParaRPr sz="1800" dirty="0">
                        <a:ea typeface="印品粗朗体" panose="02000000000000000000"/>
                      </a:endParaRPr>
                    </a:p>
                  </a:txBody>
                  <a:tcPr marL="91450" marR="91450" marT="45725" marB="45725" anchor="ctr"/>
                </a:tc>
                <a:tc>
                  <a:txBody>
                    <a:bodyPr/>
                    <a:lstStyle/>
                    <a:p>
                      <a:pPr marL="0" marR="0" lvl="0" indent="0" algn="ctr" rtl="0">
                        <a:spcBef>
                          <a:spcPts val="0"/>
                        </a:spcBef>
                        <a:spcAft>
                          <a:spcPts val="0"/>
                        </a:spcAft>
                        <a:buNone/>
                      </a:pPr>
                      <a:r>
                        <a:rPr lang="en-US" altLang="zh-TW" sz="1800" dirty="0"/>
                        <a:t>2/16</a:t>
                      </a:r>
                      <a:endParaRPr sz="1800" dirty="0">
                        <a:ea typeface="印品粗朗体" panose="02000000000000000000"/>
                      </a:endParaRPr>
                    </a:p>
                  </a:txBody>
                  <a:tcPr marL="91450" marR="91450" marT="45725" marB="45725" anchor="ctr"/>
                </a:tc>
                <a:tc>
                  <a:txBody>
                    <a:bodyPr/>
                    <a:lstStyle/>
                    <a:p>
                      <a:pPr marL="0" marR="0" lvl="0" indent="0" algn="ctr" rtl="0">
                        <a:spcBef>
                          <a:spcPts val="0"/>
                        </a:spcBef>
                        <a:spcAft>
                          <a:spcPts val="0"/>
                        </a:spcAft>
                        <a:buNone/>
                      </a:pPr>
                      <a:r>
                        <a:rPr lang="en-US" altLang="zh-TW" sz="1800" dirty="0"/>
                        <a:t>3</a:t>
                      </a:r>
                      <a:r>
                        <a:rPr lang="zh-TW" sz="1800" dirty="0"/>
                        <a:t>/</a:t>
                      </a:r>
                      <a:r>
                        <a:rPr lang="en-US" altLang="zh-TW" sz="1800" dirty="0"/>
                        <a:t>1</a:t>
                      </a:r>
                      <a:endParaRPr sz="1800" dirty="0">
                        <a:ea typeface="印品粗朗体" panose="02000000000000000000"/>
                      </a:endParaRPr>
                    </a:p>
                  </a:txBody>
                  <a:tcPr marL="91450" marR="91450" marT="45725" marB="45725" anchor="ctr"/>
                </a:tc>
                <a:tc>
                  <a:txBody>
                    <a:bodyPr/>
                    <a:lstStyle/>
                    <a:p>
                      <a:pPr marL="0" marR="0" lvl="0" indent="0" algn="ctr" rtl="0">
                        <a:spcBef>
                          <a:spcPts val="0"/>
                        </a:spcBef>
                        <a:spcAft>
                          <a:spcPts val="0"/>
                        </a:spcAft>
                        <a:buNone/>
                      </a:pPr>
                      <a:r>
                        <a:rPr lang="en-US" altLang="zh-TW" sz="1800" dirty="0"/>
                        <a:t>3</a:t>
                      </a:r>
                      <a:r>
                        <a:rPr lang="zh-TW" sz="1800" dirty="0"/>
                        <a:t>/</a:t>
                      </a:r>
                      <a:r>
                        <a:rPr lang="en-US" altLang="zh-TW" sz="1800" dirty="0"/>
                        <a:t>15</a:t>
                      </a:r>
                      <a:endParaRPr sz="1800" dirty="0">
                        <a:ea typeface="印品粗朗体" panose="02000000000000000000"/>
                      </a:endParaRPr>
                    </a:p>
                  </a:txBody>
                  <a:tcPr marL="91450" marR="91450" marT="45725" marB="45725" anchor="ctr"/>
                </a:tc>
                <a:extLst>
                  <a:ext uri="{0D108BD9-81ED-4DB2-BD59-A6C34878D82A}">
                    <a16:rowId xmlns:a16="http://schemas.microsoft.com/office/drawing/2014/main" val="1324681893"/>
                  </a:ext>
                </a:extLst>
              </a:tr>
              <a:tr h="628163">
                <a:tc>
                  <a:txBody>
                    <a:bodyPr/>
                    <a:lstStyle/>
                    <a:p>
                      <a:pPr algn="ctr"/>
                      <a:r>
                        <a:rPr lang="zh-TW" altLang="en-US" sz="1400" dirty="0"/>
                        <a:t>蔡長志</a:t>
                      </a:r>
                    </a:p>
                  </a:txBody>
                  <a:tcPr anchor="ctr"/>
                </a:tc>
                <a:tc>
                  <a:txBody>
                    <a:bodyPr/>
                    <a:lstStyle/>
                    <a:p>
                      <a:pPr algn="ctr"/>
                      <a:r>
                        <a:rPr lang="zh-TW" altLang="en-US" sz="1400" dirty="0"/>
                        <a:t>國一信</a:t>
                      </a:r>
                      <a:endParaRPr lang="en-US" altLang="zh-TW" sz="1400" dirty="0"/>
                    </a:p>
                    <a:p>
                      <a:pPr algn="ctr"/>
                      <a:r>
                        <a:rPr lang="en-US" altLang="zh-TW" sz="1400" dirty="0"/>
                        <a:t>43</a:t>
                      </a:r>
                      <a:endParaRPr lang="zh-TW" altLang="en-US" sz="1400" dirty="0"/>
                    </a:p>
                  </a:txBody>
                  <a:tcPr anchor="ctr"/>
                </a:tc>
                <a:tc>
                  <a:txBody>
                    <a:bodyPr/>
                    <a:lstStyle/>
                    <a:p>
                      <a:pPr algn="ctr"/>
                      <a:endParaRPr lang="zh-TW" altLang="en-US" dirty="0"/>
                    </a:p>
                  </a:txBody>
                  <a:tcPr anchor="ctr"/>
                </a:tc>
                <a:tc>
                  <a:txBody>
                    <a:bodyPr/>
                    <a:lstStyle/>
                    <a:p>
                      <a:pPr algn="ctr"/>
                      <a:endParaRPr lang="zh-TW" altLang="en-US"/>
                    </a:p>
                  </a:txBody>
                  <a:tcPr anchor="ctr"/>
                </a:tc>
                <a:tc>
                  <a:txBody>
                    <a:bodyPr/>
                    <a:lstStyle/>
                    <a:p>
                      <a:pPr algn="ctr"/>
                      <a:endParaRPr lang="zh-TW" altLang="en-US" dirty="0"/>
                    </a:p>
                  </a:txBody>
                  <a:tcPr anchor="ctr"/>
                </a:tc>
                <a:extLst>
                  <a:ext uri="{0D108BD9-81ED-4DB2-BD59-A6C34878D82A}">
                    <a16:rowId xmlns:a16="http://schemas.microsoft.com/office/drawing/2014/main" val="310825248"/>
                  </a:ext>
                </a:extLst>
              </a:tr>
              <a:tr h="628163">
                <a:tc>
                  <a:txBody>
                    <a:bodyPr/>
                    <a:lstStyle/>
                    <a:p>
                      <a:pPr algn="ctr"/>
                      <a:r>
                        <a:rPr lang="zh-TW" altLang="en-US" sz="1400" dirty="0"/>
                        <a:t>卓閺翔</a:t>
                      </a:r>
                    </a:p>
                  </a:txBody>
                  <a:tcPr anchor="ctr"/>
                </a:tc>
                <a:tc>
                  <a:txBody>
                    <a:bodyPr/>
                    <a:lstStyle/>
                    <a:p>
                      <a:pPr algn="ctr"/>
                      <a:r>
                        <a:rPr lang="zh-TW" altLang="en-US" sz="1400" dirty="0"/>
                        <a:t>國二義</a:t>
                      </a:r>
                      <a:r>
                        <a:rPr lang="en-US" altLang="zh-TW" sz="1400" dirty="0"/>
                        <a:t>19</a:t>
                      </a:r>
                      <a:endParaRPr lang="zh-TW" altLang="en-US" sz="1400" dirty="0"/>
                    </a:p>
                  </a:txBody>
                  <a:tcPr anchor="ctr"/>
                </a:tc>
                <a:tc>
                  <a:txBody>
                    <a:bodyPr/>
                    <a:lstStyle/>
                    <a:p>
                      <a:pPr algn="ctr"/>
                      <a:endParaRPr lang="zh-TW" altLang="en-US" dirty="0"/>
                    </a:p>
                  </a:txBody>
                  <a:tcPr anchor="ctr"/>
                </a:tc>
                <a:tc>
                  <a:txBody>
                    <a:bodyPr/>
                    <a:lstStyle/>
                    <a:p>
                      <a:pPr algn="ctr"/>
                      <a:endParaRPr lang="zh-TW" altLang="en-US"/>
                    </a:p>
                  </a:txBody>
                  <a:tcPr anchor="ctr"/>
                </a:tc>
                <a:tc>
                  <a:txBody>
                    <a:bodyPr/>
                    <a:lstStyle/>
                    <a:p>
                      <a:pPr algn="ctr"/>
                      <a:endParaRPr lang="zh-TW" altLang="en-US" dirty="0"/>
                    </a:p>
                  </a:txBody>
                  <a:tcPr anchor="ctr"/>
                </a:tc>
                <a:extLst>
                  <a:ext uri="{0D108BD9-81ED-4DB2-BD59-A6C34878D82A}">
                    <a16:rowId xmlns:a16="http://schemas.microsoft.com/office/drawing/2014/main" val="3496625607"/>
                  </a:ext>
                </a:extLst>
              </a:tr>
              <a:tr h="628163">
                <a:tc>
                  <a:txBody>
                    <a:bodyPr/>
                    <a:lstStyle/>
                    <a:p>
                      <a:pPr algn="ctr"/>
                      <a:r>
                        <a:rPr lang="zh-TW" altLang="en-US" sz="1400" dirty="0"/>
                        <a:t>詹沛穎</a:t>
                      </a:r>
                    </a:p>
                  </a:txBody>
                  <a:tcPr anchor="ctr"/>
                </a:tc>
                <a:tc>
                  <a:txBody>
                    <a:bodyPr/>
                    <a:lstStyle/>
                    <a:p>
                      <a:pPr algn="ctr"/>
                      <a:r>
                        <a:rPr lang="zh-TW" altLang="en-US" sz="1400" dirty="0"/>
                        <a:t>國二勇</a:t>
                      </a:r>
                      <a:r>
                        <a:rPr lang="en-US" altLang="zh-TW" sz="1400" dirty="0"/>
                        <a:t>13 </a:t>
                      </a:r>
                      <a:endParaRPr lang="zh-TW" altLang="en-US" sz="1400" dirty="0"/>
                    </a:p>
                  </a:txBody>
                  <a:tcPr anchor="ctr"/>
                </a:tc>
                <a:tc>
                  <a:txBody>
                    <a:bodyPr/>
                    <a:lstStyle/>
                    <a:p>
                      <a:pPr algn="ctr"/>
                      <a:endParaRPr lang="zh-TW" altLang="en-US" dirty="0"/>
                    </a:p>
                  </a:txBody>
                  <a:tcPr anchor="ctr"/>
                </a:tc>
                <a:tc>
                  <a:txBody>
                    <a:bodyPr/>
                    <a:lstStyle/>
                    <a:p>
                      <a:pPr algn="ctr"/>
                      <a:endParaRPr lang="zh-TW" altLang="en-US" dirty="0"/>
                    </a:p>
                  </a:txBody>
                  <a:tcPr anchor="ctr"/>
                </a:tc>
                <a:tc>
                  <a:txBody>
                    <a:bodyPr/>
                    <a:lstStyle/>
                    <a:p>
                      <a:pPr algn="ctr"/>
                      <a:endParaRPr lang="zh-TW" altLang="en-US"/>
                    </a:p>
                  </a:txBody>
                  <a:tcPr anchor="ctr"/>
                </a:tc>
                <a:extLst>
                  <a:ext uri="{0D108BD9-81ED-4DB2-BD59-A6C34878D82A}">
                    <a16:rowId xmlns:a16="http://schemas.microsoft.com/office/drawing/2014/main" val="504233666"/>
                  </a:ext>
                </a:extLst>
              </a:tr>
              <a:tr h="628163">
                <a:tc>
                  <a:txBody>
                    <a:bodyPr/>
                    <a:lstStyle/>
                    <a:p>
                      <a:pPr algn="ctr"/>
                      <a:r>
                        <a:rPr lang="zh-TW" altLang="en-US" sz="1400" dirty="0"/>
                        <a:t>陳又權</a:t>
                      </a:r>
                    </a:p>
                  </a:txBody>
                  <a:tcPr anchor="ctr"/>
                </a:tc>
                <a:tc>
                  <a:txBody>
                    <a:bodyPr/>
                    <a:lstStyle/>
                    <a:p>
                      <a:pPr algn="ctr"/>
                      <a:r>
                        <a:rPr lang="zh-TW" altLang="en-US" sz="1400" dirty="0"/>
                        <a:t>國二信</a:t>
                      </a:r>
                      <a:r>
                        <a:rPr lang="en-US" altLang="zh-TW" sz="1400" dirty="0"/>
                        <a:t>30</a:t>
                      </a:r>
                      <a:endParaRPr lang="zh-TW" altLang="en-US" sz="1400" dirty="0"/>
                    </a:p>
                  </a:txBody>
                  <a:tcPr anchor="ctr"/>
                </a:tc>
                <a:tc>
                  <a:txBody>
                    <a:bodyPr/>
                    <a:lstStyle/>
                    <a:p>
                      <a:pPr algn="ctr"/>
                      <a:endParaRPr lang="zh-TW" altLang="en-US" dirty="0"/>
                    </a:p>
                  </a:txBody>
                  <a:tcPr anchor="ctr"/>
                </a:tc>
                <a:tc>
                  <a:txBody>
                    <a:bodyPr/>
                    <a:lstStyle/>
                    <a:p>
                      <a:pPr algn="ctr"/>
                      <a:endParaRPr lang="zh-TW" altLang="en-US" dirty="0"/>
                    </a:p>
                  </a:txBody>
                  <a:tcPr anchor="ctr"/>
                </a:tc>
                <a:tc>
                  <a:txBody>
                    <a:bodyPr/>
                    <a:lstStyle/>
                    <a:p>
                      <a:pPr algn="ctr"/>
                      <a:endParaRPr lang="zh-TW" altLang="en-US" dirty="0"/>
                    </a:p>
                  </a:txBody>
                  <a:tcPr anchor="ctr"/>
                </a:tc>
                <a:extLst>
                  <a:ext uri="{0D108BD9-81ED-4DB2-BD59-A6C34878D82A}">
                    <a16:rowId xmlns:a16="http://schemas.microsoft.com/office/drawing/2014/main" val="1395731815"/>
                  </a:ext>
                </a:extLst>
              </a:tr>
              <a:tr h="628163">
                <a:tc>
                  <a:txBody>
                    <a:bodyPr/>
                    <a:lstStyle/>
                    <a:p>
                      <a:pPr algn="ctr"/>
                      <a:r>
                        <a:rPr lang="zh-TW" altLang="en-US" sz="1400" dirty="0"/>
                        <a:t>陳楚恩</a:t>
                      </a:r>
                    </a:p>
                  </a:txBody>
                  <a:tcPr anchor="ctr"/>
                </a:tc>
                <a:tc>
                  <a:txBody>
                    <a:bodyPr/>
                    <a:lstStyle/>
                    <a:p>
                      <a:pPr algn="ctr"/>
                      <a:r>
                        <a:rPr lang="zh-TW" altLang="en-US" sz="1400" dirty="0"/>
                        <a:t>國二信</a:t>
                      </a:r>
                      <a:r>
                        <a:rPr lang="en-US" altLang="zh-TW" sz="1400" dirty="0"/>
                        <a:t>17</a:t>
                      </a:r>
                      <a:endParaRPr lang="zh-TW" altLang="en-US" sz="1400" dirty="0"/>
                    </a:p>
                  </a:txBody>
                  <a:tcPr anchor="ctr"/>
                </a:tc>
                <a:tc>
                  <a:txBody>
                    <a:bodyPr/>
                    <a:lstStyle/>
                    <a:p>
                      <a:pPr algn="ctr"/>
                      <a:endParaRPr lang="zh-TW" altLang="en-US" dirty="0"/>
                    </a:p>
                  </a:txBody>
                  <a:tcPr anchor="ctr"/>
                </a:tc>
                <a:tc>
                  <a:txBody>
                    <a:bodyPr/>
                    <a:lstStyle/>
                    <a:p>
                      <a:pPr algn="ctr"/>
                      <a:endParaRPr lang="zh-TW" altLang="en-US" dirty="0"/>
                    </a:p>
                  </a:txBody>
                  <a:tcPr anchor="ctr"/>
                </a:tc>
                <a:tc>
                  <a:txBody>
                    <a:bodyPr/>
                    <a:lstStyle/>
                    <a:p>
                      <a:pPr algn="ctr"/>
                      <a:endParaRPr lang="zh-TW" altLang="en-US" dirty="0"/>
                    </a:p>
                  </a:txBody>
                  <a:tcPr anchor="ctr"/>
                </a:tc>
                <a:extLst>
                  <a:ext uri="{0D108BD9-81ED-4DB2-BD59-A6C34878D82A}">
                    <a16:rowId xmlns:a16="http://schemas.microsoft.com/office/drawing/2014/main" val="804754633"/>
                  </a:ext>
                </a:extLst>
              </a:tr>
            </a:tbl>
          </a:graphicData>
        </a:graphic>
      </p:graphicFrame>
      <p:sp>
        <p:nvSpPr>
          <p:cNvPr id="35" name="í$ľîḋe">
            <a:extLst>
              <a:ext uri="{FF2B5EF4-FFF2-40B4-BE49-F238E27FC236}">
                <a16:creationId xmlns:a16="http://schemas.microsoft.com/office/drawing/2014/main" id="{B030515D-CC08-4275-854D-0EE071B98856}"/>
              </a:ext>
            </a:extLst>
          </p:cNvPr>
          <p:cNvSpPr/>
          <p:nvPr/>
        </p:nvSpPr>
        <p:spPr bwMode="auto">
          <a:xfrm>
            <a:off x="5112147" y="4010985"/>
            <a:ext cx="1948870" cy="2213078"/>
          </a:xfrm>
          <a:custGeom>
            <a:avLst/>
            <a:gdLst>
              <a:gd name="connsiteX0" fmla="*/ 387385 w 1948870"/>
              <a:gd name="connsiteY0" fmla="*/ 1565958 h 2213078"/>
              <a:gd name="connsiteX1" fmla="*/ 371929 w 1948870"/>
              <a:gd name="connsiteY1" fmla="*/ 1577245 h 2213078"/>
              <a:gd name="connsiteX2" fmla="*/ 356474 w 1948870"/>
              <a:gd name="connsiteY2" fmla="*/ 1591355 h 2213078"/>
              <a:gd name="connsiteX3" fmla="*/ 342424 w 1948870"/>
              <a:gd name="connsiteY3" fmla="*/ 1605464 h 2213078"/>
              <a:gd name="connsiteX4" fmla="*/ 329779 w 1948870"/>
              <a:gd name="connsiteY4" fmla="*/ 1620984 h 2213078"/>
              <a:gd name="connsiteX5" fmla="*/ 319944 w 1948870"/>
              <a:gd name="connsiteY5" fmla="*/ 1636504 h 2213078"/>
              <a:gd name="connsiteX6" fmla="*/ 314324 w 1948870"/>
              <a:gd name="connsiteY6" fmla="*/ 1654846 h 2213078"/>
              <a:gd name="connsiteX7" fmla="*/ 308703 w 1948870"/>
              <a:gd name="connsiteY7" fmla="*/ 1676010 h 2213078"/>
              <a:gd name="connsiteX8" fmla="*/ 308703 w 1948870"/>
              <a:gd name="connsiteY8" fmla="*/ 1695763 h 2213078"/>
              <a:gd name="connsiteX9" fmla="*/ 308703 w 1948870"/>
              <a:gd name="connsiteY9" fmla="*/ 1709872 h 2213078"/>
              <a:gd name="connsiteX10" fmla="*/ 312919 w 1948870"/>
              <a:gd name="connsiteY10" fmla="*/ 1719749 h 2213078"/>
              <a:gd name="connsiteX11" fmla="*/ 318539 w 1948870"/>
              <a:gd name="connsiteY11" fmla="*/ 1729625 h 2213078"/>
              <a:gd name="connsiteX12" fmla="*/ 324159 w 1948870"/>
              <a:gd name="connsiteY12" fmla="*/ 1739502 h 2213078"/>
              <a:gd name="connsiteX13" fmla="*/ 333994 w 1948870"/>
              <a:gd name="connsiteY13" fmla="*/ 1747967 h 2213078"/>
              <a:gd name="connsiteX14" fmla="*/ 343829 w 1948870"/>
              <a:gd name="connsiteY14" fmla="*/ 1755022 h 2213078"/>
              <a:gd name="connsiteX15" fmla="*/ 366309 w 1948870"/>
              <a:gd name="connsiteY15" fmla="*/ 1767720 h 2213078"/>
              <a:gd name="connsiteX16" fmla="*/ 432345 w 1948870"/>
              <a:gd name="connsiteY16" fmla="*/ 1446029 h 2213078"/>
              <a:gd name="connsiteX17" fmla="*/ 444991 w 1948870"/>
              <a:gd name="connsiteY17" fmla="*/ 1446029 h 2213078"/>
              <a:gd name="connsiteX18" fmla="*/ 454826 w 1948870"/>
              <a:gd name="connsiteY18" fmla="*/ 1450262 h 2213078"/>
              <a:gd name="connsiteX19" fmla="*/ 464661 w 1948870"/>
              <a:gd name="connsiteY19" fmla="*/ 1454495 h 2213078"/>
              <a:gd name="connsiteX20" fmla="*/ 471686 w 1948870"/>
              <a:gd name="connsiteY20" fmla="*/ 1462960 h 2213078"/>
              <a:gd name="connsiteX21" fmla="*/ 478711 w 1948870"/>
              <a:gd name="connsiteY21" fmla="*/ 1472837 h 2213078"/>
              <a:gd name="connsiteX22" fmla="*/ 480116 w 1948870"/>
              <a:gd name="connsiteY22" fmla="*/ 1484124 h 2213078"/>
              <a:gd name="connsiteX23" fmla="*/ 480116 w 1948870"/>
              <a:gd name="connsiteY23" fmla="*/ 1494001 h 2213078"/>
              <a:gd name="connsiteX24" fmla="*/ 444991 w 1948870"/>
              <a:gd name="connsiteY24" fmla="*/ 1828390 h 2213078"/>
              <a:gd name="connsiteX25" fmla="*/ 442181 w 1948870"/>
              <a:gd name="connsiteY25" fmla="*/ 1836856 h 2213078"/>
              <a:gd name="connsiteX26" fmla="*/ 440776 w 1948870"/>
              <a:gd name="connsiteY26" fmla="*/ 1846732 h 2213078"/>
              <a:gd name="connsiteX27" fmla="*/ 435155 w 1948870"/>
              <a:gd name="connsiteY27" fmla="*/ 1852376 h 2213078"/>
              <a:gd name="connsiteX28" fmla="*/ 426725 w 1948870"/>
              <a:gd name="connsiteY28" fmla="*/ 1858020 h 2213078"/>
              <a:gd name="connsiteX29" fmla="*/ 415485 w 1948870"/>
              <a:gd name="connsiteY29" fmla="*/ 1863663 h 2213078"/>
              <a:gd name="connsiteX30" fmla="*/ 402840 w 1948870"/>
              <a:gd name="connsiteY30" fmla="*/ 1866485 h 2213078"/>
              <a:gd name="connsiteX31" fmla="*/ 393005 w 1948870"/>
              <a:gd name="connsiteY31" fmla="*/ 1866485 h 2213078"/>
              <a:gd name="connsiteX32" fmla="*/ 356474 w 1948870"/>
              <a:gd name="connsiteY32" fmla="*/ 1853787 h 2213078"/>
              <a:gd name="connsiteX33" fmla="*/ 319944 w 1948870"/>
              <a:gd name="connsiteY33" fmla="*/ 1841089 h 2213078"/>
              <a:gd name="connsiteX34" fmla="*/ 307298 w 1948870"/>
              <a:gd name="connsiteY34" fmla="*/ 1832623 h 2213078"/>
              <a:gd name="connsiteX35" fmla="*/ 293248 w 1948870"/>
              <a:gd name="connsiteY35" fmla="*/ 1824157 h 2213078"/>
              <a:gd name="connsiteX36" fmla="*/ 279198 w 1948870"/>
              <a:gd name="connsiteY36" fmla="*/ 1814281 h 2213078"/>
              <a:gd name="connsiteX37" fmla="*/ 267958 w 1948870"/>
              <a:gd name="connsiteY37" fmla="*/ 1804404 h 2213078"/>
              <a:gd name="connsiteX38" fmla="*/ 256718 w 1948870"/>
              <a:gd name="connsiteY38" fmla="*/ 1793117 h 2213078"/>
              <a:gd name="connsiteX39" fmla="*/ 246883 w 1948870"/>
              <a:gd name="connsiteY39" fmla="*/ 1780419 h 2213078"/>
              <a:gd name="connsiteX40" fmla="*/ 241262 w 1948870"/>
              <a:gd name="connsiteY40" fmla="*/ 1769131 h 2213078"/>
              <a:gd name="connsiteX41" fmla="*/ 234237 w 1948870"/>
              <a:gd name="connsiteY41" fmla="*/ 1755022 h 2213078"/>
              <a:gd name="connsiteX42" fmla="*/ 230022 w 1948870"/>
              <a:gd name="connsiteY42" fmla="*/ 1740913 h 2213078"/>
              <a:gd name="connsiteX43" fmla="*/ 225807 w 1948870"/>
              <a:gd name="connsiteY43" fmla="*/ 1728214 h 2213078"/>
              <a:gd name="connsiteX44" fmla="*/ 224402 w 1948870"/>
              <a:gd name="connsiteY44" fmla="*/ 1714105 h 2213078"/>
              <a:gd name="connsiteX45" fmla="*/ 221592 w 1948870"/>
              <a:gd name="connsiteY45" fmla="*/ 1698585 h 2213078"/>
              <a:gd name="connsiteX46" fmla="*/ 221592 w 1948870"/>
              <a:gd name="connsiteY46" fmla="*/ 1678832 h 2213078"/>
              <a:gd name="connsiteX47" fmla="*/ 224402 w 1948870"/>
              <a:gd name="connsiteY47" fmla="*/ 1659079 h 2213078"/>
              <a:gd name="connsiteX48" fmla="*/ 227212 w 1948870"/>
              <a:gd name="connsiteY48" fmla="*/ 1640737 h 2213078"/>
              <a:gd name="connsiteX49" fmla="*/ 234237 w 1948870"/>
              <a:gd name="connsiteY49" fmla="*/ 1622395 h 2213078"/>
              <a:gd name="connsiteX50" fmla="*/ 241262 w 1948870"/>
              <a:gd name="connsiteY50" fmla="*/ 1605464 h 2213078"/>
              <a:gd name="connsiteX51" fmla="*/ 249693 w 1948870"/>
              <a:gd name="connsiteY51" fmla="*/ 1587122 h 2213078"/>
              <a:gd name="connsiteX52" fmla="*/ 259528 w 1948870"/>
              <a:gd name="connsiteY52" fmla="*/ 1571602 h 2213078"/>
              <a:gd name="connsiteX53" fmla="*/ 273578 w 1948870"/>
              <a:gd name="connsiteY53" fmla="*/ 1553260 h 2213078"/>
              <a:gd name="connsiteX54" fmla="*/ 284818 w 1948870"/>
              <a:gd name="connsiteY54" fmla="*/ 1539150 h 2213078"/>
              <a:gd name="connsiteX55" fmla="*/ 300273 w 1948870"/>
              <a:gd name="connsiteY55" fmla="*/ 1523630 h 2213078"/>
              <a:gd name="connsiteX56" fmla="*/ 317134 w 1948870"/>
              <a:gd name="connsiteY56" fmla="*/ 1509521 h 2213078"/>
              <a:gd name="connsiteX57" fmla="*/ 336804 w 1948870"/>
              <a:gd name="connsiteY57" fmla="*/ 1496823 h 2213078"/>
              <a:gd name="connsiteX58" fmla="*/ 353664 w 1948870"/>
              <a:gd name="connsiteY58" fmla="*/ 1484124 h 2213078"/>
              <a:gd name="connsiteX59" fmla="*/ 376145 w 1948870"/>
              <a:gd name="connsiteY59" fmla="*/ 1472837 h 2213078"/>
              <a:gd name="connsiteX60" fmla="*/ 397220 w 1948870"/>
              <a:gd name="connsiteY60" fmla="*/ 1460139 h 2213078"/>
              <a:gd name="connsiteX61" fmla="*/ 422510 w 1948870"/>
              <a:gd name="connsiteY61" fmla="*/ 1450262 h 2213078"/>
              <a:gd name="connsiteX62" fmla="*/ 610154 w 1948870"/>
              <a:gd name="connsiteY62" fmla="*/ 528411 h 2213078"/>
              <a:gd name="connsiteX63" fmla="*/ 622806 w 1948870"/>
              <a:gd name="connsiteY63" fmla="*/ 528411 h 2213078"/>
              <a:gd name="connsiteX64" fmla="*/ 636864 w 1948870"/>
              <a:gd name="connsiteY64" fmla="*/ 531252 h 2213078"/>
              <a:gd name="connsiteX65" fmla="*/ 649517 w 1948870"/>
              <a:gd name="connsiteY65" fmla="*/ 536934 h 2213078"/>
              <a:gd name="connsiteX66" fmla="*/ 659357 w 1948870"/>
              <a:gd name="connsiteY66" fmla="*/ 545457 h 2213078"/>
              <a:gd name="connsiteX67" fmla="*/ 666387 w 1948870"/>
              <a:gd name="connsiteY67" fmla="*/ 555400 h 2213078"/>
              <a:gd name="connsiteX68" fmla="*/ 672010 w 1948870"/>
              <a:gd name="connsiteY68" fmla="*/ 566764 h 2213078"/>
              <a:gd name="connsiteX69" fmla="*/ 679039 w 1948870"/>
              <a:gd name="connsiteY69" fmla="*/ 579548 h 2213078"/>
              <a:gd name="connsiteX70" fmla="*/ 680445 w 1948870"/>
              <a:gd name="connsiteY70" fmla="*/ 592332 h 2213078"/>
              <a:gd name="connsiteX71" fmla="*/ 684662 w 1948870"/>
              <a:gd name="connsiteY71" fmla="*/ 676139 h 2213078"/>
              <a:gd name="connsiteX72" fmla="*/ 684662 w 1948870"/>
              <a:gd name="connsiteY72" fmla="*/ 690344 h 2213078"/>
              <a:gd name="connsiteX73" fmla="*/ 680445 w 1948870"/>
              <a:gd name="connsiteY73" fmla="*/ 704548 h 2213078"/>
              <a:gd name="connsiteX74" fmla="*/ 676227 w 1948870"/>
              <a:gd name="connsiteY74" fmla="*/ 715912 h 2213078"/>
              <a:gd name="connsiteX75" fmla="*/ 669198 w 1948870"/>
              <a:gd name="connsiteY75" fmla="*/ 725855 h 2213078"/>
              <a:gd name="connsiteX76" fmla="*/ 660763 w 1948870"/>
              <a:gd name="connsiteY76" fmla="*/ 735799 h 2213078"/>
              <a:gd name="connsiteX77" fmla="*/ 649517 w 1948870"/>
              <a:gd name="connsiteY77" fmla="*/ 741480 h 2213078"/>
              <a:gd name="connsiteX78" fmla="*/ 636864 w 1948870"/>
              <a:gd name="connsiteY78" fmla="*/ 745742 h 2213078"/>
              <a:gd name="connsiteX79" fmla="*/ 622806 w 1948870"/>
              <a:gd name="connsiteY79" fmla="*/ 750003 h 2213078"/>
              <a:gd name="connsiteX80" fmla="*/ 610154 w 1948870"/>
              <a:gd name="connsiteY80" fmla="*/ 748583 h 2213078"/>
              <a:gd name="connsiteX81" fmla="*/ 597502 w 1948870"/>
              <a:gd name="connsiteY81" fmla="*/ 745742 h 2213078"/>
              <a:gd name="connsiteX82" fmla="*/ 586255 w 1948870"/>
              <a:gd name="connsiteY82" fmla="*/ 740060 h 2213078"/>
              <a:gd name="connsiteX83" fmla="*/ 576414 w 1948870"/>
              <a:gd name="connsiteY83" fmla="*/ 731537 h 2213078"/>
              <a:gd name="connsiteX84" fmla="*/ 567980 w 1948870"/>
              <a:gd name="connsiteY84" fmla="*/ 721594 h 2213078"/>
              <a:gd name="connsiteX85" fmla="*/ 560950 w 1948870"/>
              <a:gd name="connsiteY85" fmla="*/ 710230 h 2213078"/>
              <a:gd name="connsiteX86" fmla="*/ 556733 w 1948870"/>
              <a:gd name="connsiteY86" fmla="*/ 698867 h 2213078"/>
              <a:gd name="connsiteX87" fmla="*/ 553921 w 1948870"/>
              <a:gd name="connsiteY87" fmla="*/ 684662 h 2213078"/>
              <a:gd name="connsiteX88" fmla="*/ 548298 w 1948870"/>
              <a:gd name="connsiteY88" fmla="*/ 600855 h 2213078"/>
              <a:gd name="connsiteX89" fmla="*/ 551110 w 1948870"/>
              <a:gd name="connsiteY89" fmla="*/ 586650 h 2213078"/>
              <a:gd name="connsiteX90" fmla="*/ 552516 w 1948870"/>
              <a:gd name="connsiteY90" fmla="*/ 572446 h 2213078"/>
              <a:gd name="connsiteX91" fmla="*/ 558139 w 1948870"/>
              <a:gd name="connsiteY91" fmla="*/ 561082 h 2213078"/>
              <a:gd name="connsiteX92" fmla="*/ 563762 w 1948870"/>
              <a:gd name="connsiteY92" fmla="*/ 551139 h 2213078"/>
              <a:gd name="connsiteX93" fmla="*/ 573603 w 1948870"/>
              <a:gd name="connsiteY93" fmla="*/ 542616 h 2213078"/>
              <a:gd name="connsiteX94" fmla="*/ 583443 w 1948870"/>
              <a:gd name="connsiteY94" fmla="*/ 535514 h 2213078"/>
              <a:gd name="connsiteX95" fmla="*/ 597502 w 1948870"/>
              <a:gd name="connsiteY95" fmla="*/ 531252 h 2213078"/>
              <a:gd name="connsiteX96" fmla="*/ 1042002 w 1948870"/>
              <a:gd name="connsiteY96" fmla="*/ 465911 h 2213078"/>
              <a:gd name="connsiteX97" fmla="*/ 1056060 w 1948870"/>
              <a:gd name="connsiteY97" fmla="*/ 465911 h 2213078"/>
              <a:gd name="connsiteX98" fmla="*/ 1070119 w 1948870"/>
              <a:gd name="connsiteY98" fmla="*/ 470173 h 2213078"/>
              <a:gd name="connsiteX99" fmla="*/ 1079959 w 1948870"/>
              <a:gd name="connsiteY99" fmla="*/ 474434 h 2213078"/>
              <a:gd name="connsiteX100" fmla="*/ 1091206 w 1948870"/>
              <a:gd name="connsiteY100" fmla="*/ 481536 h 2213078"/>
              <a:gd name="connsiteX101" fmla="*/ 1099641 w 1948870"/>
              <a:gd name="connsiteY101" fmla="*/ 491480 h 2213078"/>
              <a:gd name="connsiteX102" fmla="*/ 1105264 w 1948870"/>
              <a:gd name="connsiteY102" fmla="*/ 501423 h 2213078"/>
              <a:gd name="connsiteX103" fmla="*/ 1110887 w 1948870"/>
              <a:gd name="connsiteY103" fmla="*/ 515627 h 2213078"/>
              <a:gd name="connsiteX104" fmla="*/ 1113699 w 1948870"/>
              <a:gd name="connsiteY104" fmla="*/ 529832 h 2213078"/>
              <a:gd name="connsiteX105" fmla="*/ 1119322 w 1948870"/>
              <a:gd name="connsiteY105" fmla="*/ 613639 h 2213078"/>
              <a:gd name="connsiteX106" fmla="*/ 1119322 w 1948870"/>
              <a:gd name="connsiteY106" fmla="*/ 627844 h 2213078"/>
              <a:gd name="connsiteX107" fmla="*/ 1116511 w 1948870"/>
              <a:gd name="connsiteY107" fmla="*/ 639208 h 2213078"/>
              <a:gd name="connsiteX108" fmla="*/ 1110887 w 1948870"/>
              <a:gd name="connsiteY108" fmla="*/ 653412 h 2213078"/>
              <a:gd name="connsiteX109" fmla="*/ 1103858 w 1948870"/>
              <a:gd name="connsiteY109" fmla="*/ 663355 h 2213078"/>
              <a:gd name="connsiteX110" fmla="*/ 1095423 w 1948870"/>
              <a:gd name="connsiteY110" fmla="*/ 670458 h 2213078"/>
              <a:gd name="connsiteX111" fmla="*/ 1085583 w 1948870"/>
              <a:gd name="connsiteY111" fmla="*/ 678980 h 2213078"/>
              <a:gd name="connsiteX112" fmla="*/ 1071524 w 1948870"/>
              <a:gd name="connsiteY112" fmla="*/ 684662 h 2213078"/>
              <a:gd name="connsiteX113" fmla="*/ 1057466 w 1948870"/>
              <a:gd name="connsiteY113" fmla="*/ 687503 h 2213078"/>
              <a:gd name="connsiteX114" fmla="*/ 1046220 w 1948870"/>
              <a:gd name="connsiteY114" fmla="*/ 687503 h 2213078"/>
              <a:gd name="connsiteX115" fmla="*/ 1032162 w 1948870"/>
              <a:gd name="connsiteY115" fmla="*/ 683242 h 2213078"/>
              <a:gd name="connsiteX116" fmla="*/ 1020915 w 1948870"/>
              <a:gd name="connsiteY116" fmla="*/ 677560 h 2213078"/>
              <a:gd name="connsiteX117" fmla="*/ 1011074 w 1948870"/>
              <a:gd name="connsiteY117" fmla="*/ 669037 h 2213078"/>
              <a:gd name="connsiteX118" fmla="*/ 1002640 w 1948870"/>
              <a:gd name="connsiteY118" fmla="*/ 660514 h 2213078"/>
              <a:gd name="connsiteX119" fmla="*/ 995610 w 1948870"/>
              <a:gd name="connsiteY119" fmla="*/ 649151 h 2213078"/>
              <a:gd name="connsiteX120" fmla="*/ 991393 w 1948870"/>
              <a:gd name="connsiteY120" fmla="*/ 637787 h 2213078"/>
              <a:gd name="connsiteX121" fmla="*/ 988581 w 1948870"/>
              <a:gd name="connsiteY121" fmla="*/ 623582 h 2213078"/>
              <a:gd name="connsiteX122" fmla="*/ 982958 w 1948870"/>
              <a:gd name="connsiteY122" fmla="*/ 539775 h 2213078"/>
              <a:gd name="connsiteX123" fmla="*/ 982958 w 1948870"/>
              <a:gd name="connsiteY123" fmla="*/ 525571 h 2213078"/>
              <a:gd name="connsiteX124" fmla="*/ 985770 w 1948870"/>
              <a:gd name="connsiteY124" fmla="*/ 511366 h 2213078"/>
              <a:gd name="connsiteX125" fmla="*/ 991393 w 1948870"/>
              <a:gd name="connsiteY125" fmla="*/ 500002 h 2213078"/>
              <a:gd name="connsiteX126" fmla="*/ 997016 w 1948870"/>
              <a:gd name="connsiteY126" fmla="*/ 490059 h 2213078"/>
              <a:gd name="connsiteX127" fmla="*/ 1006857 w 1948870"/>
              <a:gd name="connsiteY127" fmla="*/ 480116 h 2213078"/>
              <a:gd name="connsiteX128" fmla="*/ 1016698 w 1948870"/>
              <a:gd name="connsiteY128" fmla="*/ 471593 h 2213078"/>
              <a:gd name="connsiteX129" fmla="*/ 1027944 w 1948870"/>
              <a:gd name="connsiteY129" fmla="*/ 467332 h 2213078"/>
              <a:gd name="connsiteX130" fmla="*/ 629264 w 1948870"/>
              <a:gd name="connsiteY130" fmla="*/ 86648 h 2213078"/>
              <a:gd name="connsiteX131" fmla="*/ 599434 w 1948870"/>
              <a:gd name="connsiteY131" fmla="*/ 88069 h 2213078"/>
              <a:gd name="connsiteX132" fmla="*/ 571025 w 1948870"/>
              <a:gd name="connsiteY132" fmla="*/ 90910 h 2213078"/>
              <a:gd name="connsiteX133" fmla="*/ 542616 w 1948870"/>
              <a:gd name="connsiteY133" fmla="*/ 93751 h 2213078"/>
              <a:gd name="connsiteX134" fmla="*/ 515627 w 1948870"/>
              <a:gd name="connsiteY134" fmla="*/ 100853 h 2213078"/>
              <a:gd name="connsiteX135" fmla="*/ 490059 w 1948870"/>
              <a:gd name="connsiteY135" fmla="*/ 107955 h 2213078"/>
              <a:gd name="connsiteX136" fmla="*/ 463070 w 1948870"/>
              <a:gd name="connsiteY136" fmla="*/ 116478 h 2213078"/>
              <a:gd name="connsiteX137" fmla="*/ 438922 w 1948870"/>
              <a:gd name="connsiteY137" fmla="*/ 127842 h 2213078"/>
              <a:gd name="connsiteX138" fmla="*/ 416195 w 1948870"/>
              <a:gd name="connsiteY138" fmla="*/ 140626 h 2213078"/>
              <a:gd name="connsiteX139" fmla="*/ 392047 w 1948870"/>
              <a:gd name="connsiteY139" fmla="*/ 151990 h 2213078"/>
              <a:gd name="connsiteX140" fmla="*/ 367899 w 1948870"/>
              <a:gd name="connsiteY140" fmla="*/ 166194 h 2213078"/>
              <a:gd name="connsiteX141" fmla="*/ 346592 w 1948870"/>
              <a:gd name="connsiteY141" fmla="*/ 181819 h 2213078"/>
              <a:gd name="connsiteX142" fmla="*/ 326706 w 1948870"/>
              <a:gd name="connsiteY142" fmla="*/ 200285 h 2213078"/>
              <a:gd name="connsiteX143" fmla="*/ 306819 w 1948870"/>
              <a:gd name="connsiteY143" fmla="*/ 217331 h 2213078"/>
              <a:gd name="connsiteX144" fmla="*/ 286933 w 1948870"/>
              <a:gd name="connsiteY144" fmla="*/ 235797 h 2213078"/>
              <a:gd name="connsiteX145" fmla="*/ 268467 w 1948870"/>
              <a:gd name="connsiteY145" fmla="*/ 255683 h 2213078"/>
              <a:gd name="connsiteX146" fmla="*/ 250001 w 1948870"/>
              <a:gd name="connsiteY146" fmla="*/ 276990 h 2213078"/>
              <a:gd name="connsiteX147" fmla="*/ 232955 w 1948870"/>
              <a:gd name="connsiteY147" fmla="*/ 296877 h 2213078"/>
              <a:gd name="connsiteX148" fmla="*/ 215910 w 1948870"/>
              <a:gd name="connsiteY148" fmla="*/ 321024 h 2213078"/>
              <a:gd name="connsiteX149" fmla="*/ 188921 w 1948870"/>
              <a:gd name="connsiteY149" fmla="*/ 366479 h 2213078"/>
              <a:gd name="connsiteX150" fmla="*/ 164773 w 1948870"/>
              <a:gd name="connsiteY150" fmla="*/ 417616 h 2213078"/>
              <a:gd name="connsiteX151" fmla="*/ 143466 w 1948870"/>
              <a:gd name="connsiteY151" fmla="*/ 468752 h 2213078"/>
              <a:gd name="connsiteX152" fmla="*/ 126421 w 1948870"/>
              <a:gd name="connsiteY152" fmla="*/ 519889 h 2213078"/>
              <a:gd name="connsiteX153" fmla="*/ 115057 w 1948870"/>
              <a:gd name="connsiteY153" fmla="*/ 573866 h 2213078"/>
              <a:gd name="connsiteX154" fmla="*/ 109375 w 1948870"/>
              <a:gd name="connsiteY154" fmla="*/ 627844 h 2213078"/>
              <a:gd name="connsiteX155" fmla="*/ 106535 w 1948870"/>
              <a:gd name="connsiteY155" fmla="*/ 656253 h 2213078"/>
              <a:gd name="connsiteX156" fmla="*/ 105114 w 1948870"/>
              <a:gd name="connsiteY156" fmla="*/ 681821 h 2213078"/>
              <a:gd name="connsiteX157" fmla="*/ 106535 w 1948870"/>
              <a:gd name="connsiteY157" fmla="*/ 713072 h 2213078"/>
              <a:gd name="connsiteX158" fmla="*/ 109375 w 1948870"/>
              <a:gd name="connsiteY158" fmla="*/ 742901 h 2213078"/>
              <a:gd name="connsiteX159" fmla="*/ 113637 w 1948870"/>
              <a:gd name="connsiteY159" fmla="*/ 774151 h 2213078"/>
              <a:gd name="connsiteX160" fmla="*/ 119319 w 1948870"/>
              <a:gd name="connsiteY160" fmla="*/ 801140 h 2213078"/>
              <a:gd name="connsiteX161" fmla="*/ 125000 w 1948870"/>
              <a:gd name="connsiteY161" fmla="*/ 825288 h 2213078"/>
              <a:gd name="connsiteX162" fmla="*/ 134944 w 1948870"/>
              <a:gd name="connsiteY162" fmla="*/ 850856 h 2213078"/>
              <a:gd name="connsiteX163" fmla="*/ 144887 w 1948870"/>
              <a:gd name="connsiteY163" fmla="*/ 873584 h 2213078"/>
              <a:gd name="connsiteX164" fmla="*/ 154830 w 1948870"/>
              <a:gd name="connsiteY164" fmla="*/ 894891 h 2213078"/>
              <a:gd name="connsiteX165" fmla="*/ 166194 w 1948870"/>
              <a:gd name="connsiteY165" fmla="*/ 914777 h 2213078"/>
              <a:gd name="connsiteX166" fmla="*/ 178978 w 1948870"/>
              <a:gd name="connsiteY166" fmla="*/ 934663 h 2213078"/>
              <a:gd name="connsiteX167" fmla="*/ 193183 w 1948870"/>
              <a:gd name="connsiteY167" fmla="*/ 950289 h 2213078"/>
              <a:gd name="connsiteX168" fmla="*/ 208808 w 1948870"/>
              <a:gd name="connsiteY168" fmla="*/ 968755 h 2213078"/>
              <a:gd name="connsiteX169" fmla="*/ 224433 w 1948870"/>
              <a:gd name="connsiteY169" fmla="*/ 982959 h 2213078"/>
              <a:gd name="connsiteX170" fmla="*/ 240058 w 1948870"/>
              <a:gd name="connsiteY170" fmla="*/ 998584 h 2213078"/>
              <a:gd name="connsiteX171" fmla="*/ 255683 w 1948870"/>
              <a:gd name="connsiteY171" fmla="*/ 1009948 h 2213078"/>
              <a:gd name="connsiteX172" fmla="*/ 274149 w 1948870"/>
              <a:gd name="connsiteY172" fmla="*/ 1022732 h 2213078"/>
              <a:gd name="connsiteX173" fmla="*/ 312501 w 1948870"/>
              <a:gd name="connsiteY173" fmla="*/ 1044039 h 2213078"/>
              <a:gd name="connsiteX174" fmla="*/ 349433 w 1948870"/>
              <a:gd name="connsiteY174" fmla="*/ 1062505 h 2213078"/>
              <a:gd name="connsiteX175" fmla="*/ 387785 w 1948870"/>
              <a:gd name="connsiteY175" fmla="*/ 1076710 h 2213078"/>
              <a:gd name="connsiteX176" fmla="*/ 427558 w 1948870"/>
              <a:gd name="connsiteY176" fmla="*/ 1086653 h 2213078"/>
              <a:gd name="connsiteX177" fmla="*/ 467331 w 1948870"/>
              <a:gd name="connsiteY177" fmla="*/ 1096596 h 2213078"/>
              <a:gd name="connsiteX178" fmla="*/ 505684 w 1948870"/>
              <a:gd name="connsiteY178" fmla="*/ 1102278 h 2213078"/>
              <a:gd name="connsiteX179" fmla="*/ 541195 w 1948870"/>
              <a:gd name="connsiteY179" fmla="*/ 1106539 h 2213078"/>
              <a:gd name="connsiteX180" fmla="*/ 575286 w 1948870"/>
              <a:gd name="connsiteY180" fmla="*/ 1107960 h 2213078"/>
              <a:gd name="connsiteX181" fmla="*/ 576707 w 1948870"/>
              <a:gd name="connsiteY181" fmla="*/ 1117903 h 2213078"/>
              <a:gd name="connsiteX182" fmla="*/ 579548 w 1948870"/>
              <a:gd name="connsiteY182" fmla="*/ 1147733 h 2213078"/>
              <a:gd name="connsiteX183" fmla="*/ 576707 w 1948870"/>
              <a:gd name="connsiteY183" fmla="*/ 1167619 h 2213078"/>
              <a:gd name="connsiteX184" fmla="*/ 572445 w 1948870"/>
              <a:gd name="connsiteY184" fmla="*/ 1190346 h 2213078"/>
              <a:gd name="connsiteX185" fmla="*/ 566763 w 1948870"/>
              <a:gd name="connsiteY185" fmla="*/ 1217335 h 2213078"/>
              <a:gd name="connsiteX186" fmla="*/ 556820 w 1948870"/>
              <a:gd name="connsiteY186" fmla="*/ 1245744 h 2213078"/>
              <a:gd name="connsiteX187" fmla="*/ 555400 w 1948870"/>
              <a:gd name="connsiteY187" fmla="*/ 1247165 h 2213078"/>
              <a:gd name="connsiteX188" fmla="*/ 551138 w 1948870"/>
              <a:gd name="connsiteY188" fmla="*/ 1250006 h 2213078"/>
              <a:gd name="connsiteX189" fmla="*/ 541195 w 1948870"/>
              <a:gd name="connsiteY189" fmla="*/ 1250006 h 2213078"/>
              <a:gd name="connsiteX190" fmla="*/ 515627 w 1948870"/>
              <a:gd name="connsiteY190" fmla="*/ 1251426 h 2213078"/>
              <a:gd name="connsiteX191" fmla="*/ 490059 w 1948870"/>
              <a:gd name="connsiteY191" fmla="*/ 1255688 h 2213078"/>
              <a:gd name="connsiteX192" fmla="*/ 465911 w 1948870"/>
              <a:gd name="connsiteY192" fmla="*/ 1259949 h 2213078"/>
              <a:gd name="connsiteX193" fmla="*/ 438922 w 1948870"/>
              <a:gd name="connsiteY193" fmla="*/ 1265631 h 2213078"/>
              <a:gd name="connsiteX194" fmla="*/ 416195 w 1948870"/>
              <a:gd name="connsiteY194" fmla="*/ 1272733 h 2213078"/>
              <a:gd name="connsiteX195" fmla="*/ 392047 w 1948870"/>
              <a:gd name="connsiteY195" fmla="*/ 1281256 h 2213078"/>
              <a:gd name="connsiteX196" fmla="*/ 367899 w 1948870"/>
              <a:gd name="connsiteY196" fmla="*/ 1291199 h 2213078"/>
              <a:gd name="connsiteX197" fmla="*/ 346592 w 1948870"/>
              <a:gd name="connsiteY197" fmla="*/ 1303983 h 2213078"/>
              <a:gd name="connsiteX198" fmla="*/ 322444 w 1948870"/>
              <a:gd name="connsiteY198" fmla="*/ 1315347 h 2213078"/>
              <a:gd name="connsiteX199" fmla="*/ 302558 w 1948870"/>
              <a:gd name="connsiteY199" fmla="*/ 1326711 h 2213078"/>
              <a:gd name="connsiteX200" fmla="*/ 279831 w 1948870"/>
              <a:gd name="connsiteY200" fmla="*/ 1343756 h 2213078"/>
              <a:gd name="connsiteX201" fmla="*/ 259944 w 1948870"/>
              <a:gd name="connsiteY201" fmla="*/ 1359381 h 2213078"/>
              <a:gd name="connsiteX202" fmla="*/ 240058 w 1948870"/>
              <a:gd name="connsiteY202" fmla="*/ 1375006 h 2213078"/>
              <a:gd name="connsiteX203" fmla="*/ 223012 w 1948870"/>
              <a:gd name="connsiteY203" fmla="*/ 1393472 h 2213078"/>
              <a:gd name="connsiteX204" fmla="*/ 204546 w 1948870"/>
              <a:gd name="connsiteY204" fmla="*/ 1413359 h 2213078"/>
              <a:gd name="connsiteX205" fmla="*/ 186080 w 1948870"/>
              <a:gd name="connsiteY205" fmla="*/ 1433245 h 2213078"/>
              <a:gd name="connsiteX206" fmla="*/ 173296 w 1948870"/>
              <a:gd name="connsiteY206" fmla="*/ 1453132 h 2213078"/>
              <a:gd name="connsiteX207" fmla="*/ 159091 w 1948870"/>
              <a:gd name="connsiteY207" fmla="*/ 1473018 h 2213078"/>
              <a:gd name="connsiteX208" fmla="*/ 146307 w 1948870"/>
              <a:gd name="connsiteY208" fmla="*/ 1492905 h 2213078"/>
              <a:gd name="connsiteX209" fmla="*/ 134944 w 1948870"/>
              <a:gd name="connsiteY209" fmla="*/ 1514211 h 2213078"/>
              <a:gd name="connsiteX210" fmla="*/ 125000 w 1948870"/>
              <a:gd name="connsiteY210" fmla="*/ 1536939 h 2213078"/>
              <a:gd name="connsiteX211" fmla="*/ 115057 w 1948870"/>
              <a:gd name="connsiteY211" fmla="*/ 1558246 h 2213078"/>
              <a:gd name="connsiteX212" fmla="*/ 106535 w 1948870"/>
              <a:gd name="connsiteY212" fmla="*/ 1579553 h 2213078"/>
              <a:gd name="connsiteX213" fmla="*/ 100853 w 1948870"/>
              <a:gd name="connsiteY213" fmla="*/ 1602280 h 2213078"/>
              <a:gd name="connsiteX214" fmla="*/ 95171 w 1948870"/>
              <a:gd name="connsiteY214" fmla="*/ 1626428 h 2213078"/>
              <a:gd name="connsiteX215" fmla="*/ 90909 w 1948870"/>
              <a:gd name="connsiteY215" fmla="*/ 1647735 h 2213078"/>
              <a:gd name="connsiteX216" fmla="*/ 89489 w 1948870"/>
              <a:gd name="connsiteY216" fmla="*/ 1671883 h 2213078"/>
              <a:gd name="connsiteX217" fmla="*/ 86648 w 1948870"/>
              <a:gd name="connsiteY217" fmla="*/ 1693190 h 2213078"/>
              <a:gd name="connsiteX218" fmla="*/ 86648 w 1948870"/>
              <a:gd name="connsiteY218" fmla="*/ 1717337 h 2213078"/>
              <a:gd name="connsiteX219" fmla="*/ 86648 w 1948870"/>
              <a:gd name="connsiteY219" fmla="*/ 1741485 h 2213078"/>
              <a:gd name="connsiteX220" fmla="*/ 89489 w 1948870"/>
              <a:gd name="connsiteY220" fmla="*/ 1762792 h 2213078"/>
              <a:gd name="connsiteX221" fmla="*/ 93750 w 1948870"/>
              <a:gd name="connsiteY221" fmla="*/ 1786940 h 2213078"/>
              <a:gd name="connsiteX222" fmla="*/ 100853 w 1948870"/>
              <a:gd name="connsiteY222" fmla="*/ 1819611 h 2213078"/>
              <a:gd name="connsiteX223" fmla="*/ 110796 w 1948870"/>
              <a:gd name="connsiteY223" fmla="*/ 1846599 h 2213078"/>
              <a:gd name="connsiteX224" fmla="*/ 123580 w 1948870"/>
              <a:gd name="connsiteY224" fmla="*/ 1875009 h 2213078"/>
              <a:gd name="connsiteX225" fmla="*/ 139205 w 1948870"/>
              <a:gd name="connsiteY225" fmla="*/ 1899156 h 2213078"/>
              <a:gd name="connsiteX226" fmla="*/ 154830 w 1948870"/>
              <a:gd name="connsiteY226" fmla="*/ 1919043 h 2213078"/>
              <a:gd name="connsiteX227" fmla="*/ 173296 w 1948870"/>
              <a:gd name="connsiteY227" fmla="*/ 1938929 h 2213078"/>
              <a:gd name="connsiteX228" fmla="*/ 193183 w 1948870"/>
              <a:gd name="connsiteY228" fmla="*/ 1954554 h 2213078"/>
              <a:gd name="connsiteX229" fmla="*/ 214489 w 1948870"/>
              <a:gd name="connsiteY229" fmla="*/ 1968759 h 2213078"/>
              <a:gd name="connsiteX230" fmla="*/ 235796 w 1948870"/>
              <a:gd name="connsiteY230" fmla="*/ 1982964 h 2213078"/>
              <a:gd name="connsiteX231" fmla="*/ 258524 w 1948870"/>
              <a:gd name="connsiteY231" fmla="*/ 1992907 h 2213078"/>
              <a:gd name="connsiteX232" fmla="*/ 279831 w 1948870"/>
              <a:gd name="connsiteY232" fmla="*/ 2002850 h 2213078"/>
              <a:gd name="connsiteX233" fmla="*/ 302558 w 1948870"/>
              <a:gd name="connsiteY233" fmla="*/ 2009952 h 2213078"/>
              <a:gd name="connsiteX234" fmla="*/ 346592 w 1948870"/>
              <a:gd name="connsiteY234" fmla="*/ 2022736 h 2213078"/>
              <a:gd name="connsiteX235" fmla="*/ 383524 w 1948870"/>
              <a:gd name="connsiteY235" fmla="*/ 2028418 h 2213078"/>
              <a:gd name="connsiteX236" fmla="*/ 392047 w 1948870"/>
              <a:gd name="connsiteY236" fmla="*/ 2029839 h 2213078"/>
              <a:gd name="connsiteX237" fmla="*/ 399149 w 1948870"/>
              <a:gd name="connsiteY237" fmla="*/ 2034100 h 2213078"/>
              <a:gd name="connsiteX238" fmla="*/ 406251 w 1948870"/>
              <a:gd name="connsiteY238" fmla="*/ 2038362 h 2213078"/>
              <a:gd name="connsiteX239" fmla="*/ 411933 w 1948870"/>
              <a:gd name="connsiteY239" fmla="*/ 2044043 h 2213078"/>
              <a:gd name="connsiteX240" fmla="*/ 416195 w 1948870"/>
              <a:gd name="connsiteY240" fmla="*/ 2052566 h 2213078"/>
              <a:gd name="connsiteX241" fmla="*/ 419036 w 1948870"/>
              <a:gd name="connsiteY241" fmla="*/ 2059668 h 2213078"/>
              <a:gd name="connsiteX242" fmla="*/ 421877 w 1948870"/>
              <a:gd name="connsiteY242" fmla="*/ 2068191 h 2213078"/>
              <a:gd name="connsiteX243" fmla="*/ 421877 w 1948870"/>
              <a:gd name="connsiteY243" fmla="*/ 2076714 h 2213078"/>
              <a:gd name="connsiteX244" fmla="*/ 417615 w 1948870"/>
              <a:gd name="connsiteY244" fmla="*/ 2102282 h 2213078"/>
              <a:gd name="connsiteX245" fmla="*/ 465911 w 1948870"/>
              <a:gd name="connsiteY245" fmla="*/ 2112225 h 2213078"/>
              <a:gd name="connsiteX246" fmla="*/ 517047 w 1948870"/>
              <a:gd name="connsiteY246" fmla="*/ 2119328 h 2213078"/>
              <a:gd name="connsiteX247" fmla="*/ 575286 w 1948870"/>
              <a:gd name="connsiteY247" fmla="*/ 2126430 h 2213078"/>
              <a:gd name="connsiteX248" fmla="*/ 639207 w 1948870"/>
              <a:gd name="connsiteY248" fmla="*/ 2127850 h 2213078"/>
              <a:gd name="connsiteX249" fmla="*/ 684661 w 1948870"/>
              <a:gd name="connsiteY249" fmla="*/ 2126430 h 2213078"/>
              <a:gd name="connsiteX250" fmla="*/ 730116 w 1948870"/>
              <a:gd name="connsiteY250" fmla="*/ 2123589 h 2213078"/>
              <a:gd name="connsiteX251" fmla="*/ 818185 w 1948870"/>
              <a:gd name="connsiteY251" fmla="*/ 2116487 h 2213078"/>
              <a:gd name="connsiteX252" fmla="*/ 889208 w 1948870"/>
              <a:gd name="connsiteY252" fmla="*/ 2106544 h 2213078"/>
              <a:gd name="connsiteX253" fmla="*/ 946026 w 1948870"/>
              <a:gd name="connsiteY253" fmla="*/ 2098021 h 2213078"/>
              <a:gd name="connsiteX254" fmla="*/ 916196 w 1948870"/>
              <a:gd name="connsiteY254" fmla="*/ 1876429 h 2213078"/>
              <a:gd name="connsiteX255" fmla="*/ 894889 w 1948870"/>
              <a:gd name="connsiteY255" fmla="*/ 1732962 h 2213078"/>
              <a:gd name="connsiteX256" fmla="*/ 873583 w 1948870"/>
              <a:gd name="connsiteY256" fmla="*/ 1589496 h 2213078"/>
              <a:gd name="connsiteX257" fmla="*/ 873583 w 1948870"/>
              <a:gd name="connsiteY257" fmla="*/ 1578132 h 2213078"/>
              <a:gd name="connsiteX258" fmla="*/ 877844 w 1948870"/>
              <a:gd name="connsiteY258" fmla="*/ 1568189 h 2213078"/>
              <a:gd name="connsiteX259" fmla="*/ 882105 w 1948870"/>
              <a:gd name="connsiteY259" fmla="*/ 1558246 h 2213078"/>
              <a:gd name="connsiteX260" fmla="*/ 889208 w 1948870"/>
              <a:gd name="connsiteY260" fmla="*/ 1549723 h 2213078"/>
              <a:gd name="connsiteX261" fmla="*/ 899151 w 1948870"/>
              <a:gd name="connsiteY261" fmla="*/ 1544041 h 2213078"/>
              <a:gd name="connsiteX262" fmla="*/ 909094 w 1948870"/>
              <a:gd name="connsiteY262" fmla="*/ 1539780 h 2213078"/>
              <a:gd name="connsiteX263" fmla="*/ 919037 w 1948870"/>
              <a:gd name="connsiteY263" fmla="*/ 1539780 h 2213078"/>
              <a:gd name="connsiteX264" fmla="*/ 931821 w 1948870"/>
              <a:gd name="connsiteY264" fmla="*/ 1542621 h 2213078"/>
              <a:gd name="connsiteX265" fmla="*/ 991481 w 1948870"/>
              <a:gd name="connsiteY265" fmla="*/ 1559666 h 2213078"/>
              <a:gd name="connsiteX266" fmla="*/ 1046879 w 1948870"/>
              <a:gd name="connsiteY266" fmla="*/ 1573871 h 2213078"/>
              <a:gd name="connsiteX267" fmla="*/ 1096595 w 1948870"/>
              <a:gd name="connsiteY267" fmla="*/ 1582394 h 2213078"/>
              <a:gd name="connsiteX268" fmla="*/ 1120742 w 1948870"/>
              <a:gd name="connsiteY268" fmla="*/ 1583814 h 2213078"/>
              <a:gd name="connsiteX269" fmla="*/ 1142049 w 1948870"/>
              <a:gd name="connsiteY269" fmla="*/ 1583814 h 2213078"/>
              <a:gd name="connsiteX270" fmla="*/ 1154834 w 1948870"/>
              <a:gd name="connsiteY270" fmla="*/ 1583814 h 2213078"/>
              <a:gd name="connsiteX271" fmla="*/ 1196027 w 1948870"/>
              <a:gd name="connsiteY271" fmla="*/ 1579553 h 2213078"/>
              <a:gd name="connsiteX272" fmla="*/ 1234379 w 1948870"/>
              <a:gd name="connsiteY272" fmla="*/ 1573871 h 2213078"/>
              <a:gd name="connsiteX273" fmla="*/ 1269891 w 1948870"/>
              <a:gd name="connsiteY273" fmla="*/ 1563928 h 2213078"/>
              <a:gd name="connsiteX274" fmla="*/ 1303982 w 1948870"/>
              <a:gd name="connsiteY274" fmla="*/ 1552564 h 2213078"/>
              <a:gd name="connsiteX275" fmla="*/ 1335232 w 1948870"/>
              <a:gd name="connsiteY275" fmla="*/ 1538359 h 2213078"/>
              <a:gd name="connsiteX276" fmla="*/ 1363641 w 1948870"/>
              <a:gd name="connsiteY276" fmla="*/ 1522734 h 2213078"/>
              <a:gd name="connsiteX277" fmla="*/ 1392050 w 1948870"/>
              <a:gd name="connsiteY277" fmla="*/ 1504268 h 2213078"/>
              <a:gd name="connsiteX278" fmla="*/ 1414778 w 1948870"/>
              <a:gd name="connsiteY278" fmla="*/ 1484382 h 2213078"/>
              <a:gd name="connsiteX279" fmla="*/ 1437505 w 1948870"/>
              <a:gd name="connsiteY279" fmla="*/ 1464495 h 2213078"/>
              <a:gd name="connsiteX280" fmla="*/ 1458812 w 1948870"/>
              <a:gd name="connsiteY280" fmla="*/ 1444609 h 2213078"/>
              <a:gd name="connsiteX281" fmla="*/ 1477278 w 1948870"/>
              <a:gd name="connsiteY281" fmla="*/ 1423302 h 2213078"/>
              <a:gd name="connsiteX282" fmla="*/ 1492903 w 1948870"/>
              <a:gd name="connsiteY282" fmla="*/ 1403416 h 2213078"/>
              <a:gd name="connsiteX283" fmla="*/ 1508528 w 1948870"/>
              <a:gd name="connsiteY283" fmla="*/ 1380688 h 2213078"/>
              <a:gd name="connsiteX284" fmla="*/ 1521312 w 1948870"/>
              <a:gd name="connsiteY284" fmla="*/ 1360802 h 2213078"/>
              <a:gd name="connsiteX285" fmla="*/ 1542619 w 1948870"/>
              <a:gd name="connsiteY285" fmla="*/ 1323870 h 2213078"/>
              <a:gd name="connsiteX286" fmla="*/ 1546880 w 1948870"/>
              <a:gd name="connsiteY286" fmla="*/ 1316767 h 2213078"/>
              <a:gd name="connsiteX287" fmla="*/ 1551142 w 1948870"/>
              <a:gd name="connsiteY287" fmla="*/ 1311086 h 2213078"/>
              <a:gd name="connsiteX288" fmla="*/ 1562505 w 1948870"/>
              <a:gd name="connsiteY288" fmla="*/ 1303983 h 2213078"/>
              <a:gd name="connsiteX289" fmla="*/ 1576710 w 1948870"/>
              <a:gd name="connsiteY289" fmla="*/ 1301142 h 2213078"/>
              <a:gd name="connsiteX290" fmla="*/ 1582392 w 1948870"/>
              <a:gd name="connsiteY290" fmla="*/ 1299722 h 2213078"/>
              <a:gd name="connsiteX291" fmla="*/ 1590914 w 1948870"/>
              <a:gd name="connsiteY291" fmla="*/ 1301142 h 2213078"/>
              <a:gd name="connsiteX292" fmla="*/ 1620744 w 1948870"/>
              <a:gd name="connsiteY292" fmla="*/ 1305404 h 2213078"/>
              <a:gd name="connsiteX293" fmla="*/ 1651994 w 1948870"/>
              <a:gd name="connsiteY293" fmla="*/ 1306824 h 2213078"/>
              <a:gd name="connsiteX294" fmla="*/ 1674722 w 1948870"/>
              <a:gd name="connsiteY294" fmla="*/ 1306824 h 2213078"/>
              <a:gd name="connsiteX295" fmla="*/ 1694608 w 1948870"/>
              <a:gd name="connsiteY295" fmla="*/ 1305404 h 2213078"/>
              <a:gd name="connsiteX296" fmla="*/ 1714494 w 1948870"/>
              <a:gd name="connsiteY296" fmla="*/ 1301142 h 2213078"/>
              <a:gd name="connsiteX297" fmla="*/ 1734381 w 1948870"/>
              <a:gd name="connsiteY297" fmla="*/ 1296881 h 2213078"/>
              <a:gd name="connsiteX298" fmla="*/ 1751426 w 1948870"/>
              <a:gd name="connsiteY298" fmla="*/ 1291199 h 2213078"/>
              <a:gd name="connsiteX299" fmla="*/ 1769892 w 1948870"/>
              <a:gd name="connsiteY299" fmla="*/ 1284097 h 2213078"/>
              <a:gd name="connsiteX300" fmla="*/ 1785517 w 1948870"/>
              <a:gd name="connsiteY300" fmla="*/ 1275574 h 2213078"/>
              <a:gd name="connsiteX301" fmla="*/ 1799722 w 1948870"/>
              <a:gd name="connsiteY301" fmla="*/ 1265631 h 2213078"/>
              <a:gd name="connsiteX302" fmla="*/ 1813927 w 1948870"/>
              <a:gd name="connsiteY302" fmla="*/ 1255688 h 2213078"/>
              <a:gd name="connsiteX303" fmla="*/ 1825290 w 1948870"/>
              <a:gd name="connsiteY303" fmla="*/ 1245744 h 2213078"/>
              <a:gd name="connsiteX304" fmla="*/ 1835233 w 1948870"/>
              <a:gd name="connsiteY304" fmla="*/ 1232960 h 2213078"/>
              <a:gd name="connsiteX305" fmla="*/ 1845177 w 1948870"/>
              <a:gd name="connsiteY305" fmla="*/ 1221597 h 2213078"/>
              <a:gd name="connsiteX306" fmla="*/ 1853699 w 1948870"/>
              <a:gd name="connsiteY306" fmla="*/ 1210233 h 2213078"/>
              <a:gd name="connsiteX307" fmla="*/ 1857961 w 1948870"/>
              <a:gd name="connsiteY307" fmla="*/ 1196028 h 2213078"/>
              <a:gd name="connsiteX308" fmla="*/ 1860802 w 1948870"/>
              <a:gd name="connsiteY308" fmla="*/ 1181824 h 2213078"/>
              <a:gd name="connsiteX309" fmla="*/ 1860802 w 1948870"/>
              <a:gd name="connsiteY309" fmla="*/ 1167619 h 2213078"/>
              <a:gd name="connsiteX310" fmla="*/ 1860802 w 1948870"/>
              <a:gd name="connsiteY310" fmla="*/ 1153414 h 2213078"/>
              <a:gd name="connsiteX311" fmla="*/ 1857961 w 1948870"/>
              <a:gd name="connsiteY311" fmla="*/ 1140630 h 2213078"/>
              <a:gd name="connsiteX312" fmla="*/ 1853699 w 1948870"/>
              <a:gd name="connsiteY312" fmla="*/ 1127846 h 2213078"/>
              <a:gd name="connsiteX313" fmla="*/ 1845177 w 1948870"/>
              <a:gd name="connsiteY313" fmla="*/ 1113641 h 2213078"/>
              <a:gd name="connsiteX314" fmla="*/ 1835233 w 1948870"/>
              <a:gd name="connsiteY314" fmla="*/ 1102278 h 2213078"/>
              <a:gd name="connsiteX315" fmla="*/ 1825290 w 1948870"/>
              <a:gd name="connsiteY315" fmla="*/ 1089494 h 2213078"/>
              <a:gd name="connsiteX316" fmla="*/ 1813927 w 1948870"/>
              <a:gd name="connsiteY316" fmla="*/ 1079550 h 2213078"/>
              <a:gd name="connsiteX317" fmla="*/ 1799722 w 1948870"/>
              <a:gd name="connsiteY317" fmla="*/ 1069607 h 2213078"/>
              <a:gd name="connsiteX318" fmla="*/ 1785517 w 1948870"/>
              <a:gd name="connsiteY318" fmla="*/ 1059664 h 2213078"/>
              <a:gd name="connsiteX319" fmla="*/ 1769892 w 1948870"/>
              <a:gd name="connsiteY319" fmla="*/ 1052562 h 2213078"/>
              <a:gd name="connsiteX320" fmla="*/ 1751426 w 1948870"/>
              <a:gd name="connsiteY320" fmla="*/ 1046880 h 2213078"/>
              <a:gd name="connsiteX321" fmla="*/ 1734381 w 1948870"/>
              <a:gd name="connsiteY321" fmla="*/ 1039778 h 2213078"/>
              <a:gd name="connsiteX322" fmla="*/ 1714494 w 1948870"/>
              <a:gd name="connsiteY322" fmla="*/ 1034096 h 2213078"/>
              <a:gd name="connsiteX323" fmla="*/ 1694608 w 1948870"/>
              <a:gd name="connsiteY323" fmla="*/ 1032675 h 2213078"/>
              <a:gd name="connsiteX324" fmla="*/ 1674722 w 1948870"/>
              <a:gd name="connsiteY324" fmla="*/ 1028414 h 2213078"/>
              <a:gd name="connsiteX325" fmla="*/ 1651994 w 1948870"/>
              <a:gd name="connsiteY325" fmla="*/ 1028414 h 2213078"/>
              <a:gd name="connsiteX326" fmla="*/ 1620744 w 1948870"/>
              <a:gd name="connsiteY326" fmla="*/ 1029834 h 2213078"/>
              <a:gd name="connsiteX327" fmla="*/ 1588074 w 1948870"/>
              <a:gd name="connsiteY327" fmla="*/ 1036937 h 2213078"/>
              <a:gd name="connsiteX328" fmla="*/ 1558244 w 1948870"/>
              <a:gd name="connsiteY328" fmla="*/ 1044039 h 2213078"/>
              <a:gd name="connsiteX329" fmla="*/ 1531255 w 1948870"/>
              <a:gd name="connsiteY329" fmla="*/ 1053982 h 2213078"/>
              <a:gd name="connsiteX330" fmla="*/ 1507107 w 1948870"/>
              <a:gd name="connsiteY330" fmla="*/ 1068187 h 2213078"/>
              <a:gd name="connsiteX331" fmla="*/ 1484380 w 1948870"/>
              <a:gd name="connsiteY331" fmla="*/ 1086653 h 2213078"/>
              <a:gd name="connsiteX332" fmla="*/ 1467335 w 1948870"/>
              <a:gd name="connsiteY332" fmla="*/ 1103698 h 2213078"/>
              <a:gd name="connsiteX333" fmla="*/ 1461653 w 1948870"/>
              <a:gd name="connsiteY333" fmla="*/ 1113641 h 2213078"/>
              <a:gd name="connsiteX334" fmla="*/ 1454550 w 1948870"/>
              <a:gd name="connsiteY334" fmla="*/ 1123585 h 2213078"/>
              <a:gd name="connsiteX335" fmla="*/ 1451709 w 1948870"/>
              <a:gd name="connsiteY335" fmla="*/ 1132107 h 2213078"/>
              <a:gd name="connsiteX336" fmla="*/ 1448869 w 1948870"/>
              <a:gd name="connsiteY336" fmla="*/ 1137789 h 2213078"/>
              <a:gd name="connsiteX337" fmla="*/ 1448869 w 1948870"/>
              <a:gd name="connsiteY337" fmla="*/ 1140630 h 2213078"/>
              <a:gd name="connsiteX338" fmla="*/ 1444607 w 1948870"/>
              <a:gd name="connsiteY338" fmla="*/ 1147733 h 2213078"/>
              <a:gd name="connsiteX339" fmla="*/ 1444607 w 1948870"/>
              <a:gd name="connsiteY339" fmla="*/ 1150573 h 2213078"/>
              <a:gd name="connsiteX340" fmla="*/ 1434664 w 1948870"/>
              <a:gd name="connsiteY340" fmla="*/ 1186085 h 2213078"/>
              <a:gd name="connsiteX341" fmla="*/ 1419039 w 1948870"/>
              <a:gd name="connsiteY341" fmla="*/ 1225858 h 2213078"/>
              <a:gd name="connsiteX342" fmla="*/ 1409096 w 1948870"/>
              <a:gd name="connsiteY342" fmla="*/ 1247165 h 2213078"/>
              <a:gd name="connsiteX343" fmla="*/ 1397732 w 1948870"/>
              <a:gd name="connsiteY343" fmla="*/ 1269892 h 2213078"/>
              <a:gd name="connsiteX344" fmla="*/ 1383527 w 1948870"/>
              <a:gd name="connsiteY344" fmla="*/ 1291199 h 2213078"/>
              <a:gd name="connsiteX345" fmla="*/ 1367902 w 1948870"/>
              <a:gd name="connsiteY345" fmla="*/ 1313926 h 2213078"/>
              <a:gd name="connsiteX346" fmla="*/ 1350857 w 1948870"/>
              <a:gd name="connsiteY346" fmla="*/ 1335233 h 2213078"/>
              <a:gd name="connsiteX347" fmla="*/ 1330970 w 1948870"/>
              <a:gd name="connsiteY347" fmla="*/ 1355120 h 2213078"/>
              <a:gd name="connsiteX348" fmla="*/ 1311084 w 1948870"/>
              <a:gd name="connsiteY348" fmla="*/ 1373586 h 2213078"/>
              <a:gd name="connsiteX349" fmla="*/ 1289777 w 1948870"/>
              <a:gd name="connsiteY349" fmla="*/ 1386370 h 2213078"/>
              <a:gd name="connsiteX350" fmla="*/ 1264209 w 1948870"/>
              <a:gd name="connsiteY350" fmla="*/ 1400575 h 2213078"/>
              <a:gd name="connsiteX351" fmla="*/ 1235800 w 1948870"/>
              <a:gd name="connsiteY351" fmla="*/ 1410518 h 2213078"/>
              <a:gd name="connsiteX352" fmla="*/ 1208811 w 1948870"/>
              <a:gd name="connsiteY352" fmla="*/ 1419041 h 2213078"/>
              <a:gd name="connsiteX353" fmla="*/ 1174720 w 1948870"/>
              <a:gd name="connsiteY353" fmla="*/ 1420461 h 2213078"/>
              <a:gd name="connsiteX354" fmla="*/ 1151993 w 1948870"/>
              <a:gd name="connsiteY354" fmla="*/ 1420461 h 2213078"/>
              <a:gd name="connsiteX355" fmla="*/ 1130686 w 1948870"/>
              <a:gd name="connsiteY355" fmla="*/ 1419041 h 2213078"/>
              <a:gd name="connsiteX356" fmla="*/ 1107958 w 1948870"/>
              <a:gd name="connsiteY356" fmla="*/ 1416200 h 2213078"/>
              <a:gd name="connsiteX357" fmla="*/ 1086651 w 1948870"/>
              <a:gd name="connsiteY357" fmla="*/ 1413359 h 2213078"/>
              <a:gd name="connsiteX358" fmla="*/ 1042617 w 1948870"/>
              <a:gd name="connsiteY358" fmla="*/ 1400575 h 2213078"/>
              <a:gd name="connsiteX359" fmla="*/ 1001424 w 1948870"/>
              <a:gd name="connsiteY359" fmla="*/ 1384950 h 2213078"/>
              <a:gd name="connsiteX360" fmla="*/ 961651 w 1948870"/>
              <a:gd name="connsiteY360" fmla="*/ 1366484 h 2213078"/>
              <a:gd name="connsiteX361" fmla="*/ 921878 w 1948870"/>
              <a:gd name="connsiteY361" fmla="*/ 1346597 h 2213078"/>
              <a:gd name="connsiteX362" fmla="*/ 848014 w 1948870"/>
              <a:gd name="connsiteY362" fmla="*/ 1303983 h 2213078"/>
              <a:gd name="connsiteX363" fmla="*/ 798298 w 1948870"/>
              <a:gd name="connsiteY363" fmla="*/ 1272733 h 2213078"/>
              <a:gd name="connsiteX364" fmla="*/ 752844 w 1948870"/>
              <a:gd name="connsiteY364" fmla="*/ 1250006 h 2213078"/>
              <a:gd name="connsiteX365" fmla="*/ 742900 w 1948870"/>
              <a:gd name="connsiteY365" fmla="*/ 1242903 h 2213078"/>
              <a:gd name="connsiteX366" fmla="*/ 728696 w 1948870"/>
              <a:gd name="connsiteY366" fmla="*/ 1231540 h 2213078"/>
              <a:gd name="connsiteX367" fmla="*/ 723014 w 1948870"/>
              <a:gd name="connsiteY367" fmla="*/ 1225858 h 2213078"/>
              <a:gd name="connsiteX368" fmla="*/ 718753 w 1948870"/>
              <a:gd name="connsiteY368" fmla="*/ 1217335 h 2213078"/>
              <a:gd name="connsiteX369" fmla="*/ 714491 w 1948870"/>
              <a:gd name="connsiteY369" fmla="*/ 1210233 h 2213078"/>
              <a:gd name="connsiteX370" fmla="*/ 714491 w 1948870"/>
              <a:gd name="connsiteY370" fmla="*/ 1201710 h 2213078"/>
              <a:gd name="connsiteX371" fmla="*/ 710230 w 1948870"/>
              <a:gd name="connsiteY371" fmla="*/ 1147733 h 2213078"/>
              <a:gd name="connsiteX372" fmla="*/ 710230 w 1948870"/>
              <a:gd name="connsiteY372" fmla="*/ 1137789 h 2213078"/>
              <a:gd name="connsiteX373" fmla="*/ 713071 w 1948870"/>
              <a:gd name="connsiteY373" fmla="*/ 1130687 h 2213078"/>
              <a:gd name="connsiteX374" fmla="*/ 715912 w 1948870"/>
              <a:gd name="connsiteY374" fmla="*/ 1123585 h 2213078"/>
              <a:gd name="connsiteX375" fmla="*/ 720173 w 1948870"/>
              <a:gd name="connsiteY375" fmla="*/ 1117903 h 2213078"/>
              <a:gd name="connsiteX376" fmla="*/ 725855 w 1948870"/>
              <a:gd name="connsiteY376" fmla="*/ 1112221 h 2213078"/>
              <a:gd name="connsiteX377" fmla="*/ 732957 w 1948870"/>
              <a:gd name="connsiteY377" fmla="*/ 1106539 h 2213078"/>
              <a:gd name="connsiteX378" fmla="*/ 740059 w 1948870"/>
              <a:gd name="connsiteY378" fmla="*/ 1103698 h 2213078"/>
              <a:gd name="connsiteX379" fmla="*/ 748582 w 1948870"/>
              <a:gd name="connsiteY379" fmla="*/ 1102278 h 2213078"/>
              <a:gd name="connsiteX380" fmla="*/ 795457 w 1948870"/>
              <a:gd name="connsiteY380" fmla="*/ 1092335 h 2213078"/>
              <a:gd name="connsiteX381" fmla="*/ 842332 w 1948870"/>
              <a:gd name="connsiteY381" fmla="*/ 1082391 h 2213078"/>
              <a:gd name="connsiteX382" fmla="*/ 884946 w 1948870"/>
              <a:gd name="connsiteY382" fmla="*/ 1068187 h 2213078"/>
              <a:gd name="connsiteX383" fmla="*/ 926140 w 1948870"/>
              <a:gd name="connsiteY383" fmla="*/ 1049721 h 2213078"/>
              <a:gd name="connsiteX384" fmla="*/ 963071 w 1948870"/>
              <a:gd name="connsiteY384" fmla="*/ 1029834 h 2213078"/>
              <a:gd name="connsiteX385" fmla="*/ 998583 w 1948870"/>
              <a:gd name="connsiteY385" fmla="*/ 1008527 h 2213078"/>
              <a:gd name="connsiteX386" fmla="*/ 1031254 w 1948870"/>
              <a:gd name="connsiteY386" fmla="*/ 982959 h 2213078"/>
              <a:gd name="connsiteX387" fmla="*/ 1058242 w 1948870"/>
              <a:gd name="connsiteY387" fmla="*/ 957391 h 2213078"/>
              <a:gd name="connsiteX388" fmla="*/ 1085231 w 1948870"/>
              <a:gd name="connsiteY388" fmla="*/ 927561 h 2213078"/>
              <a:gd name="connsiteX389" fmla="*/ 1106538 w 1948870"/>
              <a:gd name="connsiteY389" fmla="*/ 894891 h 2213078"/>
              <a:gd name="connsiteX390" fmla="*/ 1126424 w 1948870"/>
              <a:gd name="connsiteY390" fmla="*/ 860799 h 2213078"/>
              <a:gd name="connsiteX391" fmla="*/ 1142049 w 1948870"/>
              <a:gd name="connsiteY391" fmla="*/ 825288 h 2213078"/>
              <a:gd name="connsiteX392" fmla="*/ 1154834 w 1948870"/>
              <a:gd name="connsiteY392" fmla="*/ 786936 h 2213078"/>
              <a:gd name="connsiteX393" fmla="*/ 1164777 w 1948870"/>
              <a:gd name="connsiteY393" fmla="*/ 747163 h 2213078"/>
              <a:gd name="connsiteX394" fmla="*/ 1169038 w 1948870"/>
              <a:gd name="connsiteY394" fmla="*/ 705969 h 2213078"/>
              <a:gd name="connsiteX395" fmla="*/ 1170459 w 1948870"/>
              <a:gd name="connsiteY395" fmla="*/ 661935 h 2213078"/>
              <a:gd name="connsiteX396" fmla="*/ 1170459 w 1948870"/>
              <a:gd name="connsiteY396" fmla="*/ 636367 h 2213078"/>
              <a:gd name="connsiteX397" fmla="*/ 1169038 w 1948870"/>
              <a:gd name="connsiteY397" fmla="*/ 607957 h 2213078"/>
              <a:gd name="connsiteX398" fmla="*/ 1166197 w 1948870"/>
              <a:gd name="connsiteY398" fmla="*/ 582389 h 2213078"/>
              <a:gd name="connsiteX399" fmla="*/ 1160515 w 1948870"/>
              <a:gd name="connsiteY399" fmla="*/ 556821 h 2213078"/>
              <a:gd name="connsiteX400" fmla="*/ 1149152 w 1948870"/>
              <a:gd name="connsiteY400" fmla="*/ 504264 h 2213078"/>
              <a:gd name="connsiteX401" fmla="*/ 1132106 w 1948870"/>
              <a:gd name="connsiteY401" fmla="*/ 454548 h 2213078"/>
              <a:gd name="connsiteX402" fmla="*/ 1110799 w 1948870"/>
              <a:gd name="connsiteY402" fmla="*/ 404832 h 2213078"/>
              <a:gd name="connsiteX403" fmla="*/ 1085231 w 1948870"/>
              <a:gd name="connsiteY403" fmla="*/ 356536 h 2213078"/>
              <a:gd name="connsiteX404" fmla="*/ 1071026 w 1948870"/>
              <a:gd name="connsiteY404" fmla="*/ 335229 h 2213078"/>
              <a:gd name="connsiteX405" fmla="*/ 1055401 w 1948870"/>
              <a:gd name="connsiteY405" fmla="*/ 311081 h 2213078"/>
              <a:gd name="connsiteX406" fmla="*/ 1038356 w 1948870"/>
              <a:gd name="connsiteY406" fmla="*/ 291195 h 2213078"/>
              <a:gd name="connsiteX407" fmla="*/ 1021310 w 1948870"/>
              <a:gd name="connsiteY407" fmla="*/ 269888 h 2213078"/>
              <a:gd name="connsiteX408" fmla="*/ 1002844 w 1948870"/>
              <a:gd name="connsiteY408" fmla="*/ 250001 h 2213078"/>
              <a:gd name="connsiteX409" fmla="*/ 982958 w 1948870"/>
              <a:gd name="connsiteY409" fmla="*/ 230115 h 2213078"/>
              <a:gd name="connsiteX410" fmla="*/ 963071 w 1948870"/>
              <a:gd name="connsiteY410" fmla="*/ 211649 h 2213078"/>
              <a:gd name="connsiteX411" fmla="*/ 943185 w 1948870"/>
              <a:gd name="connsiteY411" fmla="*/ 196024 h 2213078"/>
              <a:gd name="connsiteX412" fmla="*/ 921878 w 1948870"/>
              <a:gd name="connsiteY412" fmla="*/ 180399 h 2213078"/>
              <a:gd name="connsiteX413" fmla="*/ 897730 w 1948870"/>
              <a:gd name="connsiteY413" fmla="*/ 163353 h 2213078"/>
              <a:gd name="connsiteX414" fmla="*/ 873583 w 1948870"/>
              <a:gd name="connsiteY414" fmla="*/ 150569 h 2213078"/>
              <a:gd name="connsiteX415" fmla="*/ 849435 w 1948870"/>
              <a:gd name="connsiteY415" fmla="*/ 137785 h 2213078"/>
              <a:gd name="connsiteX416" fmla="*/ 823866 w 1948870"/>
              <a:gd name="connsiteY416" fmla="*/ 126421 h 2213078"/>
              <a:gd name="connsiteX417" fmla="*/ 798298 w 1948870"/>
              <a:gd name="connsiteY417" fmla="*/ 116478 h 2213078"/>
              <a:gd name="connsiteX418" fmla="*/ 772730 w 1948870"/>
              <a:gd name="connsiteY418" fmla="*/ 106535 h 2213078"/>
              <a:gd name="connsiteX419" fmla="*/ 744321 w 1948870"/>
              <a:gd name="connsiteY419" fmla="*/ 100853 h 2213078"/>
              <a:gd name="connsiteX420" fmla="*/ 715912 w 1948870"/>
              <a:gd name="connsiteY420" fmla="*/ 93751 h 2213078"/>
              <a:gd name="connsiteX421" fmla="*/ 688923 w 1948870"/>
              <a:gd name="connsiteY421" fmla="*/ 90910 h 2213078"/>
              <a:gd name="connsiteX422" fmla="*/ 659093 w 1948870"/>
              <a:gd name="connsiteY422" fmla="*/ 88069 h 2213078"/>
              <a:gd name="connsiteX423" fmla="*/ 596593 w 1948870"/>
              <a:gd name="connsiteY423" fmla="*/ 0 h 2213078"/>
              <a:gd name="connsiteX424" fmla="*/ 629264 w 1948870"/>
              <a:gd name="connsiteY424" fmla="*/ 0 h 2213078"/>
              <a:gd name="connsiteX425" fmla="*/ 660514 w 1948870"/>
              <a:gd name="connsiteY425" fmla="*/ 0 h 2213078"/>
              <a:gd name="connsiteX426" fmla="*/ 690343 w 1948870"/>
              <a:gd name="connsiteY426" fmla="*/ 2841 h 2213078"/>
              <a:gd name="connsiteX427" fmla="*/ 723014 w 1948870"/>
              <a:gd name="connsiteY427" fmla="*/ 7103 h 2213078"/>
              <a:gd name="connsiteX428" fmla="*/ 752844 w 1948870"/>
              <a:gd name="connsiteY428" fmla="*/ 12784 h 2213078"/>
              <a:gd name="connsiteX429" fmla="*/ 784094 w 1948870"/>
              <a:gd name="connsiteY429" fmla="*/ 19887 h 2213078"/>
              <a:gd name="connsiteX430" fmla="*/ 813923 w 1948870"/>
              <a:gd name="connsiteY430" fmla="*/ 29830 h 2213078"/>
              <a:gd name="connsiteX431" fmla="*/ 842332 w 1948870"/>
              <a:gd name="connsiteY431" fmla="*/ 41194 h 2213078"/>
              <a:gd name="connsiteX432" fmla="*/ 869321 w 1948870"/>
              <a:gd name="connsiteY432" fmla="*/ 52557 h 2213078"/>
              <a:gd name="connsiteX433" fmla="*/ 897730 w 1948870"/>
              <a:gd name="connsiteY433" fmla="*/ 66762 h 2213078"/>
              <a:gd name="connsiteX434" fmla="*/ 926140 w 1948870"/>
              <a:gd name="connsiteY434" fmla="*/ 80967 h 2213078"/>
              <a:gd name="connsiteX435" fmla="*/ 951708 w 1948870"/>
              <a:gd name="connsiteY435" fmla="*/ 96592 h 2213078"/>
              <a:gd name="connsiteX436" fmla="*/ 977276 w 1948870"/>
              <a:gd name="connsiteY436" fmla="*/ 113637 h 2213078"/>
              <a:gd name="connsiteX437" fmla="*/ 1002844 w 1948870"/>
              <a:gd name="connsiteY437" fmla="*/ 133524 h 2213078"/>
              <a:gd name="connsiteX438" fmla="*/ 1026992 w 1948870"/>
              <a:gd name="connsiteY438" fmla="*/ 151990 h 2213078"/>
              <a:gd name="connsiteX439" fmla="*/ 1048299 w 1948870"/>
              <a:gd name="connsiteY439" fmla="*/ 173296 h 2213078"/>
              <a:gd name="connsiteX440" fmla="*/ 1071026 w 1948870"/>
              <a:gd name="connsiteY440" fmla="*/ 196024 h 2213078"/>
              <a:gd name="connsiteX441" fmla="*/ 1092333 w 1948870"/>
              <a:gd name="connsiteY441" fmla="*/ 220172 h 2213078"/>
              <a:gd name="connsiteX442" fmla="*/ 1112220 w 1948870"/>
              <a:gd name="connsiteY442" fmla="*/ 244320 h 2213078"/>
              <a:gd name="connsiteX443" fmla="*/ 1130686 w 1948870"/>
              <a:gd name="connsiteY443" fmla="*/ 267047 h 2213078"/>
              <a:gd name="connsiteX444" fmla="*/ 1149152 w 1948870"/>
              <a:gd name="connsiteY444" fmla="*/ 294036 h 2213078"/>
              <a:gd name="connsiteX445" fmla="*/ 1164777 w 1948870"/>
              <a:gd name="connsiteY445" fmla="*/ 321024 h 2213078"/>
              <a:gd name="connsiteX446" fmla="*/ 1180402 w 1948870"/>
              <a:gd name="connsiteY446" fmla="*/ 349434 h 2213078"/>
              <a:gd name="connsiteX447" fmla="*/ 1194606 w 1948870"/>
              <a:gd name="connsiteY447" fmla="*/ 376422 h 2213078"/>
              <a:gd name="connsiteX448" fmla="*/ 1208811 w 1948870"/>
              <a:gd name="connsiteY448" fmla="*/ 407672 h 2213078"/>
              <a:gd name="connsiteX449" fmla="*/ 1218754 w 1948870"/>
              <a:gd name="connsiteY449" fmla="*/ 437502 h 2213078"/>
              <a:gd name="connsiteX450" fmla="*/ 1228697 w 1948870"/>
              <a:gd name="connsiteY450" fmla="*/ 467332 h 2213078"/>
              <a:gd name="connsiteX451" fmla="*/ 1238641 w 1948870"/>
              <a:gd name="connsiteY451" fmla="*/ 498582 h 2213078"/>
              <a:gd name="connsiteX452" fmla="*/ 1244322 w 1948870"/>
              <a:gd name="connsiteY452" fmla="*/ 529832 h 2213078"/>
              <a:gd name="connsiteX453" fmla="*/ 1250004 w 1948870"/>
              <a:gd name="connsiteY453" fmla="*/ 562503 h 2213078"/>
              <a:gd name="connsiteX454" fmla="*/ 1254266 w 1948870"/>
              <a:gd name="connsiteY454" fmla="*/ 593753 h 2213078"/>
              <a:gd name="connsiteX455" fmla="*/ 1258527 w 1948870"/>
              <a:gd name="connsiteY455" fmla="*/ 627844 h 2213078"/>
              <a:gd name="connsiteX456" fmla="*/ 1258527 w 1948870"/>
              <a:gd name="connsiteY456" fmla="*/ 661935 h 2213078"/>
              <a:gd name="connsiteX457" fmla="*/ 1255686 w 1948870"/>
              <a:gd name="connsiteY457" fmla="*/ 711651 h 2213078"/>
              <a:gd name="connsiteX458" fmla="*/ 1250004 w 1948870"/>
              <a:gd name="connsiteY458" fmla="*/ 759947 h 2213078"/>
              <a:gd name="connsiteX459" fmla="*/ 1240061 w 1948870"/>
              <a:gd name="connsiteY459" fmla="*/ 805402 h 2213078"/>
              <a:gd name="connsiteX460" fmla="*/ 1228697 w 1948870"/>
              <a:gd name="connsiteY460" fmla="*/ 849436 h 2213078"/>
              <a:gd name="connsiteX461" fmla="*/ 1210231 w 1948870"/>
              <a:gd name="connsiteY461" fmla="*/ 889209 h 2213078"/>
              <a:gd name="connsiteX462" fmla="*/ 1190345 w 1948870"/>
              <a:gd name="connsiteY462" fmla="*/ 928982 h 2213078"/>
              <a:gd name="connsiteX463" fmla="*/ 1166197 w 1948870"/>
              <a:gd name="connsiteY463" fmla="*/ 967334 h 2213078"/>
              <a:gd name="connsiteX464" fmla="*/ 1139208 w 1948870"/>
              <a:gd name="connsiteY464" fmla="*/ 1000005 h 2213078"/>
              <a:gd name="connsiteX465" fmla="*/ 1107958 w 1948870"/>
              <a:gd name="connsiteY465" fmla="*/ 1032675 h 2213078"/>
              <a:gd name="connsiteX466" fmla="*/ 1075288 w 1948870"/>
              <a:gd name="connsiteY466" fmla="*/ 1062505 h 2213078"/>
              <a:gd name="connsiteX467" fmla="*/ 1036935 w 1948870"/>
              <a:gd name="connsiteY467" fmla="*/ 1088073 h 2213078"/>
              <a:gd name="connsiteX468" fmla="*/ 997163 w 1948870"/>
              <a:gd name="connsiteY468" fmla="*/ 1112221 h 2213078"/>
              <a:gd name="connsiteX469" fmla="*/ 953128 w 1948870"/>
              <a:gd name="connsiteY469" fmla="*/ 1133528 h 2213078"/>
              <a:gd name="connsiteX470" fmla="*/ 907674 w 1948870"/>
              <a:gd name="connsiteY470" fmla="*/ 1151994 h 2213078"/>
              <a:gd name="connsiteX471" fmla="*/ 857958 w 1948870"/>
              <a:gd name="connsiteY471" fmla="*/ 1167619 h 2213078"/>
              <a:gd name="connsiteX472" fmla="*/ 805401 w 1948870"/>
              <a:gd name="connsiteY472" fmla="*/ 1180403 h 2213078"/>
              <a:gd name="connsiteX473" fmla="*/ 848014 w 1948870"/>
              <a:gd name="connsiteY473" fmla="*/ 1201710 h 2213078"/>
              <a:gd name="connsiteX474" fmla="*/ 892049 w 1948870"/>
              <a:gd name="connsiteY474" fmla="*/ 1227278 h 2213078"/>
              <a:gd name="connsiteX475" fmla="*/ 958810 w 1948870"/>
              <a:gd name="connsiteY475" fmla="*/ 1267051 h 2213078"/>
              <a:gd name="connsiteX476" fmla="*/ 992901 w 1948870"/>
              <a:gd name="connsiteY476" fmla="*/ 1285517 h 2213078"/>
              <a:gd name="connsiteX477" fmla="*/ 1026992 w 1948870"/>
              <a:gd name="connsiteY477" fmla="*/ 1301142 h 2213078"/>
              <a:gd name="connsiteX478" fmla="*/ 1062504 w 1948870"/>
              <a:gd name="connsiteY478" fmla="*/ 1315347 h 2213078"/>
              <a:gd name="connsiteX479" fmla="*/ 1098015 w 1948870"/>
              <a:gd name="connsiteY479" fmla="*/ 1326711 h 2213078"/>
              <a:gd name="connsiteX480" fmla="*/ 1136368 w 1948870"/>
              <a:gd name="connsiteY480" fmla="*/ 1333813 h 2213078"/>
              <a:gd name="connsiteX481" fmla="*/ 1154834 w 1948870"/>
              <a:gd name="connsiteY481" fmla="*/ 1335233 h 2213078"/>
              <a:gd name="connsiteX482" fmla="*/ 1171879 w 1948870"/>
              <a:gd name="connsiteY482" fmla="*/ 1335233 h 2213078"/>
              <a:gd name="connsiteX483" fmla="*/ 1194606 w 1948870"/>
              <a:gd name="connsiteY483" fmla="*/ 1333813 h 2213078"/>
              <a:gd name="connsiteX484" fmla="*/ 1214493 w 1948870"/>
              <a:gd name="connsiteY484" fmla="*/ 1326711 h 2213078"/>
              <a:gd name="connsiteX485" fmla="*/ 1231538 w 1948870"/>
              <a:gd name="connsiteY485" fmla="*/ 1319608 h 2213078"/>
              <a:gd name="connsiteX486" fmla="*/ 1250004 w 1948870"/>
              <a:gd name="connsiteY486" fmla="*/ 1309665 h 2213078"/>
              <a:gd name="connsiteX487" fmla="*/ 1265629 w 1948870"/>
              <a:gd name="connsiteY487" fmla="*/ 1296881 h 2213078"/>
              <a:gd name="connsiteX488" fmla="*/ 1279834 w 1948870"/>
              <a:gd name="connsiteY488" fmla="*/ 1284097 h 2213078"/>
              <a:gd name="connsiteX489" fmla="*/ 1294039 w 1948870"/>
              <a:gd name="connsiteY489" fmla="*/ 1269892 h 2213078"/>
              <a:gd name="connsiteX490" fmla="*/ 1305402 w 1948870"/>
              <a:gd name="connsiteY490" fmla="*/ 1252847 h 2213078"/>
              <a:gd name="connsiteX491" fmla="*/ 1315345 w 1948870"/>
              <a:gd name="connsiteY491" fmla="*/ 1237222 h 2213078"/>
              <a:gd name="connsiteX492" fmla="*/ 1325289 w 1948870"/>
              <a:gd name="connsiteY492" fmla="*/ 1220176 h 2213078"/>
              <a:gd name="connsiteX493" fmla="*/ 1340914 w 1948870"/>
              <a:gd name="connsiteY493" fmla="*/ 1186085 h 2213078"/>
              <a:gd name="connsiteX494" fmla="*/ 1353698 w 1948870"/>
              <a:gd name="connsiteY494" fmla="*/ 1153414 h 2213078"/>
              <a:gd name="connsiteX495" fmla="*/ 1362221 w 1948870"/>
              <a:gd name="connsiteY495" fmla="*/ 1127846 h 2213078"/>
              <a:gd name="connsiteX496" fmla="*/ 1365061 w 1948870"/>
              <a:gd name="connsiteY496" fmla="*/ 1113641 h 2213078"/>
              <a:gd name="connsiteX497" fmla="*/ 1369323 w 1948870"/>
              <a:gd name="connsiteY497" fmla="*/ 1096596 h 2213078"/>
              <a:gd name="connsiteX498" fmla="*/ 1372164 w 1948870"/>
              <a:gd name="connsiteY498" fmla="*/ 1088073 h 2213078"/>
              <a:gd name="connsiteX499" fmla="*/ 1375005 w 1948870"/>
              <a:gd name="connsiteY499" fmla="*/ 1079550 h 2213078"/>
              <a:gd name="connsiteX500" fmla="*/ 1379266 w 1948870"/>
              <a:gd name="connsiteY500" fmla="*/ 1073869 h 2213078"/>
              <a:gd name="connsiteX501" fmla="*/ 1384948 w 1948870"/>
              <a:gd name="connsiteY501" fmla="*/ 1068187 h 2213078"/>
              <a:gd name="connsiteX502" fmla="*/ 1394891 w 1948870"/>
              <a:gd name="connsiteY502" fmla="*/ 1053982 h 2213078"/>
              <a:gd name="connsiteX503" fmla="*/ 1407675 w 1948870"/>
              <a:gd name="connsiteY503" fmla="*/ 1039778 h 2213078"/>
              <a:gd name="connsiteX504" fmla="*/ 1419039 w 1948870"/>
              <a:gd name="connsiteY504" fmla="*/ 1028414 h 2213078"/>
              <a:gd name="connsiteX505" fmla="*/ 1433244 w 1948870"/>
              <a:gd name="connsiteY505" fmla="*/ 1017050 h 2213078"/>
              <a:gd name="connsiteX506" fmla="*/ 1447448 w 1948870"/>
              <a:gd name="connsiteY506" fmla="*/ 1004266 h 2213078"/>
              <a:gd name="connsiteX507" fmla="*/ 1461653 w 1948870"/>
              <a:gd name="connsiteY507" fmla="*/ 994323 h 2213078"/>
              <a:gd name="connsiteX508" fmla="*/ 1494323 w 1948870"/>
              <a:gd name="connsiteY508" fmla="*/ 977277 h 2213078"/>
              <a:gd name="connsiteX509" fmla="*/ 1531255 w 1948870"/>
              <a:gd name="connsiteY509" fmla="*/ 960232 h 2213078"/>
              <a:gd name="connsiteX510" fmla="*/ 1568187 w 1948870"/>
              <a:gd name="connsiteY510" fmla="*/ 950289 h 2213078"/>
              <a:gd name="connsiteX511" fmla="*/ 1610801 w 1948870"/>
              <a:gd name="connsiteY511" fmla="*/ 944607 h 2213078"/>
              <a:gd name="connsiteX512" fmla="*/ 1651994 w 1948870"/>
              <a:gd name="connsiteY512" fmla="*/ 943186 h 2213078"/>
              <a:gd name="connsiteX513" fmla="*/ 1681824 w 1948870"/>
              <a:gd name="connsiteY513" fmla="*/ 943186 h 2213078"/>
              <a:gd name="connsiteX514" fmla="*/ 1711654 w 1948870"/>
              <a:gd name="connsiteY514" fmla="*/ 947448 h 2213078"/>
              <a:gd name="connsiteX515" fmla="*/ 1740063 w 1948870"/>
              <a:gd name="connsiteY515" fmla="*/ 953129 h 2213078"/>
              <a:gd name="connsiteX516" fmla="*/ 1767051 w 1948870"/>
              <a:gd name="connsiteY516" fmla="*/ 958811 h 2213078"/>
              <a:gd name="connsiteX517" fmla="*/ 1794040 w 1948870"/>
              <a:gd name="connsiteY517" fmla="*/ 968755 h 2213078"/>
              <a:gd name="connsiteX518" fmla="*/ 1818188 w 1948870"/>
              <a:gd name="connsiteY518" fmla="*/ 980118 h 2213078"/>
              <a:gd name="connsiteX519" fmla="*/ 1840915 w 1948870"/>
              <a:gd name="connsiteY519" fmla="*/ 992902 h 2213078"/>
              <a:gd name="connsiteX520" fmla="*/ 1860802 w 1948870"/>
              <a:gd name="connsiteY520" fmla="*/ 1008527 h 2213078"/>
              <a:gd name="connsiteX521" fmla="*/ 1880688 w 1948870"/>
              <a:gd name="connsiteY521" fmla="*/ 1024152 h 2213078"/>
              <a:gd name="connsiteX522" fmla="*/ 1899154 w 1948870"/>
              <a:gd name="connsiteY522" fmla="*/ 1042618 h 2213078"/>
              <a:gd name="connsiteX523" fmla="*/ 1913359 w 1948870"/>
              <a:gd name="connsiteY523" fmla="*/ 1059664 h 2213078"/>
              <a:gd name="connsiteX524" fmla="*/ 1924722 w 1948870"/>
              <a:gd name="connsiteY524" fmla="*/ 1079550 h 2213078"/>
              <a:gd name="connsiteX525" fmla="*/ 1934666 w 1948870"/>
              <a:gd name="connsiteY525" fmla="*/ 1100857 h 2213078"/>
              <a:gd name="connsiteX526" fmla="*/ 1943188 w 1948870"/>
              <a:gd name="connsiteY526" fmla="*/ 1122164 h 2213078"/>
              <a:gd name="connsiteX527" fmla="*/ 1947450 w 1948870"/>
              <a:gd name="connsiteY527" fmla="*/ 1146312 h 2213078"/>
              <a:gd name="connsiteX528" fmla="*/ 1948870 w 1948870"/>
              <a:gd name="connsiteY528" fmla="*/ 1167619 h 2213078"/>
              <a:gd name="connsiteX529" fmla="*/ 1947450 w 1948870"/>
              <a:gd name="connsiteY529" fmla="*/ 1191767 h 2213078"/>
              <a:gd name="connsiteX530" fmla="*/ 1943188 w 1948870"/>
              <a:gd name="connsiteY530" fmla="*/ 1213074 h 2213078"/>
              <a:gd name="connsiteX531" fmla="*/ 1934666 w 1948870"/>
              <a:gd name="connsiteY531" fmla="*/ 1235801 h 2213078"/>
              <a:gd name="connsiteX532" fmla="*/ 1924722 w 1948870"/>
              <a:gd name="connsiteY532" fmla="*/ 1255688 h 2213078"/>
              <a:gd name="connsiteX533" fmla="*/ 1913359 w 1948870"/>
              <a:gd name="connsiteY533" fmla="*/ 1275574 h 2213078"/>
              <a:gd name="connsiteX534" fmla="*/ 1899154 w 1948870"/>
              <a:gd name="connsiteY534" fmla="*/ 1295460 h 2213078"/>
              <a:gd name="connsiteX535" fmla="*/ 1880688 w 1948870"/>
              <a:gd name="connsiteY535" fmla="*/ 1311086 h 2213078"/>
              <a:gd name="connsiteX536" fmla="*/ 1860802 w 1948870"/>
              <a:gd name="connsiteY536" fmla="*/ 1329552 h 2213078"/>
              <a:gd name="connsiteX537" fmla="*/ 1840915 w 1948870"/>
              <a:gd name="connsiteY537" fmla="*/ 1343756 h 2213078"/>
              <a:gd name="connsiteX538" fmla="*/ 1818188 w 1948870"/>
              <a:gd name="connsiteY538" fmla="*/ 1355120 h 2213078"/>
              <a:gd name="connsiteX539" fmla="*/ 1794040 w 1948870"/>
              <a:gd name="connsiteY539" fmla="*/ 1366484 h 2213078"/>
              <a:gd name="connsiteX540" fmla="*/ 1767051 w 1948870"/>
              <a:gd name="connsiteY540" fmla="*/ 1376427 h 2213078"/>
              <a:gd name="connsiteX541" fmla="*/ 1740063 w 1948870"/>
              <a:gd name="connsiteY541" fmla="*/ 1384950 h 2213078"/>
              <a:gd name="connsiteX542" fmla="*/ 1711654 w 1948870"/>
              <a:gd name="connsiteY542" fmla="*/ 1390631 h 2213078"/>
              <a:gd name="connsiteX543" fmla="*/ 1681824 w 1948870"/>
              <a:gd name="connsiteY543" fmla="*/ 1393472 h 2213078"/>
              <a:gd name="connsiteX544" fmla="*/ 1651994 w 1948870"/>
              <a:gd name="connsiteY544" fmla="*/ 1394893 h 2213078"/>
              <a:gd name="connsiteX545" fmla="*/ 1627846 w 1948870"/>
              <a:gd name="connsiteY545" fmla="*/ 1393472 h 2213078"/>
              <a:gd name="connsiteX546" fmla="*/ 1605119 w 1948870"/>
              <a:gd name="connsiteY546" fmla="*/ 1390631 h 2213078"/>
              <a:gd name="connsiteX547" fmla="*/ 1576710 w 1948870"/>
              <a:gd name="connsiteY547" fmla="*/ 1434666 h 2213078"/>
              <a:gd name="connsiteX548" fmla="*/ 1561085 w 1948870"/>
              <a:gd name="connsiteY548" fmla="*/ 1457393 h 2213078"/>
              <a:gd name="connsiteX549" fmla="*/ 1542619 w 1948870"/>
              <a:gd name="connsiteY549" fmla="*/ 1480120 h 2213078"/>
              <a:gd name="connsiteX550" fmla="*/ 1522732 w 1948870"/>
              <a:gd name="connsiteY550" fmla="*/ 1502848 h 2213078"/>
              <a:gd name="connsiteX551" fmla="*/ 1501426 w 1948870"/>
              <a:gd name="connsiteY551" fmla="*/ 1526996 h 2213078"/>
              <a:gd name="connsiteX552" fmla="*/ 1477278 w 1948870"/>
              <a:gd name="connsiteY552" fmla="*/ 1548303 h 2213078"/>
              <a:gd name="connsiteX553" fmla="*/ 1451709 w 1948870"/>
              <a:gd name="connsiteY553" fmla="*/ 1568189 h 2213078"/>
              <a:gd name="connsiteX554" fmla="*/ 1421880 w 1948870"/>
              <a:gd name="connsiteY554" fmla="*/ 1588075 h 2213078"/>
              <a:gd name="connsiteX555" fmla="*/ 1392050 w 1948870"/>
              <a:gd name="connsiteY555" fmla="*/ 1606541 h 2213078"/>
              <a:gd name="connsiteX556" fmla="*/ 1359380 w 1948870"/>
              <a:gd name="connsiteY556" fmla="*/ 1623587 h 2213078"/>
              <a:gd name="connsiteX557" fmla="*/ 1323868 w 1948870"/>
              <a:gd name="connsiteY557" fmla="*/ 1637792 h 2213078"/>
              <a:gd name="connsiteX558" fmla="*/ 1285516 w 1948870"/>
              <a:gd name="connsiteY558" fmla="*/ 1650576 h 2213078"/>
              <a:gd name="connsiteX559" fmla="*/ 1245743 w 1948870"/>
              <a:gd name="connsiteY559" fmla="*/ 1660519 h 2213078"/>
              <a:gd name="connsiteX560" fmla="*/ 1204550 w 1948870"/>
              <a:gd name="connsiteY560" fmla="*/ 1667621 h 2213078"/>
              <a:gd name="connsiteX561" fmla="*/ 1159095 w 1948870"/>
              <a:gd name="connsiteY561" fmla="*/ 1671883 h 2213078"/>
              <a:gd name="connsiteX562" fmla="*/ 1134947 w 1948870"/>
              <a:gd name="connsiteY562" fmla="*/ 1671883 h 2213078"/>
              <a:gd name="connsiteX563" fmla="*/ 1112220 w 1948870"/>
              <a:gd name="connsiteY563" fmla="*/ 1670462 h 2213078"/>
              <a:gd name="connsiteX564" fmla="*/ 1065345 w 1948870"/>
              <a:gd name="connsiteY564" fmla="*/ 1666201 h 2213078"/>
              <a:gd name="connsiteX565" fmla="*/ 1017049 w 1948870"/>
              <a:gd name="connsiteY565" fmla="*/ 1656258 h 2213078"/>
              <a:gd name="connsiteX566" fmla="*/ 971594 w 1948870"/>
              <a:gd name="connsiteY566" fmla="*/ 1646314 h 2213078"/>
              <a:gd name="connsiteX567" fmla="*/ 995742 w 1948870"/>
              <a:gd name="connsiteY567" fmla="*/ 1813929 h 2213078"/>
              <a:gd name="connsiteX568" fmla="*/ 1017049 w 1948870"/>
              <a:gd name="connsiteY568" fmla="*/ 1965918 h 2213078"/>
              <a:gd name="connsiteX569" fmla="*/ 1036935 w 1948870"/>
              <a:gd name="connsiteY569" fmla="*/ 2126430 h 2213078"/>
              <a:gd name="connsiteX570" fmla="*/ 1036935 w 1948870"/>
              <a:gd name="connsiteY570" fmla="*/ 2133532 h 2213078"/>
              <a:gd name="connsiteX571" fmla="*/ 1036935 w 1948870"/>
              <a:gd name="connsiteY571" fmla="*/ 2142055 h 2213078"/>
              <a:gd name="connsiteX572" fmla="*/ 1035515 w 1948870"/>
              <a:gd name="connsiteY572" fmla="*/ 2149157 h 2213078"/>
              <a:gd name="connsiteX573" fmla="*/ 1031254 w 1948870"/>
              <a:gd name="connsiteY573" fmla="*/ 2156260 h 2213078"/>
              <a:gd name="connsiteX574" fmla="*/ 1025572 w 1948870"/>
              <a:gd name="connsiteY574" fmla="*/ 2161942 h 2213078"/>
              <a:gd name="connsiteX575" fmla="*/ 1018469 w 1948870"/>
              <a:gd name="connsiteY575" fmla="*/ 2167623 h 2213078"/>
              <a:gd name="connsiteX576" fmla="*/ 1011367 w 1948870"/>
              <a:gd name="connsiteY576" fmla="*/ 2171885 h 2213078"/>
              <a:gd name="connsiteX577" fmla="*/ 1002844 w 1948870"/>
              <a:gd name="connsiteY577" fmla="*/ 2173305 h 2213078"/>
              <a:gd name="connsiteX578" fmla="*/ 968753 w 1948870"/>
              <a:gd name="connsiteY578" fmla="*/ 2181828 h 2213078"/>
              <a:gd name="connsiteX579" fmla="*/ 887787 w 1948870"/>
              <a:gd name="connsiteY579" fmla="*/ 2193192 h 2213078"/>
              <a:gd name="connsiteX580" fmla="*/ 833810 w 1948870"/>
              <a:gd name="connsiteY580" fmla="*/ 2201714 h 2213078"/>
              <a:gd name="connsiteX581" fmla="*/ 772730 w 1948870"/>
              <a:gd name="connsiteY581" fmla="*/ 2207396 h 2213078"/>
              <a:gd name="connsiteX582" fmla="*/ 705968 w 1948870"/>
              <a:gd name="connsiteY582" fmla="*/ 2211658 h 2213078"/>
              <a:gd name="connsiteX583" fmla="*/ 639207 w 1948870"/>
              <a:gd name="connsiteY583" fmla="*/ 2213078 h 2213078"/>
              <a:gd name="connsiteX584" fmla="*/ 596593 w 1948870"/>
              <a:gd name="connsiteY584" fmla="*/ 2213078 h 2213078"/>
              <a:gd name="connsiteX585" fmla="*/ 556820 w 1948870"/>
              <a:gd name="connsiteY585" fmla="*/ 2211658 h 2213078"/>
              <a:gd name="connsiteX586" fmla="*/ 519888 w 1948870"/>
              <a:gd name="connsiteY586" fmla="*/ 2207396 h 2213078"/>
              <a:gd name="connsiteX587" fmla="*/ 482956 w 1948870"/>
              <a:gd name="connsiteY587" fmla="*/ 2203135 h 2213078"/>
              <a:gd name="connsiteX588" fmla="*/ 447445 w 1948870"/>
              <a:gd name="connsiteY588" fmla="*/ 2197453 h 2213078"/>
              <a:gd name="connsiteX589" fmla="*/ 416195 w 1948870"/>
              <a:gd name="connsiteY589" fmla="*/ 2190351 h 2213078"/>
              <a:gd name="connsiteX590" fmla="*/ 386365 w 1948870"/>
              <a:gd name="connsiteY590" fmla="*/ 2181828 h 2213078"/>
              <a:gd name="connsiteX591" fmla="*/ 356535 w 1948870"/>
              <a:gd name="connsiteY591" fmla="*/ 2171885 h 2213078"/>
              <a:gd name="connsiteX592" fmla="*/ 349433 w 1948870"/>
              <a:gd name="connsiteY592" fmla="*/ 2170464 h 2213078"/>
              <a:gd name="connsiteX593" fmla="*/ 343751 w 1948870"/>
              <a:gd name="connsiteY593" fmla="*/ 2166203 h 2213078"/>
              <a:gd name="connsiteX594" fmla="*/ 333808 w 1948870"/>
              <a:gd name="connsiteY594" fmla="*/ 2153419 h 2213078"/>
              <a:gd name="connsiteX595" fmla="*/ 329547 w 1948870"/>
              <a:gd name="connsiteY595" fmla="*/ 2142055 h 2213078"/>
              <a:gd name="connsiteX596" fmla="*/ 328126 w 1948870"/>
              <a:gd name="connsiteY596" fmla="*/ 2133532 h 2213078"/>
              <a:gd name="connsiteX597" fmla="*/ 328126 w 1948870"/>
              <a:gd name="connsiteY597" fmla="*/ 2127850 h 2213078"/>
              <a:gd name="connsiteX598" fmla="*/ 329547 w 1948870"/>
              <a:gd name="connsiteY598" fmla="*/ 2107964 h 2213078"/>
              <a:gd name="connsiteX599" fmla="*/ 298297 w 1948870"/>
              <a:gd name="connsiteY599" fmla="*/ 2099441 h 2213078"/>
              <a:gd name="connsiteX600" fmla="*/ 267046 w 1948870"/>
              <a:gd name="connsiteY600" fmla="*/ 2089498 h 2213078"/>
              <a:gd name="connsiteX601" fmla="*/ 235796 w 1948870"/>
              <a:gd name="connsiteY601" fmla="*/ 2078134 h 2213078"/>
              <a:gd name="connsiteX602" fmla="*/ 208808 w 1948870"/>
              <a:gd name="connsiteY602" fmla="*/ 2066771 h 2213078"/>
              <a:gd name="connsiteX603" fmla="*/ 183239 w 1948870"/>
              <a:gd name="connsiteY603" fmla="*/ 2052566 h 2213078"/>
              <a:gd name="connsiteX604" fmla="*/ 156251 w 1948870"/>
              <a:gd name="connsiteY604" fmla="*/ 2036941 h 2213078"/>
              <a:gd name="connsiteX605" fmla="*/ 134944 w 1948870"/>
              <a:gd name="connsiteY605" fmla="*/ 2018475 h 2213078"/>
              <a:gd name="connsiteX606" fmla="*/ 113637 w 1948870"/>
              <a:gd name="connsiteY606" fmla="*/ 2000009 h 2213078"/>
              <a:gd name="connsiteX607" fmla="*/ 93750 w 1948870"/>
              <a:gd name="connsiteY607" fmla="*/ 1980123 h 2213078"/>
              <a:gd name="connsiteX608" fmla="*/ 75284 w 1948870"/>
              <a:gd name="connsiteY608" fmla="*/ 1958816 h 2213078"/>
              <a:gd name="connsiteX609" fmla="*/ 59659 w 1948870"/>
              <a:gd name="connsiteY609" fmla="*/ 1934668 h 2213078"/>
              <a:gd name="connsiteX610" fmla="*/ 45455 w 1948870"/>
              <a:gd name="connsiteY610" fmla="*/ 1910520 h 2213078"/>
              <a:gd name="connsiteX611" fmla="*/ 31250 w 1948870"/>
              <a:gd name="connsiteY611" fmla="*/ 1884952 h 2213078"/>
              <a:gd name="connsiteX612" fmla="*/ 21307 w 1948870"/>
              <a:gd name="connsiteY612" fmla="*/ 1859383 h 2213078"/>
              <a:gd name="connsiteX613" fmla="*/ 12784 w 1948870"/>
              <a:gd name="connsiteY613" fmla="*/ 1830974 h 2213078"/>
              <a:gd name="connsiteX614" fmla="*/ 7102 w 1948870"/>
              <a:gd name="connsiteY614" fmla="*/ 1801145 h 2213078"/>
              <a:gd name="connsiteX615" fmla="*/ 2841 w 1948870"/>
              <a:gd name="connsiteY615" fmla="*/ 1775576 h 2213078"/>
              <a:gd name="connsiteX616" fmla="*/ 0 w 1948870"/>
              <a:gd name="connsiteY616" fmla="*/ 1747167 h 2213078"/>
              <a:gd name="connsiteX617" fmla="*/ 0 w 1948870"/>
              <a:gd name="connsiteY617" fmla="*/ 1720178 h 2213078"/>
              <a:gd name="connsiteX618" fmla="*/ 0 w 1948870"/>
              <a:gd name="connsiteY618" fmla="*/ 1691769 h 2213078"/>
              <a:gd name="connsiteX619" fmla="*/ 1421 w 1948870"/>
              <a:gd name="connsiteY619" fmla="*/ 1663360 h 2213078"/>
              <a:gd name="connsiteX620" fmla="*/ 5682 w 1948870"/>
              <a:gd name="connsiteY620" fmla="*/ 1636371 h 2213078"/>
              <a:gd name="connsiteX621" fmla="*/ 9943 w 1948870"/>
              <a:gd name="connsiteY621" fmla="*/ 1607962 h 2213078"/>
              <a:gd name="connsiteX622" fmla="*/ 17046 w 1948870"/>
              <a:gd name="connsiteY622" fmla="*/ 1579553 h 2213078"/>
              <a:gd name="connsiteX623" fmla="*/ 25568 w 1948870"/>
              <a:gd name="connsiteY623" fmla="*/ 1553984 h 2213078"/>
              <a:gd name="connsiteX624" fmla="*/ 32671 w 1948870"/>
              <a:gd name="connsiteY624" fmla="*/ 1526996 h 2213078"/>
              <a:gd name="connsiteX625" fmla="*/ 45455 w 1948870"/>
              <a:gd name="connsiteY625" fmla="*/ 1500007 h 2213078"/>
              <a:gd name="connsiteX626" fmla="*/ 56818 w 1948870"/>
              <a:gd name="connsiteY626" fmla="*/ 1474439 h 2213078"/>
              <a:gd name="connsiteX627" fmla="*/ 71023 w 1948870"/>
              <a:gd name="connsiteY627" fmla="*/ 1450291 h 2213078"/>
              <a:gd name="connsiteX628" fmla="*/ 85228 w 1948870"/>
              <a:gd name="connsiteY628" fmla="*/ 1424722 h 2213078"/>
              <a:gd name="connsiteX629" fmla="*/ 100853 w 1948870"/>
              <a:gd name="connsiteY629" fmla="*/ 1400575 h 2213078"/>
              <a:gd name="connsiteX630" fmla="*/ 119319 w 1948870"/>
              <a:gd name="connsiteY630" fmla="*/ 1379268 h 2213078"/>
              <a:gd name="connsiteX631" fmla="*/ 150569 w 1948870"/>
              <a:gd name="connsiteY631" fmla="*/ 1340915 h 2213078"/>
              <a:gd name="connsiteX632" fmla="*/ 184660 w 1948870"/>
              <a:gd name="connsiteY632" fmla="*/ 1309665 h 2213078"/>
              <a:gd name="connsiteX633" fmla="*/ 223012 w 1948870"/>
              <a:gd name="connsiteY633" fmla="*/ 1276994 h 2213078"/>
              <a:gd name="connsiteX634" fmla="*/ 259944 w 1948870"/>
              <a:gd name="connsiteY634" fmla="*/ 1251426 h 2213078"/>
              <a:gd name="connsiteX635" fmla="*/ 299717 w 1948870"/>
              <a:gd name="connsiteY635" fmla="*/ 1227278 h 2213078"/>
              <a:gd name="connsiteX636" fmla="*/ 343751 w 1948870"/>
              <a:gd name="connsiteY636" fmla="*/ 1207392 h 2213078"/>
              <a:gd name="connsiteX637" fmla="*/ 387785 w 1948870"/>
              <a:gd name="connsiteY637" fmla="*/ 1190346 h 2213078"/>
              <a:gd name="connsiteX638" fmla="*/ 431820 w 1948870"/>
              <a:gd name="connsiteY638" fmla="*/ 1177562 h 2213078"/>
              <a:gd name="connsiteX639" fmla="*/ 383524 w 1948870"/>
              <a:gd name="connsiteY639" fmla="*/ 1166199 h 2213078"/>
              <a:gd name="connsiteX640" fmla="*/ 338069 w 1948870"/>
              <a:gd name="connsiteY640" fmla="*/ 1151994 h 2213078"/>
              <a:gd name="connsiteX641" fmla="*/ 296876 w 1948870"/>
              <a:gd name="connsiteY641" fmla="*/ 1133528 h 2213078"/>
              <a:gd name="connsiteX642" fmla="*/ 255683 w 1948870"/>
              <a:gd name="connsiteY642" fmla="*/ 1113641 h 2213078"/>
              <a:gd name="connsiteX643" fmla="*/ 218751 w 1948870"/>
              <a:gd name="connsiteY643" fmla="*/ 1092335 h 2213078"/>
              <a:gd name="connsiteX644" fmla="*/ 184660 w 1948870"/>
              <a:gd name="connsiteY644" fmla="*/ 1066766 h 2213078"/>
              <a:gd name="connsiteX645" fmla="*/ 154830 w 1948870"/>
              <a:gd name="connsiteY645" fmla="*/ 1038357 h 2213078"/>
              <a:gd name="connsiteX646" fmla="*/ 126421 w 1948870"/>
              <a:gd name="connsiteY646" fmla="*/ 1008527 h 2213078"/>
              <a:gd name="connsiteX647" fmla="*/ 100853 w 1948870"/>
              <a:gd name="connsiteY647" fmla="*/ 974436 h 2213078"/>
              <a:gd name="connsiteX648" fmla="*/ 79546 w 1948870"/>
              <a:gd name="connsiteY648" fmla="*/ 940345 h 2213078"/>
              <a:gd name="connsiteX649" fmla="*/ 61080 w 1948870"/>
              <a:gd name="connsiteY649" fmla="*/ 903413 h 2213078"/>
              <a:gd name="connsiteX650" fmla="*/ 46875 w 1948870"/>
              <a:gd name="connsiteY650" fmla="*/ 863640 h 2213078"/>
              <a:gd name="connsiteX651" fmla="*/ 35512 w 1948870"/>
              <a:gd name="connsiteY651" fmla="*/ 821027 h 2213078"/>
              <a:gd name="connsiteX652" fmla="*/ 25568 w 1948870"/>
              <a:gd name="connsiteY652" fmla="*/ 776992 h 2213078"/>
              <a:gd name="connsiteX653" fmla="*/ 21307 w 1948870"/>
              <a:gd name="connsiteY653" fmla="*/ 731538 h 2213078"/>
              <a:gd name="connsiteX654" fmla="*/ 19886 w 1948870"/>
              <a:gd name="connsiteY654" fmla="*/ 681821 h 2213078"/>
              <a:gd name="connsiteX655" fmla="*/ 19886 w 1948870"/>
              <a:gd name="connsiteY655" fmla="*/ 650571 h 2213078"/>
              <a:gd name="connsiteX656" fmla="*/ 21307 w 1948870"/>
              <a:gd name="connsiteY656" fmla="*/ 617901 h 2213078"/>
              <a:gd name="connsiteX657" fmla="*/ 25568 w 1948870"/>
              <a:gd name="connsiteY657" fmla="*/ 588071 h 2213078"/>
              <a:gd name="connsiteX658" fmla="*/ 29830 w 1948870"/>
              <a:gd name="connsiteY658" fmla="*/ 556821 h 2213078"/>
              <a:gd name="connsiteX659" fmla="*/ 36932 w 1948870"/>
              <a:gd name="connsiteY659" fmla="*/ 524150 h 2213078"/>
              <a:gd name="connsiteX660" fmla="*/ 44034 w 1948870"/>
              <a:gd name="connsiteY660" fmla="*/ 494321 h 2213078"/>
              <a:gd name="connsiteX661" fmla="*/ 53978 w 1948870"/>
              <a:gd name="connsiteY661" fmla="*/ 463070 h 2213078"/>
              <a:gd name="connsiteX662" fmla="*/ 63921 w 1948870"/>
              <a:gd name="connsiteY662" fmla="*/ 433241 h 2213078"/>
              <a:gd name="connsiteX663" fmla="*/ 73864 w 1948870"/>
              <a:gd name="connsiteY663" fmla="*/ 404832 h 2213078"/>
              <a:gd name="connsiteX664" fmla="*/ 86648 w 1948870"/>
              <a:gd name="connsiteY664" fmla="*/ 375002 h 2213078"/>
              <a:gd name="connsiteX665" fmla="*/ 100853 w 1948870"/>
              <a:gd name="connsiteY665" fmla="*/ 346593 h 2213078"/>
              <a:gd name="connsiteX666" fmla="*/ 115057 w 1948870"/>
              <a:gd name="connsiteY666" fmla="*/ 319604 h 2213078"/>
              <a:gd name="connsiteX667" fmla="*/ 130682 w 1948870"/>
              <a:gd name="connsiteY667" fmla="*/ 291195 h 2213078"/>
              <a:gd name="connsiteX668" fmla="*/ 149148 w 1948870"/>
              <a:gd name="connsiteY668" fmla="*/ 265626 h 2213078"/>
              <a:gd name="connsiteX669" fmla="*/ 166194 w 1948870"/>
              <a:gd name="connsiteY669" fmla="*/ 240058 h 2213078"/>
              <a:gd name="connsiteX670" fmla="*/ 186080 w 1948870"/>
              <a:gd name="connsiteY670" fmla="*/ 215910 h 2213078"/>
              <a:gd name="connsiteX671" fmla="*/ 208808 w 1948870"/>
              <a:gd name="connsiteY671" fmla="*/ 190342 h 2213078"/>
              <a:gd name="connsiteX672" fmla="*/ 230114 w 1948870"/>
              <a:gd name="connsiteY672" fmla="*/ 166194 h 2213078"/>
              <a:gd name="connsiteX673" fmla="*/ 254262 w 1948870"/>
              <a:gd name="connsiteY673" fmla="*/ 143467 h 2213078"/>
              <a:gd name="connsiteX674" fmla="*/ 279831 w 1948870"/>
              <a:gd name="connsiteY674" fmla="*/ 122160 h 2213078"/>
              <a:gd name="connsiteX675" fmla="*/ 306819 w 1948870"/>
              <a:gd name="connsiteY675" fmla="*/ 103694 h 2213078"/>
              <a:gd name="connsiteX676" fmla="*/ 332388 w 1948870"/>
              <a:gd name="connsiteY676" fmla="*/ 86648 h 2213078"/>
              <a:gd name="connsiteX677" fmla="*/ 359376 w 1948870"/>
              <a:gd name="connsiteY677" fmla="*/ 71023 h 2213078"/>
              <a:gd name="connsiteX678" fmla="*/ 386365 w 1948870"/>
              <a:gd name="connsiteY678" fmla="*/ 56819 h 2213078"/>
              <a:gd name="connsiteX679" fmla="*/ 416195 w 1948870"/>
              <a:gd name="connsiteY679" fmla="*/ 42614 h 2213078"/>
              <a:gd name="connsiteX680" fmla="*/ 443183 w 1948870"/>
              <a:gd name="connsiteY680" fmla="*/ 29830 h 2213078"/>
              <a:gd name="connsiteX681" fmla="*/ 473013 w 1948870"/>
              <a:gd name="connsiteY681" fmla="*/ 22728 h 2213078"/>
              <a:gd name="connsiteX682" fmla="*/ 502843 w 1948870"/>
              <a:gd name="connsiteY682" fmla="*/ 14205 h 2213078"/>
              <a:gd name="connsiteX683" fmla="*/ 535513 w 1948870"/>
              <a:gd name="connsiteY683" fmla="*/ 8523 h 2213078"/>
              <a:gd name="connsiteX684" fmla="*/ 565343 w 1948870"/>
              <a:gd name="connsiteY684" fmla="*/ 2841 h 2213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Lst>
            <a:rect l="l" t="t" r="r" b="b"/>
            <a:pathLst>
              <a:path w="1948870" h="2213078">
                <a:moveTo>
                  <a:pt x="387385" y="1565958"/>
                </a:moveTo>
                <a:lnTo>
                  <a:pt x="371929" y="1577245"/>
                </a:lnTo>
                <a:lnTo>
                  <a:pt x="356474" y="1591355"/>
                </a:lnTo>
                <a:lnTo>
                  <a:pt x="342424" y="1605464"/>
                </a:lnTo>
                <a:lnTo>
                  <a:pt x="329779" y="1620984"/>
                </a:lnTo>
                <a:lnTo>
                  <a:pt x="319944" y="1636504"/>
                </a:lnTo>
                <a:lnTo>
                  <a:pt x="314324" y="1654846"/>
                </a:lnTo>
                <a:lnTo>
                  <a:pt x="308703" y="1676010"/>
                </a:lnTo>
                <a:lnTo>
                  <a:pt x="308703" y="1695763"/>
                </a:lnTo>
                <a:lnTo>
                  <a:pt x="308703" y="1709872"/>
                </a:lnTo>
                <a:lnTo>
                  <a:pt x="312919" y="1719749"/>
                </a:lnTo>
                <a:lnTo>
                  <a:pt x="318539" y="1729625"/>
                </a:lnTo>
                <a:lnTo>
                  <a:pt x="324159" y="1739502"/>
                </a:lnTo>
                <a:lnTo>
                  <a:pt x="333994" y="1747967"/>
                </a:lnTo>
                <a:lnTo>
                  <a:pt x="343829" y="1755022"/>
                </a:lnTo>
                <a:lnTo>
                  <a:pt x="366309" y="1767720"/>
                </a:lnTo>
                <a:close/>
                <a:moveTo>
                  <a:pt x="432345" y="1446029"/>
                </a:moveTo>
                <a:lnTo>
                  <a:pt x="444991" y="1446029"/>
                </a:lnTo>
                <a:lnTo>
                  <a:pt x="454826" y="1450262"/>
                </a:lnTo>
                <a:lnTo>
                  <a:pt x="464661" y="1454495"/>
                </a:lnTo>
                <a:lnTo>
                  <a:pt x="471686" y="1462960"/>
                </a:lnTo>
                <a:lnTo>
                  <a:pt x="478711" y="1472837"/>
                </a:lnTo>
                <a:lnTo>
                  <a:pt x="480116" y="1484124"/>
                </a:lnTo>
                <a:lnTo>
                  <a:pt x="480116" y="1494001"/>
                </a:lnTo>
                <a:lnTo>
                  <a:pt x="444991" y="1828390"/>
                </a:lnTo>
                <a:lnTo>
                  <a:pt x="442181" y="1836856"/>
                </a:lnTo>
                <a:lnTo>
                  <a:pt x="440776" y="1846732"/>
                </a:lnTo>
                <a:lnTo>
                  <a:pt x="435155" y="1852376"/>
                </a:lnTo>
                <a:lnTo>
                  <a:pt x="426725" y="1858020"/>
                </a:lnTo>
                <a:lnTo>
                  <a:pt x="415485" y="1863663"/>
                </a:lnTo>
                <a:lnTo>
                  <a:pt x="402840" y="1866485"/>
                </a:lnTo>
                <a:lnTo>
                  <a:pt x="393005" y="1866485"/>
                </a:lnTo>
                <a:lnTo>
                  <a:pt x="356474" y="1853787"/>
                </a:lnTo>
                <a:lnTo>
                  <a:pt x="319944" y="1841089"/>
                </a:lnTo>
                <a:lnTo>
                  <a:pt x="307298" y="1832623"/>
                </a:lnTo>
                <a:lnTo>
                  <a:pt x="293248" y="1824157"/>
                </a:lnTo>
                <a:lnTo>
                  <a:pt x="279198" y="1814281"/>
                </a:lnTo>
                <a:lnTo>
                  <a:pt x="267958" y="1804404"/>
                </a:lnTo>
                <a:lnTo>
                  <a:pt x="256718" y="1793117"/>
                </a:lnTo>
                <a:lnTo>
                  <a:pt x="246883" y="1780419"/>
                </a:lnTo>
                <a:lnTo>
                  <a:pt x="241262" y="1769131"/>
                </a:lnTo>
                <a:lnTo>
                  <a:pt x="234237" y="1755022"/>
                </a:lnTo>
                <a:lnTo>
                  <a:pt x="230022" y="1740913"/>
                </a:lnTo>
                <a:lnTo>
                  <a:pt x="225807" y="1728214"/>
                </a:lnTo>
                <a:lnTo>
                  <a:pt x="224402" y="1714105"/>
                </a:lnTo>
                <a:lnTo>
                  <a:pt x="221592" y="1698585"/>
                </a:lnTo>
                <a:lnTo>
                  <a:pt x="221592" y="1678832"/>
                </a:lnTo>
                <a:lnTo>
                  <a:pt x="224402" y="1659079"/>
                </a:lnTo>
                <a:lnTo>
                  <a:pt x="227212" y="1640737"/>
                </a:lnTo>
                <a:lnTo>
                  <a:pt x="234237" y="1622395"/>
                </a:lnTo>
                <a:lnTo>
                  <a:pt x="241262" y="1605464"/>
                </a:lnTo>
                <a:lnTo>
                  <a:pt x="249693" y="1587122"/>
                </a:lnTo>
                <a:lnTo>
                  <a:pt x="259528" y="1571602"/>
                </a:lnTo>
                <a:lnTo>
                  <a:pt x="273578" y="1553260"/>
                </a:lnTo>
                <a:lnTo>
                  <a:pt x="284818" y="1539150"/>
                </a:lnTo>
                <a:lnTo>
                  <a:pt x="300273" y="1523630"/>
                </a:lnTo>
                <a:lnTo>
                  <a:pt x="317134" y="1509521"/>
                </a:lnTo>
                <a:lnTo>
                  <a:pt x="336804" y="1496823"/>
                </a:lnTo>
                <a:lnTo>
                  <a:pt x="353664" y="1484124"/>
                </a:lnTo>
                <a:lnTo>
                  <a:pt x="376145" y="1472837"/>
                </a:lnTo>
                <a:lnTo>
                  <a:pt x="397220" y="1460139"/>
                </a:lnTo>
                <a:lnTo>
                  <a:pt x="422510" y="1450262"/>
                </a:lnTo>
                <a:close/>
                <a:moveTo>
                  <a:pt x="610154" y="528411"/>
                </a:moveTo>
                <a:lnTo>
                  <a:pt x="622806" y="528411"/>
                </a:lnTo>
                <a:lnTo>
                  <a:pt x="636864" y="531252"/>
                </a:lnTo>
                <a:lnTo>
                  <a:pt x="649517" y="536934"/>
                </a:lnTo>
                <a:lnTo>
                  <a:pt x="659357" y="545457"/>
                </a:lnTo>
                <a:lnTo>
                  <a:pt x="666387" y="555400"/>
                </a:lnTo>
                <a:lnTo>
                  <a:pt x="672010" y="566764"/>
                </a:lnTo>
                <a:lnTo>
                  <a:pt x="679039" y="579548"/>
                </a:lnTo>
                <a:lnTo>
                  <a:pt x="680445" y="592332"/>
                </a:lnTo>
                <a:lnTo>
                  <a:pt x="684662" y="676139"/>
                </a:lnTo>
                <a:lnTo>
                  <a:pt x="684662" y="690344"/>
                </a:lnTo>
                <a:lnTo>
                  <a:pt x="680445" y="704548"/>
                </a:lnTo>
                <a:lnTo>
                  <a:pt x="676227" y="715912"/>
                </a:lnTo>
                <a:lnTo>
                  <a:pt x="669198" y="725855"/>
                </a:lnTo>
                <a:lnTo>
                  <a:pt x="660763" y="735799"/>
                </a:lnTo>
                <a:lnTo>
                  <a:pt x="649517" y="741480"/>
                </a:lnTo>
                <a:lnTo>
                  <a:pt x="636864" y="745742"/>
                </a:lnTo>
                <a:lnTo>
                  <a:pt x="622806" y="750003"/>
                </a:lnTo>
                <a:lnTo>
                  <a:pt x="610154" y="748583"/>
                </a:lnTo>
                <a:lnTo>
                  <a:pt x="597502" y="745742"/>
                </a:lnTo>
                <a:lnTo>
                  <a:pt x="586255" y="740060"/>
                </a:lnTo>
                <a:lnTo>
                  <a:pt x="576414" y="731537"/>
                </a:lnTo>
                <a:lnTo>
                  <a:pt x="567980" y="721594"/>
                </a:lnTo>
                <a:lnTo>
                  <a:pt x="560950" y="710230"/>
                </a:lnTo>
                <a:lnTo>
                  <a:pt x="556733" y="698867"/>
                </a:lnTo>
                <a:lnTo>
                  <a:pt x="553921" y="684662"/>
                </a:lnTo>
                <a:lnTo>
                  <a:pt x="548298" y="600855"/>
                </a:lnTo>
                <a:lnTo>
                  <a:pt x="551110" y="586650"/>
                </a:lnTo>
                <a:lnTo>
                  <a:pt x="552516" y="572446"/>
                </a:lnTo>
                <a:lnTo>
                  <a:pt x="558139" y="561082"/>
                </a:lnTo>
                <a:lnTo>
                  <a:pt x="563762" y="551139"/>
                </a:lnTo>
                <a:lnTo>
                  <a:pt x="573603" y="542616"/>
                </a:lnTo>
                <a:lnTo>
                  <a:pt x="583443" y="535514"/>
                </a:lnTo>
                <a:lnTo>
                  <a:pt x="597502" y="531252"/>
                </a:lnTo>
                <a:close/>
                <a:moveTo>
                  <a:pt x="1042002" y="465911"/>
                </a:moveTo>
                <a:lnTo>
                  <a:pt x="1056060" y="465911"/>
                </a:lnTo>
                <a:lnTo>
                  <a:pt x="1070119" y="470173"/>
                </a:lnTo>
                <a:lnTo>
                  <a:pt x="1079959" y="474434"/>
                </a:lnTo>
                <a:lnTo>
                  <a:pt x="1091206" y="481536"/>
                </a:lnTo>
                <a:lnTo>
                  <a:pt x="1099641" y="491480"/>
                </a:lnTo>
                <a:lnTo>
                  <a:pt x="1105264" y="501423"/>
                </a:lnTo>
                <a:lnTo>
                  <a:pt x="1110887" y="515627"/>
                </a:lnTo>
                <a:lnTo>
                  <a:pt x="1113699" y="529832"/>
                </a:lnTo>
                <a:lnTo>
                  <a:pt x="1119322" y="613639"/>
                </a:lnTo>
                <a:lnTo>
                  <a:pt x="1119322" y="627844"/>
                </a:lnTo>
                <a:lnTo>
                  <a:pt x="1116511" y="639208"/>
                </a:lnTo>
                <a:lnTo>
                  <a:pt x="1110887" y="653412"/>
                </a:lnTo>
                <a:lnTo>
                  <a:pt x="1103858" y="663355"/>
                </a:lnTo>
                <a:lnTo>
                  <a:pt x="1095423" y="670458"/>
                </a:lnTo>
                <a:lnTo>
                  <a:pt x="1085583" y="678980"/>
                </a:lnTo>
                <a:lnTo>
                  <a:pt x="1071524" y="684662"/>
                </a:lnTo>
                <a:lnTo>
                  <a:pt x="1057466" y="687503"/>
                </a:lnTo>
                <a:lnTo>
                  <a:pt x="1046220" y="687503"/>
                </a:lnTo>
                <a:lnTo>
                  <a:pt x="1032162" y="683242"/>
                </a:lnTo>
                <a:lnTo>
                  <a:pt x="1020915" y="677560"/>
                </a:lnTo>
                <a:lnTo>
                  <a:pt x="1011074" y="669037"/>
                </a:lnTo>
                <a:lnTo>
                  <a:pt x="1002640" y="660514"/>
                </a:lnTo>
                <a:lnTo>
                  <a:pt x="995610" y="649151"/>
                </a:lnTo>
                <a:lnTo>
                  <a:pt x="991393" y="637787"/>
                </a:lnTo>
                <a:lnTo>
                  <a:pt x="988581" y="623582"/>
                </a:lnTo>
                <a:lnTo>
                  <a:pt x="982958" y="539775"/>
                </a:lnTo>
                <a:lnTo>
                  <a:pt x="982958" y="525571"/>
                </a:lnTo>
                <a:lnTo>
                  <a:pt x="985770" y="511366"/>
                </a:lnTo>
                <a:lnTo>
                  <a:pt x="991393" y="500002"/>
                </a:lnTo>
                <a:lnTo>
                  <a:pt x="997016" y="490059"/>
                </a:lnTo>
                <a:lnTo>
                  <a:pt x="1006857" y="480116"/>
                </a:lnTo>
                <a:lnTo>
                  <a:pt x="1016698" y="471593"/>
                </a:lnTo>
                <a:lnTo>
                  <a:pt x="1027944" y="467332"/>
                </a:lnTo>
                <a:close/>
                <a:moveTo>
                  <a:pt x="629264" y="86648"/>
                </a:moveTo>
                <a:lnTo>
                  <a:pt x="599434" y="88069"/>
                </a:lnTo>
                <a:lnTo>
                  <a:pt x="571025" y="90910"/>
                </a:lnTo>
                <a:lnTo>
                  <a:pt x="542616" y="93751"/>
                </a:lnTo>
                <a:lnTo>
                  <a:pt x="515627" y="100853"/>
                </a:lnTo>
                <a:lnTo>
                  <a:pt x="490059" y="107955"/>
                </a:lnTo>
                <a:lnTo>
                  <a:pt x="463070" y="116478"/>
                </a:lnTo>
                <a:lnTo>
                  <a:pt x="438922" y="127842"/>
                </a:lnTo>
                <a:lnTo>
                  <a:pt x="416195" y="140626"/>
                </a:lnTo>
                <a:lnTo>
                  <a:pt x="392047" y="151990"/>
                </a:lnTo>
                <a:lnTo>
                  <a:pt x="367899" y="166194"/>
                </a:lnTo>
                <a:lnTo>
                  <a:pt x="346592" y="181819"/>
                </a:lnTo>
                <a:lnTo>
                  <a:pt x="326706" y="200285"/>
                </a:lnTo>
                <a:lnTo>
                  <a:pt x="306819" y="217331"/>
                </a:lnTo>
                <a:lnTo>
                  <a:pt x="286933" y="235797"/>
                </a:lnTo>
                <a:lnTo>
                  <a:pt x="268467" y="255683"/>
                </a:lnTo>
                <a:lnTo>
                  <a:pt x="250001" y="276990"/>
                </a:lnTo>
                <a:lnTo>
                  <a:pt x="232955" y="296877"/>
                </a:lnTo>
                <a:lnTo>
                  <a:pt x="215910" y="321024"/>
                </a:lnTo>
                <a:lnTo>
                  <a:pt x="188921" y="366479"/>
                </a:lnTo>
                <a:lnTo>
                  <a:pt x="164773" y="417616"/>
                </a:lnTo>
                <a:lnTo>
                  <a:pt x="143466" y="468752"/>
                </a:lnTo>
                <a:lnTo>
                  <a:pt x="126421" y="519889"/>
                </a:lnTo>
                <a:lnTo>
                  <a:pt x="115057" y="573866"/>
                </a:lnTo>
                <a:lnTo>
                  <a:pt x="109375" y="627844"/>
                </a:lnTo>
                <a:lnTo>
                  <a:pt x="106535" y="656253"/>
                </a:lnTo>
                <a:lnTo>
                  <a:pt x="105114" y="681821"/>
                </a:lnTo>
                <a:lnTo>
                  <a:pt x="106535" y="713072"/>
                </a:lnTo>
                <a:lnTo>
                  <a:pt x="109375" y="742901"/>
                </a:lnTo>
                <a:lnTo>
                  <a:pt x="113637" y="774151"/>
                </a:lnTo>
                <a:lnTo>
                  <a:pt x="119319" y="801140"/>
                </a:lnTo>
                <a:lnTo>
                  <a:pt x="125000" y="825288"/>
                </a:lnTo>
                <a:lnTo>
                  <a:pt x="134944" y="850856"/>
                </a:lnTo>
                <a:lnTo>
                  <a:pt x="144887" y="873584"/>
                </a:lnTo>
                <a:lnTo>
                  <a:pt x="154830" y="894891"/>
                </a:lnTo>
                <a:lnTo>
                  <a:pt x="166194" y="914777"/>
                </a:lnTo>
                <a:lnTo>
                  <a:pt x="178978" y="934663"/>
                </a:lnTo>
                <a:lnTo>
                  <a:pt x="193183" y="950289"/>
                </a:lnTo>
                <a:lnTo>
                  <a:pt x="208808" y="968755"/>
                </a:lnTo>
                <a:lnTo>
                  <a:pt x="224433" y="982959"/>
                </a:lnTo>
                <a:lnTo>
                  <a:pt x="240058" y="998584"/>
                </a:lnTo>
                <a:lnTo>
                  <a:pt x="255683" y="1009948"/>
                </a:lnTo>
                <a:lnTo>
                  <a:pt x="274149" y="1022732"/>
                </a:lnTo>
                <a:lnTo>
                  <a:pt x="312501" y="1044039"/>
                </a:lnTo>
                <a:lnTo>
                  <a:pt x="349433" y="1062505"/>
                </a:lnTo>
                <a:lnTo>
                  <a:pt x="387785" y="1076710"/>
                </a:lnTo>
                <a:lnTo>
                  <a:pt x="427558" y="1086653"/>
                </a:lnTo>
                <a:lnTo>
                  <a:pt x="467331" y="1096596"/>
                </a:lnTo>
                <a:lnTo>
                  <a:pt x="505684" y="1102278"/>
                </a:lnTo>
                <a:lnTo>
                  <a:pt x="541195" y="1106539"/>
                </a:lnTo>
                <a:lnTo>
                  <a:pt x="575286" y="1107960"/>
                </a:lnTo>
                <a:lnTo>
                  <a:pt x="576707" y="1117903"/>
                </a:lnTo>
                <a:lnTo>
                  <a:pt x="579548" y="1147733"/>
                </a:lnTo>
                <a:lnTo>
                  <a:pt x="576707" y="1167619"/>
                </a:lnTo>
                <a:lnTo>
                  <a:pt x="572445" y="1190346"/>
                </a:lnTo>
                <a:lnTo>
                  <a:pt x="566763" y="1217335"/>
                </a:lnTo>
                <a:lnTo>
                  <a:pt x="556820" y="1245744"/>
                </a:lnTo>
                <a:lnTo>
                  <a:pt x="555400" y="1247165"/>
                </a:lnTo>
                <a:lnTo>
                  <a:pt x="551138" y="1250006"/>
                </a:lnTo>
                <a:lnTo>
                  <a:pt x="541195" y="1250006"/>
                </a:lnTo>
                <a:lnTo>
                  <a:pt x="515627" y="1251426"/>
                </a:lnTo>
                <a:lnTo>
                  <a:pt x="490059" y="1255688"/>
                </a:lnTo>
                <a:lnTo>
                  <a:pt x="465911" y="1259949"/>
                </a:lnTo>
                <a:lnTo>
                  <a:pt x="438922" y="1265631"/>
                </a:lnTo>
                <a:lnTo>
                  <a:pt x="416195" y="1272733"/>
                </a:lnTo>
                <a:lnTo>
                  <a:pt x="392047" y="1281256"/>
                </a:lnTo>
                <a:lnTo>
                  <a:pt x="367899" y="1291199"/>
                </a:lnTo>
                <a:lnTo>
                  <a:pt x="346592" y="1303983"/>
                </a:lnTo>
                <a:lnTo>
                  <a:pt x="322444" y="1315347"/>
                </a:lnTo>
                <a:lnTo>
                  <a:pt x="302558" y="1326711"/>
                </a:lnTo>
                <a:lnTo>
                  <a:pt x="279831" y="1343756"/>
                </a:lnTo>
                <a:lnTo>
                  <a:pt x="259944" y="1359381"/>
                </a:lnTo>
                <a:lnTo>
                  <a:pt x="240058" y="1375006"/>
                </a:lnTo>
                <a:lnTo>
                  <a:pt x="223012" y="1393472"/>
                </a:lnTo>
                <a:lnTo>
                  <a:pt x="204546" y="1413359"/>
                </a:lnTo>
                <a:lnTo>
                  <a:pt x="186080" y="1433245"/>
                </a:lnTo>
                <a:lnTo>
                  <a:pt x="173296" y="1453132"/>
                </a:lnTo>
                <a:lnTo>
                  <a:pt x="159091" y="1473018"/>
                </a:lnTo>
                <a:lnTo>
                  <a:pt x="146307" y="1492905"/>
                </a:lnTo>
                <a:lnTo>
                  <a:pt x="134944" y="1514211"/>
                </a:lnTo>
                <a:lnTo>
                  <a:pt x="125000" y="1536939"/>
                </a:lnTo>
                <a:lnTo>
                  <a:pt x="115057" y="1558246"/>
                </a:lnTo>
                <a:lnTo>
                  <a:pt x="106535" y="1579553"/>
                </a:lnTo>
                <a:lnTo>
                  <a:pt x="100853" y="1602280"/>
                </a:lnTo>
                <a:lnTo>
                  <a:pt x="95171" y="1626428"/>
                </a:lnTo>
                <a:lnTo>
                  <a:pt x="90909" y="1647735"/>
                </a:lnTo>
                <a:lnTo>
                  <a:pt x="89489" y="1671883"/>
                </a:lnTo>
                <a:lnTo>
                  <a:pt x="86648" y="1693190"/>
                </a:lnTo>
                <a:lnTo>
                  <a:pt x="86648" y="1717337"/>
                </a:lnTo>
                <a:lnTo>
                  <a:pt x="86648" y="1741485"/>
                </a:lnTo>
                <a:lnTo>
                  <a:pt x="89489" y="1762792"/>
                </a:lnTo>
                <a:lnTo>
                  <a:pt x="93750" y="1786940"/>
                </a:lnTo>
                <a:lnTo>
                  <a:pt x="100853" y="1819611"/>
                </a:lnTo>
                <a:lnTo>
                  <a:pt x="110796" y="1846599"/>
                </a:lnTo>
                <a:lnTo>
                  <a:pt x="123580" y="1875009"/>
                </a:lnTo>
                <a:lnTo>
                  <a:pt x="139205" y="1899156"/>
                </a:lnTo>
                <a:lnTo>
                  <a:pt x="154830" y="1919043"/>
                </a:lnTo>
                <a:lnTo>
                  <a:pt x="173296" y="1938929"/>
                </a:lnTo>
                <a:lnTo>
                  <a:pt x="193183" y="1954554"/>
                </a:lnTo>
                <a:lnTo>
                  <a:pt x="214489" y="1968759"/>
                </a:lnTo>
                <a:lnTo>
                  <a:pt x="235796" y="1982964"/>
                </a:lnTo>
                <a:lnTo>
                  <a:pt x="258524" y="1992907"/>
                </a:lnTo>
                <a:lnTo>
                  <a:pt x="279831" y="2002850"/>
                </a:lnTo>
                <a:lnTo>
                  <a:pt x="302558" y="2009952"/>
                </a:lnTo>
                <a:lnTo>
                  <a:pt x="346592" y="2022736"/>
                </a:lnTo>
                <a:lnTo>
                  <a:pt x="383524" y="2028418"/>
                </a:lnTo>
                <a:lnTo>
                  <a:pt x="392047" y="2029839"/>
                </a:lnTo>
                <a:lnTo>
                  <a:pt x="399149" y="2034100"/>
                </a:lnTo>
                <a:lnTo>
                  <a:pt x="406251" y="2038362"/>
                </a:lnTo>
                <a:lnTo>
                  <a:pt x="411933" y="2044043"/>
                </a:lnTo>
                <a:lnTo>
                  <a:pt x="416195" y="2052566"/>
                </a:lnTo>
                <a:lnTo>
                  <a:pt x="419036" y="2059668"/>
                </a:lnTo>
                <a:lnTo>
                  <a:pt x="421877" y="2068191"/>
                </a:lnTo>
                <a:lnTo>
                  <a:pt x="421877" y="2076714"/>
                </a:lnTo>
                <a:lnTo>
                  <a:pt x="417615" y="2102282"/>
                </a:lnTo>
                <a:lnTo>
                  <a:pt x="465911" y="2112225"/>
                </a:lnTo>
                <a:lnTo>
                  <a:pt x="517047" y="2119328"/>
                </a:lnTo>
                <a:lnTo>
                  <a:pt x="575286" y="2126430"/>
                </a:lnTo>
                <a:lnTo>
                  <a:pt x="639207" y="2127850"/>
                </a:lnTo>
                <a:lnTo>
                  <a:pt x="684661" y="2126430"/>
                </a:lnTo>
                <a:lnTo>
                  <a:pt x="730116" y="2123589"/>
                </a:lnTo>
                <a:lnTo>
                  <a:pt x="818185" y="2116487"/>
                </a:lnTo>
                <a:lnTo>
                  <a:pt x="889208" y="2106544"/>
                </a:lnTo>
                <a:lnTo>
                  <a:pt x="946026" y="2098021"/>
                </a:lnTo>
                <a:lnTo>
                  <a:pt x="916196" y="1876429"/>
                </a:lnTo>
                <a:lnTo>
                  <a:pt x="894889" y="1732962"/>
                </a:lnTo>
                <a:lnTo>
                  <a:pt x="873583" y="1589496"/>
                </a:lnTo>
                <a:lnTo>
                  <a:pt x="873583" y="1578132"/>
                </a:lnTo>
                <a:lnTo>
                  <a:pt x="877844" y="1568189"/>
                </a:lnTo>
                <a:lnTo>
                  <a:pt x="882105" y="1558246"/>
                </a:lnTo>
                <a:lnTo>
                  <a:pt x="889208" y="1549723"/>
                </a:lnTo>
                <a:lnTo>
                  <a:pt x="899151" y="1544041"/>
                </a:lnTo>
                <a:lnTo>
                  <a:pt x="909094" y="1539780"/>
                </a:lnTo>
                <a:lnTo>
                  <a:pt x="919037" y="1539780"/>
                </a:lnTo>
                <a:lnTo>
                  <a:pt x="931821" y="1542621"/>
                </a:lnTo>
                <a:lnTo>
                  <a:pt x="991481" y="1559666"/>
                </a:lnTo>
                <a:lnTo>
                  <a:pt x="1046879" y="1573871"/>
                </a:lnTo>
                <a:lnTo>
                  <a:pt x="1096595" y="1582394"/>
                </a:lnTo>
                <a:lnTo>
                  <a:pt x="1120742" y="1583814"/>
                </a:lnTo>
                <a:lnTo>
                  <a:pt x="1142049" y="1583814"/>
                </a:lnTo>
                <a:lnTo>
                  <a:pt x="1154834" y="1583814"/>
                </a:lnTo>
                <a:lnTo>
                  <a:pt x="1196027" y="1579553"/>
                </a:lnTo>
                <a:lnTo>
                  <a:pt x="1234379" y="1573871"/>
                </a:lnTo>
                <a:lnTo>
                  <a:pt x="1269891" y="1563928"/>
                </a:lnTo>
                <a:lnTo>
                  <a:pt x="1303982" y="1552564"/>
                </a:lnTo>
                <a:lnTo>
                  <a:pt x="1335232" y="1538359"/>
                </a:lnTo>
                <a:lnTo>
                  <a:pt x="1363641" y="1522734"/>
                </a:lnTo>
                <a:lnTo>
                  <a:pt x="1392050" y="1504268"/>
                </a:lnTo>
                <a:lnTo>
                  <a:pt x="1414778" y="1484382"/>
                </a:lnTo>
                <a:lnTo>
                  <a:pt x="1437505" y="1464495"/>
                </a:lnTo>
                <a:lnTo>
                  <a:pt x="1458812" y="1444609"/>
                </a:lnTo>
                <a:lnTo>
                  <a:pt x="1477278" y="1423302"/>
                </a:lnTo>
                <a:lnTo>
                  <a:pt x="1492903" y="1403416"/>
                </a:lnTo>
                <a:lnTo>
                  <a:pt x="1508528" y="1380688"/>
                </a:lnTo>
                <a:lnTo>
                  <a:pt x="1521312" y="1360802"/>
                </a:lnTo>
                <a:lnTo>
                  <a:pt x="1542619" y="1323870"/>
                </a:lnTo>
                <a:lnTo>
                  <a:pt x="1546880" y="1316767"/>
                </a:lnTo>
                <a:lnTo>
                  <a:pt x="1551142" y="1311086"/>
                </a:lnTo>
                <a:lnTo>
                  <a:pt x="1562505" y="1303983"/>
                </a:lnTo>
                <a:lnTo>
                  <a:pt x="1576710" y="1301142"/>
                </a:lnTo>
                <a:lnTo>
                  <a:pt x="1582392" y="1299722"/>
                </a:lnTo>
                <a:lnTo>
                  <a:pt x="1590914" y="1301142"/>
                </a:lnTo>
                <a:lnTo>
                  <a:pt x="1620744" y="1305404"/>
                </a:lnTo>
                <a:lnTo>
                  <a:pt x="1651994" y="1306824"/>
                </a:lnTo>
                <a:lnTo>
                  <a:pt x="1674722" y="1306824"/>
                </a:lnTo>
                <a:lnTo>
                  <a:pt x="1694608" y="1305404"/>
                </a:lnTo>
                <a:lnTo>
                  <a:pt x="1714494" y="1301142"/>
                </a:lnTo>
                <a:lnTo>
                  <a:pt x="1734381" y="1296881"/>
                </a:lnTo>
                <a:lnTo>
                  <a:pt x="1751426" y="1291199"/>
                </a:lnTo>
                <a:lnTo>
                  <a:pt x="1769892" y="1284097"/>
                </a:lnTo>
                <a:lnTo>
                  <a:pt x="1785517" y="1275574"/>
                </a:lnTo>
                <a:lnTo>
                  <a:pt x="1799722" y="1265631"/>
                </a:lnTo>
                <a:lnTo>
                  <a:pt x="1813927" y="1255688"/>
                </a:lnTo>
                <a:lnTo>
                  <a:pt x="1825290" y="1245744"/>
                </a:lnTo>
                <a:lnTo>
                  <a:pt x="1835233" y="1232960"/>
                </a:lnTo>
                <a:lnTo>
                  <a:pt x="1845177" y="1221597"/>
                </a:lnTo>
                <a:lnTo>
                  <a:pt x="1853699" y="1210233"/>
                </a:lnTo>
                <a:lnTo>
                  <a:pt x="1857961" y="1196028"/>
                </a:lnTo>
                <a:lnTo>
                  <a:pt x="1860802" y="1181824"/>
                </a:lnTo>
                <a:lnTo>
                  <a:pt x="1860802" y="1167619"/>
                </a:lnTo>
                <a:lnTo>
                  <a:pt x="1860802" y="1153414"/>
                </a:lnTo>
                <a:lnTo>
                  <a:pt x="1857961" y="1140630"/>
                </a:lnTo>
                <a:lnTo>
                  <a:pt x="1853699" y="1127846"/>
                </a:lnTo>
                <a:lnTo>
                  <a:pt x="1845177" y="1113641"/>
                </a:lnTo>
                <a:lnTo>
                  <a:pt x="1835233" y="1102278"/>
                </a:lnTo>
                <a:lnTo>
                  <a:pt x="1825290" y="1089494"/>
                </a:lnTo>
                <a:lnTo>
                  <a:pt x="1813927" y="1079550"/>
                </a:lnTo>
                <a:lnTo>
                  <a:pt x="1799722" y="1069607"/>
                </a:lnTo>
                <a:lnTo>
                  <a:pt x="1785517" y="1059664"/>
                </a:lnTo>
                <a:lnTo>
                  <a:pt x="1769892" y="1052562"/>
                </a:lnTo>
                <a:lnTo>
                  <a:pt x="1751426" y="1046880"/>
                </a:lnTo>
                <a:lnTo>
                  <a:pt x="1734381" y="1039778"/>
                </a:lnTo>
                <a:lnTo>
                  <a:pt x="1714494" y="1034096"/>
                </a:lnTo>
                <a:lnTo>
                  <a:pt x="1694608" y="1032675"/>
                </a:lnTo>
                <a:lnTo>
                  <a:pt x="1674722" y="1028414"/>
                </a:lnTo>
                <a:lnTo>
                  <a:pt x="1651994" y="1028414"/>
                </a:lnTo>
                <a:lnTo>
                  <a:pt x="1620744" y="1029834"/>
                </a:lnTo>
                <a:lnTo>
                  <a:pt x="1588074" y="1036937"/>
                </a:lnTo>
                <a:lnTo>
                  <a:pt x="1558244" y="1044039"/>
                </a:lnTo>
                <a:lnTo>
                  <a:pt x="1531255" y="1053982"/>
                </a:lnTo>
                <a:lnTo>
                  <a:pt x="1507107" y="1068187"/>
                </a:lnTo>
                <a:lnTo>
                  <a:pt x="1484380" y="1086653"/>
                </a:lnTo>
                <a:lnTo>
                  <a:pt x="1467335" y="1103698"/>
                </a:lnTo>
                <a:lnTo>
                  <a:pt x="1461653" y="1113641"/>
                </a:lnTo>
                <a:lnTo>
                  <a:pt x="1454550" y="1123585"/>
                </a:lnTo>
                <a:lnTo>
                  <a:pt x="1451709" y="1132107"/>
                </a:lnTo>
                <a:lnTo>
                  <a:pt x="1448869" y="1137789"/>
                </a:lnTo>
                <a:lnTo>
                  <a:pt x="1448869" y="1140630"/>
                </a:lnTo>
                <a:lnTo>
                  <a:pt x="1444607" y="1147733"/>
                </a:lnTo>
                <a:lnTo>
                  <a:pt x="1444607" y="1150573"/>
                </a:lnTo>
                <a:lnTo>
                  <a:pt x="1434664" y="1186085"/>
                </a:lnTo>
                <a:lnTo>
                  <a:pt x="1419039" y="1225858"/>
                </a:lnTo>
                <a:lnTo>
                  <a:pt x="1409096" y="1247165"/>
                </a:lnTo>
                <a:lnTo>
                  <a:pt x="1397732" y="1269892"/>
                </a:lnTo>
                <a:lnTo>
                  <a:pt x="1383527" y="1291199"/>
                </a:lnTo>
                <a:lnTo>
                  <a:pt x="1367902" y="1313926"/>
                </a:lnTo>
                <a:lnTo>
                  <a:pt x="1350857" y="1335233"/>
                </a:lnTo>
                <a:lnTo>
                  <a:pt x="1330970" y="1355120"/>
                </a:lnTo>
                <a:lnTo>
                  <a:pt x="1311084" y="1373586"/>
                </a:lnTo>
                <a:lnTo>
                  <a:pt x="1289777" y="1386370"/>
                </a:lnTo>
                <a:lnTo>
                  <a:pt x="1264209" y="1400575"/>
                </a:lnTo>
                <a:lnTo>
                  <a:pt x="1235800" y="1410518"/>
                </a:lnTo>
                <a:lnTo>
                  <a:pt x="1208811" y="1419041"/>
                </a:lnTo>
                <a:lnTo>
                  <a:pt x="1174720" y="1420461"/>
                </a:lnTo>
                <a:lnTo>
                  <a:pt x="1151993" y="1420461"/>
                </a:lnTo>
                <a:lnTo>
                  <a:pt x="1130686" y="1419041"/>
                </a:lnTo>
                <a:lnTo>
                  <a:pt x="1107958" y="1416200"/>
                </a:lnTo>
                <a:lnTo>
                  <a:pt x="1086651" y="1413359"/>
                </a:lnTo>
                <a:lnTo>
                  <a:pt x="1042617" y="1400575"/>
                </a:lnTo>
                <a:lnTo>
                  <a:pt x="1001424" y="1384950"/>
                </a:lnTo>
                <a:lnTo>
                  <a:pt x="961651" y="1366484"/>
                </a:lnTo>
                <a:lnTo>
                  <a:pt x="921878" y="1346597"/>
                </a:lnTo>
                <a:lnTo>
                  <a:pt x="848014" y="1303983"/>
                </a:lnTo>
                <a:lnTo>
                  <a:pt x="798298" y="1272733"/>
                </a:lnTo>
                <a:lnTo>
                  <a:pt x="752844" y="1250006"/>
                </a:lnTo>
                <a:lnTo>
                  <a:pt x="742900" y="1242903"/>
                </a:lnTo>
                <a:lnTo>
                  <a:pt x="728696" y="1231540"/>
                </a:lnTo>
                <a:lnTo>
                  <a:pt x="723014" y="1225858"/>
                </a:lnTo>
                <a:lnTo>
                  <a:pt x="718753" y="1217335"/>
                </a:lnTo>
                <a:lnTo>
                  <a:pt x="714491" y="1210233"/>
                </a:lnTo>
                <a:lnTo>
                  <a:pt x="714491" y="1201710"/>
                </a:lnTo>
                <a:lnTo>
                  <a:pt x="710230" y="1147733"/>
                </a:lnTo>
                <a:lnTo>
                  <a:pt x="710230" y="1137789"/>
                </a:lnTo>
                <a:lnTo>
                  <a:pt x="713071" y="1130687"/>
                </a:lnTo>
                <a:lnTo>
                  <a:pt x="715912" y="1123585"/>
                </a:lnTo>
                <a:lnTo>
                  <a:pt x="720173" y="1117903"/>
                </a:lnTo>
                <a:lnTo>
                  <a:pt x="725855" y="1112221"/>
                </a:lnTo>
                <a:lnTo>
                  <a:pt x="732957" y="1106539"/>
                </a:lnTo>
                <a:lnTo>
                  <a:pt x="740059" y="1103698"/>
                </a:lnTo>
                <a:lnTo>
                  <a:pt x="748582" y="1102278"/>
                </a:lnTo>
                <a:lnTo>
                  <a:pt x="795457" y="1092335"/>
                </a:lnTo>
                <a:lnTo>
                  <a:pt x="842332" y="1082391"/>
                </a:lnTo>
                <a:lnTo>
                  <a:pt x="884946" y="1068187"/>
                </a:lnTo>
                <a:lnTo>
                  <a:pt x="926140" y="1049721"/>
                </a:lnTo>
                <a:lnTo>
                  <a:pt x="963071" y="1029834"/>
                </a:lnTo>
                <a:lnTo>
                  <a:pt x="998583" y="1008527"/>
                </a:lnTo>
                <a:lnTo>
                  <a:pt x="1031254" y="982959"/>
                </a:lnTo>
                <a:lnTo>
                  <a:pt x="1058242" y="957391"/>
                </a:lnTo>
                <a:lnTo>
                  <a:pt x="1085231" y="927561"/>
                </a:lnTo>
                <a:lnTo>
                  <a:pt x="1106538" y="894891"/>
                </a:lnTo>
                <a:lnTo>
                  <a:pt x="1126424" y="860799"/>
                </a:lnTo>
                <a:lnTo>
                  <a:pt x="1142049" y="825288"/>
                </a:lnTo>
                <a:lnTo>
                  <a:pt x="1154834" y="786936"/>
                </a:lnTo>
                <a:lnTo>
                  <a:pt x="1164777" y="747163"/>
                </a:lnTo>
                <a:lnTo>
                  <a:pt x="1169038" y="705969"/>
                </a:lnTo>
                <a:lnTo>
                  <a:pt x="1170459" y="661935"/>
                </a:lnTo>
                <a:lnTo>
                  <a:pt x="1170459" y="636367"/>
                </a:lnTo>
                <a:lnTo>
                  <a:pt x="1169038" y="607957"/>
                </a:lnTo>
                <a:lnTo>
                  <a:pt x="1166197" y="582389"/>
                </a:lnTo>
                <a:lnTo>
                  <a:pt x="1160515" y="556821"/>
                </a:lnTo>
                <a:lnTo>
                  <a:pt x="1149152" y="504264"/>
                </a:lnTo>
                <a:lnTo>
                  <a:pt x="1132106" y="454548"/>
                </a:lnTo>
                <a:lnTo>
                  <a:pt x="1110799" y="404832"/>
                </a:lnTo>
                <a:lnTo>
                  <a:pt x="1085231" y="356536"/>
                </a:lnTo>
                <a:lnTo>
                  <a:pt x="1071026" y="335229"/>
                </a:lnTo>
                <a:lnTo>
                  <a:pt x="1055401" y="311081"/>
                </a:lnTo>
                <a:lnTo>
                  <a:pt x="1038356" y="291195"/>
                </a:lnTo>
                <a:lnTo>
                  <a:pt x="1021310" y="269888"/>
                </a:lnTo>
                <a:lnTo>
                  <a:pt x="1002844" y="250001"/>
                </a:lnTo>
                <a:lnTo>
                  <a:pt x="982958" y="230115"/>
                </a:lnTo>
                <a:lnTo>
                  <a:pt x="963071" y="211649"/>
                </a:lnTo>
                <a:lnTo>
                  <a:pt x="943185" y="196024"/>
                </a:lnTo>
                <a:lnTo>
                  <a:pt x="921878" y="180399"/>
                </a:lnTo>
                <a:lnTo>
                  <a:pt x="897730" y="163353"/>
                </a:lnTo>
                <a:lnTo>
                  <a:pt x="873583" y="150569"/>
                </a:lnTo>
                <a:lnTo>
                  <a:pt x="849435" y="137785"/>
                </a:lnTo>
                <a:lnTo>
                  <a:pt x="823866" y="126421"/>
                </a:lnTo>
                <a:lnTo>
                  <a:pt x="798298" y="116478"/>
                </a:lnTo>
                <a:lnTo>
                  <a:pt x="772730" y="106535"/>
                </a:lnTo>
                <a:lnTo>
                  <a:pt x="744321" y="100853"/>
                </a:lnTo>
                <a:lnTo>
                  <a:pt x="715912" y="93751"/>
                </a:lnTo>
                <a:lnTo>
                  <a:pt x="688923" y="90910"/>
                </a:lnTo>
                <a:lnTo>
                  <a:pt x="659093" y="88069"/>
                </a:lnTo>
                <a:close/>
                <a:moveTo>
                  <a:pt x="596593" y="0"/>
                </a:moveTo>
                <a:lnTo>
                  <a:pt x="629264" y="0"/>
                </a:lnTo>
                <a:lnTo>
                  <a:pt x="660514" y="0"/>
                </a:lnTo>
                <a:lnTo>
                  <a:pt x="690343" y="2841"/>
                </a:lnTo>
                <a:lnTo>
                  <a:pt x="723014" y="7103"/>
                </a:lnTo>
                <a:lnTo>
                  <a:pt x="752844" y="12784"/>
                </a:lnTo>
                <a:lnTo>
                  <a:pt x="784094" y="19887"/>
                </a:lnTo>
                <a:lnTo>
                  <a:pt x="813923" y="29830"/>
                </a:lnTo>
                <a:lnTo>
                  <a:pt x="842332" y="41194"/>
                </a:lnTo>
                <a:lnTo>
                  <a:pt x="869321" y="52557"/>
                </a:lnTo>
                <a:lnTo>
                  <a:pt x="897730" y="66762"/>
                </a:lnTo>
                <a:lnTo>
                  <a:pt x="926140" y="80967"/>
                </a:lnTo>
                <a:lnTo>
                  <a:pt x="951708" y="96592"/>
                </a:lnTo>
                <a:lnTo>
                  <a:pt x="977276" y="113637"/>
                </a:lnTo>
                <a:lnTo>
                  <a:pt x="1002844" y="133524"/>
                </a:lnTo>
                <a:lnTo>
                  <a:pt x="1026992" y="151990"/>
                </a:lnTo>
                <a:lnTo>
                  <a:pt x="1048299" y="173296"/>
                </a:lnTo>
                <a:lnTo>
                  <a:pt x="1071026" y="196024"/>
                </a:lnTo>
                <a:lnTo>
                  <a:pt x="1092333" y="220172"/>
                </a:lnTo>
                <a:lnTo>
                  <a:pt x="1112220" y="244320"/>
                </a:lnTo>
                <a:lnTo>
                  <a:pt x="1130686" y="267047"/>
                </a:lnTo>
                <a:lnTo>
                  <a:pt x="1149152" y="294036"/>
                </a:lnTo>
                <a:lnTo>
                  <a:pt x="1164777" y="321024"/>
                </a:lnTo>
                <a:lnTo>
                  <a:pt x="1180402" y="349434"/>
                </a:lnTo>
                <a:lnTo>
                  <a:pt x="1194606" y="376422"/>
                </a:lnTo>
                <a:lnTo>
                  <a:pt x="1208811" y="407672"/>
                </a:lnTo>
                <a:lnTo>
                  <a:pt x="1218754" y="437502"/>
                </a:lnTo>
                <a:lnTo>
                  <a:pt x="1228697" y="467332"/>
                </a:lnTo>
                <a:lnTo>
                  <a:pt x="1238641" y="498582"/>
                </a:lnTo>
                <a:lnTo>
                  <a:pt x="1244322" y="529832"/>
                </a:lnTo>
                <a:lnTo>
                  <a:pt x="1250004" y="562503"/>
                </a:lnTo>
                <a:lnTo>
                  <a:pt x="1254266" y="593753"/>
                </a:lnTo>
                <a:lnTo>
                  <a:pt x="1258527" y="627844"/>
                </a:lnTo>
                <a:lnTo>
                  <a:pt x="1258527" y="661935"/>
                </a:lnTo>
                <a:lnTo>
                  <a:pt x="1255686" y="711651"/>
                </a:lnTo>
                <a:lnTo>
                  <a:pt x="1250004" y="759947"/>
                </a:lnTo>
                <a:lnTo>
                  <a:pt x="1240061" y="805402"/>
                </a:lnTo>
                <a:lnTo>
                  <a:pt x="1228697" y="849436"/>
                </a:lnTo>
                <a:lnTo>
                  <a:pt x="1210231" y="889209"/>
                </a:lnTo>
                <a:lnTo>
                  <a:pt x="1190345" y="928982"/>
                </a:lnTo>
                <a:lnTo>
                  <a:pt x="1166197" y="967334"/>
                </a:lnTo>
                <a:lnTo>
                  <a:pt x="1139208" y="1000005"/>
                </a:lnTo>
                <a:lnTo>
                  <a:pt x="1107958" y="1032675"/>
                </a:lnTo>
                <a:lnTo>
                  <a:pt x="1075288" y="1062505"/>
                </a:lnTo>
                <a:lnTo>
                  <a:pt x="1036935" y="1088073"/>
                </a:lnTo>
                <a:lnTo>
                  <a:pt x="997163" y="1112221"/>
                </a:lnTo>
                <a:lnTo>
                  <a:pt x="953128" y="1133528"/>
                </a:lnTo>
                <a:lnTo>
                  <a:pt x="907674" y="1151994"/>
                </a:lnTo>
                <a:lnTo>
                  <a:pt x="857958" y="1167619"/>
                </a:lnTo>
                <a:lnTo>
                  <a:pt x="805401" y="1180403"/>
                </a:lnTo>
                <a:lnTo>
                  <a:pt x="848014" y="1201710"/>
                </a:lnTo>
                <a:lnTo>
                  <a:pt x="892049" y="1227278"/>
                </a:lnTo>
                <a:lnTo>
                  <a:pt x="958810" y="1267051"/>
                </a:lnTo>
                <a:lnTo>
                  <a:pt x="992901" y="1285517"/>
                </a:lnTo>
                <a:lnTo>
                  <a:pt x="1026992" y="1301142"/>
                </a:lnTo>
                <a:lnTo>
                  <a:pt x="1062504" y="1315347"/>
                </a:lnTo>
                <a:lnTo>
                  <a:pt x="1098015" y="1326711"/>
                </a:lnTo>
                <a:lnTo>
                  <a:pt x="1136368" y="1333813"/>
                </a:lnTo>
                <a:lnTo>
                  <a:pt x="1154834" y="1335233"/>
                </a:lnTo>
                <a:lnTo>
                  <a:pt x="1171879" y="1335233"/>
                </a:lnTo>
                <a:lnTo>
                  <a:pt x="1194606" y="1333813"/>
                </a:lnTo>
                <a:lnTo>
                  <a:pt x="1214493" y="1326711"/>
                </a:lnTo>
                <a:lnTo>
                  <a:pt x="1231538" y="1319608"/>
                </a:lnTo>
                <a:lnTo>
                  <a:pt x="1250004" y="1309665"/>
                </a:lnTo>
                <a:lnTo>
                  <a:pt x="1265629" y="1296881"/>
                </a:lnTo>
                <a:lnTo>
                  <a:pt x="1279834" y="1284097"/>
                </a:lnTo>
                <a:lnTo>
                  <a:pt x="1294039" y="1269892"/>
                </a:lnTo>
                <a:lnTo>
                  <a:pt x="1305402" y="1252847"/>
                </a:lnTo>
                <a:lnTo>
                  <a:pt x="1315345" y="1237222"/>
                </a:lnTo>
                <a:lnTo>
                  <a:pt x="1325289" y="1220176"/>
                </a:lnTo>
                <a:lnTo>
                  <a:pt x="1340914" y="1186085"/>
                </a:lnTo>
                <a:lnTo>
                  <a:pt x="1353698" y="1153414"/>
                </a:lnTo>
                <a:lnTo>
                  <a:pt x="1362221" y="1127846"/>
                </a:lnTo>
                <a:lnTo>
                  <a:pt x="1365061" y="1113641"/>
                </a:lnTo>
                <a:lnTo>
                  <a:pt x="1369323" y="1096596"/>
                </a:lnTo>
                <a:lnTo>
                  <a:pt x="1372164" y="1088073"/>
                </a:lnTo>
                <a:lnTo>
                  <a:pt x="1375005" y="1079550"/>
                </a:lnTo>
                <a:lnTo>
                  <a:pt x="1379266" y="1073869"/>
                </a:lnTo>
                <a:lnTo>
                  <a:pt x="1384948" y="1068187"/>
                </a:lnTo>
                <a:lnTo>
                  <a:pt x="1394891" y="1053982"/>
                </a:lnTo>
                <a:lnTo>
                  <a:pt x="1407675" y="1039778"/>
                </a:lnTo>
                <a:lnTo>
                  <a:pt x="1419039" y="1028414"/>
                </a:lnTo>
                <a:lnTo>
                  <a:pt x="1433244" y="1017050"/>
                </a:lnTo>
                <a:lnTo>
                  <a:pt x="1447448" y="1004266"/>
                </a:lnTo>
                <a:lnTo>
                  <a:pt x="1461653" y="994323"/>
                </a:lnTo>
                <a:lnTo>
                  <a:pt x="1494323" y="977277"/>
                </a:lnTo>
                <a:lnTo>
                  <a:pt x="1531255" y="960232"/>
                </a:lnTo>
                <a:lnTo>
                  <a:pt x="1568187" y="950289"/>
                </a:lnTo>
                <a:lnTo>
                  <a:pt x="1610801" y="944607"/>
                </a:lnTo>
                <a:lnTo>
                  <a:pt x="1651994" y="943186"/>
                </a:lnTo>
                <a:lnTo>
                  <a:pt x="1681824" y="943186"/>
                </a:lnTo>
                <a:lnTo>
                  <a:pt x="1711654" y="947448"/>
                </a:lnTo>
                <a:lnTo>
                  <a:pt x="1740063" y="953129"/>
                </a:lnTo>
                <a:lnTo>
                  <a:pt x="1767051" y="958811"/>
                </a:lnTo>
                <a:lnTo>
                  <a:pt x="1794040" y="968755"/>
                </a:lnTo>
                <a:lnTo>
                  <a:pt x="1818188" y="980118"/>
                </a:lnTo>
                <a:lnTo>
                  <a:pt x="1840915" y="992902"/>
                </a:lnTo>
                <a:lnTo>
                  <a:pt x="1860802" y="1008527"/>
                </a:lnTo>
                <a:lnTo>
                  <a:pt x="1880688" y="1024152"/>
                </a:lnTo>
                <a:lnTo>
                  <a:pt x="1899154" y="1042618"/>
                </a:lnTo>
                <a:lnTo>
                  <a:pt x="1913359" y="1059664"/>
                </a:lnTo>
                <a:lnTo>
                  <a:pt x="1924722" y="1079550"/>
                </a:lnTo>
                <a:lnTo>
                  <a:pt x="1934666" y="1100857"/>
                </a:lnTo>
                <a:lnTo>
                  <a:pt x="1943188" y="1122164"/>
                </a:lnTo>
                <a:lnTo>
                  <a:pt x="1947450" y="1146312"/>
                </a:lnTo>
                <a:lnTo>
                  <a:pt x="1948870" y="1167619"/>
                </a:lnTo>
                <a:lnTo>
                  <a:pt x="1947450" y="1191767"/>
                </a:lnTo>
                <a:lnTo>
                  <a:pt x="1943188" y="1213074"/>
                </a:lnTo>
                <a:lnTo>
                  <a:pt x="1934666" y="1235801"/>
                </a:lnTo>
                <a:lnTo>
                  <a:pt x="1924722" y="1255688"/>
                </a:lnTo>
                <a:lnTo>
                  <a:pt x="1913359" y="1275574"/>
                </a:lnTo>
                <a:lnTo>
                  <a:pt x="1899154" y="1295460"/>
                </a:lnTo>
                <a:lnTo>
                  <a:pt x="1880688" y="1311086"/>
                </a:lnTo>
                <a:lnTo>
                  <a:pt x="1860802" y="1329552"/>
                </a:lnTo>
                <a:lnTo>
                  <a:pt x="1840915" y="1343756"/>
                </a:lnTo>
                <a:lnTo>
                  <a:pt x="1818188" y="1355120"/>
                </a:lnTo>
                <a:lnTo>
                  <a:pt x="1794040" y="1366484"/>
                </a:lnTo>
                <a:lnTo>
                  <a:pt x="1767051" y="1376427"/>
                </a:lnTo>
                <a:lnTo>
                  <a:pt x="1740063" y="1384950"/>
                </a:lnTo>
                <a:lnTo>
                  <a:pt x="1711654" y="1390631"/>
                </a:lnTo>
                <a:lnTo>
                  <a:pt x="1681824" y="1393472"/>
                </a:lnTo>
                <a:lnTo>
                  <a:pt x="1651994" y="1394893"/>
                </a:lnTo>
                <a:lnTo>
                  <a:pt x="1627846" y="1393472"/>
                </a:lnTo>
                <a:lnTo>
                  <a:pt x="1605119" y="1390631"/>
                </a:lnTo>
                <a:lnTo>
                  <a:pt x="1576710" y="1434666"/>
                </a:lnTo>
                <a:lnTo>
                  <a:pt x="1561085" y="1457393"/>
                </a:lnTo>
                <a:lnTo>
                  <a:pt x="1542619" y="1480120"/>
                </a:lnTo>
                <a:lnTo>
                  <a:pt x="1522732" y="1502848"/>
                </a:lnTo>
                <a:lnTo>
                  <a:pt x="1501426" y="1526996"/>
                </a:lnTo>
                <a:lnTo>
                  <a:pt x="1477278" y="1548303"/>
                </a:lnTo>
                <a:lnTo>
                  <a:pt x="1451709" y="1568189"/>
                </a:lnTo>
                <a:lnTo>
                  <a:pt x="1421880" y="1588075"/>
                </a:lnTo>
                <a:lnTo>
                  <a:pt x="1392050" y="1606541"/>
                </a:lnTo>
                <a:lnTo>
                  <a:pt x="1359380" y="1623587"/>
                </a:lnTo>
                <a:lnTo>
                  <a:pt x="1323868" y="1637792"/>
                </a:lnTo>
                <a:lnTo>
                  <a:pt x="1285516" y="1650576"/>
                </a:lnTo>
                <a:lnTo>
                  <a:pt x="1245743" y="1660519"/>
                </a:lnTo>
                <a:lnTo>
                  <a:pt x="1204550" y="1667621"/>
                </a:lnTo>
                <a:lnTo>
                  <a:pt x="1159095" y="1671883"/>
                </a:lnTo>
                <a:lnTo>
                  <a:pt x="1134947" y="1671883"/>
                </a:lnTo>
                <a:lnTo>
                  <a:pt x="1112220" y="1670462"/>
                </a:lnTo>
                <a:lnTo>
                  <a:pt x="1065345" y="1666201"/>
                </a:lnTo>
                <a:lnTo>
                  <a:pt x="1017049" y="1656258"/>
                </a:lnTo>
                <a:lnTo>
                  <a:pt x="971594" y="1646314"/>
                </a:lnTo>
                <a:lnTo>
                  <a:pt x="995742" y="1813929"/>
                </a:lnTo>
                <a:lnTo>
                  <a:pt x="1017049" y="1965918"/>
                </a:lnTo>
                <a:lnTo>
                  <a:pt x="1036935" y="2126430"/>
                </a:lnTo>
                <a:lnTo>
                  <a:pt x="1036935" y="2133532"/>
                </a:lnTo>
                <a:lnTo>
                  <a:pt x="1036935" y="2142055"/>
                </a:lnTo>
                <a:lnTo>
                  <a:pt x="1035515" y="2149157"/>
                </a:lnTo>
                <a:lnTo>
                  <a:pt x="1031254" y="2156260"/>
                </a:lnTo>
                <a:lnTo>
                  <a:pt x="1025572" y="2161942"/>
                </a:lnTo>
                <a:lnTo>
                  <a:pt x="1018469" y="2167623"/>
                </a:lnTo>
                <a:lnTo>
                  <a:pt x="1011367" y="2171885"/>
                </a:lnTo>
                <a:lnTo>
                  <a:pt x="1002844" y="2173305"/>
                </a:lnTo>
                <a:lnTo>
                  <a:pt x="968753" y="2181828"/>
                </a:lnTo>
                <a:lnTo>
                  <a:pt x="887787" y="2193192"/>
                </a:lnTo>
                <a:lnTo>
                  <a:pt x="833810" y="2201714"/>
                </a:lnTo>
                <a:lnTo>
                  <a:pt x="772730" y="2207396"/>
                </a:lnTo>
                <a:lnTo>
                  <a:pt x="705968" y="2211658"/>
                </a:lnTo>
                <a:lnTo>
                  <a:pt x="639207" y="2213078"/>
                </a:lnTo>
                <a:lnTo>
                  <a:pt x="596593" y="2213078"/>
                </a:lnTo>
                <a:lnTo>
                  <a:pt x="556820" y="2211658"/>
                </a:lnTo>
                <a:lnTo>
                  <a:pt x="519888" y="2207396"/>
                </a:lnTo>
                <a:lnTo>
                  <a:pt x="482956" y="2203135"/>
                </a:lnTo>
                <a:lnTo>
                  <a:pt x="447445" y="2197453"/>
                </a:lnTo>
                <a:lnTo>
                  <a:pt x="416195" y="2190351"/>
                </a:lnTo>
                <a:lnTo>
                  <a:pt x="386365" y="2181828"/>
                </a:lnTo>
                <a:lnTo>
                  <a:pt x="356535" y="2171885"/>
                </a:lnTo>
                <a:lnTo>
                  <a:pt x="349433" y="2170464"/>
                </a:lnTo>
                <a:lnTo>
                  <a:pt x="343751" y="2166203"/>
                </a:lnTo>
                <a:lnTo>
                  <a:pt x="333808" y="2153419"/>
                </a:lnTo>
                <a:lnTo>
                  <a:pt x="329547" y="2142055"/>
                </a:lnTo>
                <a:lnTo>
                  <a:pt x="328126" y="2133532"/>
                </a:lnTo>
                <a:lnTo>
                  <a:pt x="328126" y="2127850"/>
                </a:lnTo>
                <a:lnTo>
                  <a:pt x="329547" y="2107964"/>
                </a:lnTo>
                <a:lnTo>
                  <a:pt x="298297" y="2099441"/>
                </a:lnTo>
                <a:lnTo>
                  <a:pt x="267046" y="2089498"/>
                </a:lnTo>
                <a:lnTo>
                  <a:pt x="235796" y="2078134"/>
                </a:lnTo>
                <a:lnTo>
                  <a:pt x="208808" y="2066771"/>
                </a:lnTo>
                <a:lnTo>
                  <a:pt x="183239" y="2052566"/>
                </a:lnTo>
                <a:lnTo>
                  <a:pt x="156251" y="2036941"/>
                </a:lnTo>
                <a:lnTo>
                  <a:pt x="134944" y="2018475"/>
                </a:lnTo>
                <a:lnTo>
                  <a:pt x="113637" y="2000009"/>
                </a:lnTo>
                <a:lnTo>
                  <a:pt x="93750" y="1980123"/>
                </a:lnTo>
                <a:lnTo>
                  <a:pt x="75284" y="1958816"/>
                </a:lnTo>
                <a:lnTo>
                  <a:pt x="59659" y="1934668"/>
                </a:lnTo>
                <a:lnTo>
                  <a:pt x="45455" y="1910520"/>
                </a:lnTo>
                <a:lnTo>
                  <a:pt x="31250" y="1884952"/>
                </a:lnTo>
                <a:lnTo>
                  <a:pt x="21307" y="1859383"/>
                </a:lnTo>
                <a:lnTo>
                  <a:pt x="12784" y="1830974"/>
                </a:lnTo>
                <a:lnTo>
                  <a:pt x="7102" y="1801145"/>
                </a:lnTo>
                <a:lnTo>
                  <a:pt x="2841" y="1775576"/>
                </a:lnTo>
                <a:lnTo>
                  <a:pt x="0" y="1747167"/>
                </a:lnTo>
                <a:lnTo>
                  <a:pt x="0" y="1720178"/>
                </a:lnTo>
                <a:lnTo>
                  <a:pt x="0" y="1691769"/>
                </a:lnTo>
                <a:lnTo>
                  <a:pt x="1421" y="1663360"/>
                </a:lnTo>
                <a:lnTo>
                  <a:pt x="5682" y="1636371"/>
                </a:lnTo>
                <a:lnTo>
                  <a:pt x="9943" y="1607962"/>
                </a:lnTo>
                <a:lnTo>
                  <a:pt x="17046" y="1579553"/>
                </a:lnTo>
                <a:lnTo>
                  <a:pt x="25568" y="1553984"/>
                </a:lnTo>
                <a:lnTo>
                  <a:pt x="32671" y="1526996"/>
                </a:lnTo>
                <a:lnTo>
                  <a:pt x="45455" y="1500007"/>
                </a:lnTo>
                <a:lnTo>
                  <a:pt x="56818" y="1474439"/>
                </a:lnTo>
                <a:lnTo>
                  <a:pt x="71023" y="1450291"/>
                </a:lnTo>
                <a:lnTo>
                  <a:pt x="85228" y="1424722"/>
                </a:lnTo>
                <a:lnTo>
                  <a:pt x="100853" y="1400575"/>
                </a:lnTo>
                <a:lnTo>
                  <a:pt x="119319" y="1379268"/>
                </a:lnTo>
                <a:lnTo>
                  <a:pt x="150569" y="1340915"/>
                </a:lnTo>
                <a:lnTo>
                  <a:pt x="184660" y="1309665"/>
                </a:lnTo>
                <a:lnTo>
                  <a:pt x="223012" y="1276994"/>
                </a:lnTo>
                <a:lnTo>
                  <a:pt x="259944" y="1251426"/>
                </a:lnTo>
                <a:lnTo>
                  <a:pt x="299717" y="1227278"/>
                </a:lnTo>
                <a:lnTo>
                  <a:pt x="343751" y="1207392"/>
                </a:lnTo>
                <a:lnTo>
                  <a:pt x="387785" y="1190346"/>
                </a:lnTo>
                <a:lnTo>
                  <a:pt x="431820" y="1177562"/>
                </a:lnTo>
                <a:lnTo>
                  <a:pt x="383524" y="1166199"/>
                </a:lnTo>
                <a:lnTo>
                  <a:pt x="338069" y="1151994"/>
                </a:lnTo>
                <a:lnTo>
                  <a:pt x="296876" y="1133528"/>
                </a:lnTo>
                <a:lnTo>
                  <a:pt x="255683" y="1113641"/>
                </a:lnTo>
                <a:lnTo>
                  <a:pt x="218751" y="1092335"/>
                </a:lnTo>
                <a:lnTo>
                  <a:pt x="184660" y="1066766"/>
                </a:lnTo>
                <a:lnTo>
                  <a:pt x="154830" y="1038357"/>
                </a:lnTo>
                <a:lnTo>
                  <a:pt x="126421" y="1008527"/>
                </a:lnTo>
                <a:lnTo>
                  <a:pt x="100853" y="974436"/>
                </a:lnTo>
                <a:lnTo>
                  <a:pt x="79546" y="940345"/>
                </a:lnTo>
                <a:lnTo>
                  <a:pt x="61080" y="903413"/>
                </a:lnTo>
                <a:lnTo>
                  <a:pt x="46875" y="863640"/>
                </a:lnTo>
                <a:lnTo>
                  <a:pt x="35512" y="821027"/>
                </a:lnTo>
                <a:lnTo>
                  <a:pt x="25568" y="776992"/>
                </a:lnTo>
                <a:lnTo>
                  <a:pt x="21307" y="731538"/>
                </a:lnTo>
                <a:lnTo>
                  <a:pt x="19886" y="681821"/>
                </a:lnTo>
                <a:lnTo>
                  <a:pt x="19886" y="650571"/>
                </a:lnTo>
                <a:lnTo>
                  <a:pt x="21307" y="617901"/>
                </a:lnTo>
                <a:lnTo>
                  <a:pt x="25568" y="588071"/>
                </a:lnTo>
                <a:lnTo>
                  <a:pt x="29830" y="556821"/>
                </a:lnTo>
                <a:lnTo>
                  <a:pt x="36932" y="524150"/>
                </a:lnTo>
                <a:lnTo>
                  <a:pt x="44034" y="494321"/>
                </a:lnTo>
                <a:lnTo>
                  <a:pt x="53978" y="463070"/>
                </a:lnTo>
                <a:lnTo>
                  <a:pt x="63921" y="433241"/>
                </a:lnTo>
                <a:lnTo>
                  <a:pt x="73864" y="404832"/>
                </a:lnTo>
                <a:lnTo>
                  <a:pt x="86648" y="375002"/>
                </a:lnTo>
                <a:lnTo>
                  <a:pt x="100853" y="346593"/>
                </a:lnTo>
                <a:lnTo>
                  <a:pt x="115057" y="319604"/>
                </a:lnTo>
                <a:lnTo>
                  <a:pt x="130682" y="291195"/>
                </a:lnTo>
                <a:lnTo>
                  <a:pt x="149148" y="265626"/>
                </a:lnTo>
                <a:lnTo>
                  <a:pt x="166194" y="240058"/>
                </a:lnTo>
                <a:lnTo>
                  <a:pt x="186080" y="215910"/>
                </a:lnTo>
                <a:lnTo>
                  <a:pt x="208808" y="190342"/>
                </a:lnTo>
                <a:lnTo>
                  <a:pt x="230114" y="166194"/>
                </a:lnTo>
                <a:lnTo>
                  <a:pt x="254262" y="143467"/>
                </a:lnTo>
                <a:lnTo>
                  <a:pt x="279831" y="122160"/>
                </a:lnTo>
                <a:lnTo>
                  <a:pt x="306819" y="103694"/>
                </a:lnTo>
                <a:lnTo>
                  <a:pt x="332388" y="86648"/>
                </a:lnTo>
                <a:lnTo>
                  <a:pt x="359376" y="71023"/>
                </a:lnTo>
                <a:lnTo>
                  <a:pt x="386365" y="56819"/>
                </a:lnTo>
                <a:lnTo>
                  <a:pt x="416195" y="42614"/>
                </a:lnTo>
                <a:lnTo>
                  <a:pt x="443183" y="29830"/>
                </a:lnTo>
                <a:lnTo>
                  <a:pt x="473013" y="22728"/>
                </a:lnTo>
                <a:lnTo>
                  <a:pt x="502843" y="14205"/>
                </a:lnTo>
                <a:lnTo>
                  <a:pt x="535513" y="8523"/>
                </a:lnTo>
                <a:lnTo>
                  <a:pt x="565343" y="2841"/>
                </a:lnTo>
                <a:close/>
              </a:path>
            </a:pathLst>
          </a:custGeom>
          <a:solidFill>
            <a:srgbClr val="015890"/>
          </a:solidFill>
          <a:ln>
            <a:noFill/>
          </a:ln>
        </p:spPr>
        <p:txBody>
          <a:bodyPr wrap="square" lIns="91440" tIns="45720" rIns="91440" bIns="45720" anchor="ctr">
            <a:normAutofit/>
          </a:bodyPr>
          <a:lstStyle/>
          <a:p>
            <a:pPr algn="ctr"/>
            <a:endParaRPr>
              <a:cs typeface="+mn-ea"/>
              <a:sym typeface="+mn-lt"/>
            </a:endParaRPr>
          </a:p>
        </p:txBody>
      </p:sp>
      <p:graphicFrame>
        <p:nvGraphicFramePr>
          <p:cNvPr id="40" name="表格 39">
            <a:extLst>
              <a:ext uri="{FF2B5EF4-FFF2-40B4-BE49-F238E27FC236}">
                <a16:creationId xmlns:a16="http://schemas.microsoft.com/office/drawing/2014/main" id="{547D2C9A-F84C-4F37-B2E3-DF13FFD2B1CC}"/>
              </a:ext>
            </a:extLst>
          </p:cNvPr>
          <p:cNvGraphicFramePr>
            <a:graphicFrameLocks noGrp="1"/>
          </p:cNvGraphicFramePr>
          <p:nvPr>
            <p:extLst>
              <p:ext uri="{D42A27DB-BD31-4B8C-83A1-F6EECF244321}">
                <p14:modId xmlns:p14="http://schemas.microsoft.com/office/powerpoint/2010/main" val="240542870"/>
              </p:ext>
            </p:extLst>
          </p:nvPr>
        </p:nvGraphicFramePr>
        <p:xfrm>
          <a:off x="7094596" y="2333399"/>
          <a:ext cx="4679038" cy="3944099"/>
        </p:xfrm>
        <a:graphic>
          <a:graphicData uri="http://schemas.openxmlformats.org/drawingml/2006/table">
            <a:tbl>
              <a:tblPr firstRow="1" bandRow="1">
                <a:tableStyleId>{D27102A9-8310-4765-A935-A1911B00CA55}</a:tableStyleId>
              </a:tblPr>
              <a:tblGrid>
                <a:gridCol w="750128">
                  <a:extLst>
                    <a:ext uri="{9D8B030D-6E8A-4147-A177-3AD203B41FA5}">
                      <a16:colId xmlns:a16="http://schemas.microsoft.com/office/drawing/2014/main" val="3192335017"/>
                    </a:ext>
                  </a:extLst>
                </a:gridCol>
                <a:gridCol w="750128">
                  <a:extLst>
                    <a:ext uri="{9D8B030D-6E8A-4147-A177-3AD203B41FA5}">
                      <a16:colId xmlns:a16="http://schemas.microsoft.com/office/drawing/2014/main" val="1929528103"/>
                    </a:ext>
                  </a:extLst>
                </a:gridCol>
                <a:gridCol w="773309">
                  <a:extLst>
                    <a:ext uri="{9D8B030D-6E8A-4147-A177-3AD203B41FA5}">
                      <a16:colId xmlns:a16="http://schemas.microsoft.com/office/drawing/2014/main" val="935728529"/>
                    </a:ext>
                  </a:extLst>
                </a:gridCol>
                <a:gridCol w="832311">
                  <a:extLst>
                    <a:ext uri="{9D8B030D-6E8A-4147-A177-3AD203B41FA5}">
                      <a16:colId xmlns:a16="http://schemas.microsoft.com/office/drawing/2014/main" val="84166"/>
                    </a:ext>
                  </a:extLst>
                </a:gridCol>
                <a:gridCol w="786581">
                  <a:extLst>
                    <a:ext uri="{9D8B030D-6E8A-4147-A177-3AD203B41FA5}">
                      <a16:colId xmlns:a16="http://schemas.microsoft.com/office/drawing/2014/main" val="2709640834"/>
                    </a:ext>
                  </a:extLst>
                </a:gridCol>
                <a:gridCol w="786581">
                  <a:extLst>
                    <a:ext uri="{9D8B030D-6E8A-4147-A177-3AD203B41FA5}">
                      <a16:colId xmlns:a16="http://schemas.microsoft.com/office/drawing/2014/main" val="3542898028"/>
                    </a:ext>
                  </a:extLst>
                </a:gridCol>
              </a:tblGrid>
              <a:tr h="679104">
                <a:tc>
                  <a:txBody>
                    <a:bodyPr/>
                    <a:lstStyle/>
                    <a:p>
                      <a:pPr marL="0" marR="0" lvl="0" indent="0" algn="ctr" rtl="0">
                        <a:spcBef>
                          <a:spcPts val="0"/>
                        </a:spcBef>
                        <a:spcAft>
                          <a:spcPts val="0"/>
                        </a:spcAft>
                        <a:buNone/>
                      </a:pPr>
                      <a:r>
                        <a:rPr lang="zh-TW" sz="1800" u="none" strike="noStrike" cap="none" dirty="0"/>
                        <a:t>姓名</a:t>
                      </a:r>
                      <a:endParaRPr sz="1800" dirty="0">
                        <a:ea typeface="印品粗朗体" panose="02000000000000000000"/>
                      </a:endParaRPr>
                    </a:p>
                  </a:txBody>
                  <a:tcPr marL="91450" marR="91450" marT="45725" marB="45725" anchor="ctr"/>
                </a:tc>
                <a:tc>
                  <a:txBody>
                    <a:bodyPr/>
                    <a:lstStyle/>
                    <a:p>
                      <a:pPr marL="0" marR="0" lvl="0" indent="0" algn="ctr" rtl="0">
                        <a:spcBef>
                          <a:spcPts val="0"/>
                        </a:spcBef>
                        <a:spcAft>
                          <a:spcPts val="0"/>
                        </a:spcAft>
                        <a:buNone/>
                      </a:pPr>
                      <a:r>
                        <a:rPr lang="zh-TW" sz="1800" dirty="0"/>
                        <a:t>年班座號</a:t>
                      </a:r>
                      <a:endParaRPr sz="1800" dirty="0">
                        <a:ea typeface="印品粗朗体" panose="02000000000000000000"/>
                      </a:endParaRPr>
                    </a:p>
                  </a:txBody>
                  <a:tcPr marL="91450" marR="91450" marT="45725" marB="45725" anchor="ctr"/>
                </a:tc>
                <a:tc>
                  <a:txBody>
                    <a:bodyPr/>
                    <a:lstStyle/>
                    <a:p>
                      <a:pPr marL="0" marR="0" lvl="0" indent="0" algn="ctr" rtl="0">
                        <a:spcBef>
                          <a:spcPts val="0"/>
                        </a:spcBef>
                        <a:spcAft>
                          <a:spcPts val="0"/>
                        </a:spcAft>
                        <a:buNone/>
                      </a:pPr>
                      <a:r>
                        <a:rPr lang="en-US" altLang="zh-TW" sz="1800" dirty="0"/>
                        <a:t>4/12</a:t>
                      </a:r>
                      <a:endParaRPr sz="1800" dirty="0">
                        <a:ea typeface="印品粗朗体" panose="02000000000000000000"/>
                      </a:endParaRPr>
                    </a:p>
                  </a:txBody>
                  <a:tcPr marL="91450" marR="91450" marT="45725" marB="45725" anchor="ctr"/>
                </a:tc>
                <a:tc>
                  <a:txBody>
                    <a:bodyPr/>
                    <a:lstStyle/>
                    <a:p>
                      <a:pPr marL="0" marR="0" lvl="0" indent="0" algn="ctr" rtl="0">
                        <a:spcBef>
                          <a:spcPts val="0"/>
                        </a:spcBef>
                        <a:spcAft>
                          <a:spcPts val="0"/>
                        </a:spcAft>
                        <a:buNone/>
                      </a:pPr>
                      <a:r>
                        <a:rPr lang="en-US" altLang="zh-TW" sz="1800" dirty="0"/>
                        <a:t>5/24</a:t>
                      </a:r>
                      <a:endParaRPr sz="1800" dirty="0">
                        <a:ea typeface="印品粗朗体" panose="02000000000000000000"/>
                      </a:endParaRPr>
                    </a:p>
                  </a:txBody>
                  <a:tcPr marL="91450" marR="91450" marT="45725" marB="457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800" dirty="0"/>
                        <a:t>6/21</a:t>
                      </a:r>
                      <a:endParaRPr sz="1800" dirty="0">
                        <a:ea typeface="印品粗朗体" panose="02000000000000000000"/>
                      </a:endParaRPr>
                    </a:p>
                  </a:txBody>
                  <a:tcPr marL="91450" marR="91450" marT="45725" marB="457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dirty="0"/>
                        <a:t>社團成績</a:t>
                      </a:r>
                      <a:endParaRPr lang="zh-TW" altLang="en-US" sz="1800" dirty="0">
                        <a:ea typeface="印品粗朗体" panose="02000000000000000000"/>
                      </a:endParaRPr>
                    </a:p>
                  </a:txBody>
                  <a:tcPr marL="91450" marR="91450" marT="45725" marB="45725" anchor="ctr"/>
                </a:tc>
                <a:extLst>
                  <a:ext uri="{0D108BD9-81ED-4DB2-BD59-A6C34878D82A}">
                    <a16:rowId xmlns:a16="http://schemas.microsoft.com/office/drawing/2014/main" val="1324681893"/>
                  </a:ext>
                </a:extLst>
              </a:tr>
              <a:tr h="666450">
                <a:tc>
                  <a:txBody>
                    <a:bodyPr/>
                    <a:lstStyle/>
                    <a:p>
                      <a:pPr algn="ctr"/>
                      <a:r>
                        <a:rPr lang="zh-TW" altLang="en-US" sz="1400" dirty="0"/>
                        <a:t>蔡長志</a:t>
                      </a:r>
                    </a:p>
                  </a:txBody>
                  <a:tcPr anchor="ctr"/>
                </a:tc>
                <a:tc>
                  <a:txBody>
                    <a:bodyPr/>
                    <a:lstStyle/>
                    <a:p>
                      <a:pPr algn="ctr"/>
                      <a:r>
                        <a:rPr lang="zh-TW" altLang="en-US" sz="1400" dirty="0"/>
                        <a:t>國一信</a:t>
                      </a:r>
                      <a:endParaRPr lang="en-US" altLang="zh-TW" sz="1400" dirty="0"/>
                    </a:p>
                    <a:p>
                      <a:pPr algn="ctr"/>
                      <a:r>
                        <a:rPr lang="en-US" altLang="zh-TW" sz="1400" dirty="0"/>
                        <a:t>43</a:t>
                      </a:r>
                      <a:endParaRPr lang="zh-TW" altLang="en-US" sz="1400" dirty="0"/>
                    </a:p>
                  </a:txBody>
                  <a:tcPr anchor="ctr"/>
                </a:tc>
                <a:tc>
                  <a:txBody>
                    <a:bodyPr/>
                    <a:lstStyle/>
                    <a:p>
                      <a:pPr algn="ctr"/>
                      <a:endParaRPr lang="zh-TW" altLang="en-US" dirty="0"/>
                    </a:p>
                  </a:txBody>
                  <a:tcPr anchor="ctr"/>
                </a:tc>
                <a:tc>
                  <a:txBody>
                    <a:bodyPr/>
                    <a:lstStyle/>
                    <a:p>
                      <a:pPr algn="ctr"/>
                      <a:endParaRPr lang="zh-TW" altLang="en-US"/>
                    </a:p>
                  </a:txBody>
                  <a:tcPr anchor="ctr"/>
                </a:tc>
                <a:tc>
                  <a:txBody>
                    <a:bodyPr/>
                    <a:lstStyle/>
                    <a:p>
                      <a:pPr algn="ctr"/>
                      <a:endParaRPr lang="zh-TW" altLang="en-US" dirty="0"/>
                    </a:p>
                  </a:txBody>
                  <a:tcPr anchor="ctr"/>
                </a:tc>
                <a:tc>
                  <a:txBody>
                    <a:bodyPr/>
                    <a:lstStyle/>
                    <a:p>
                      <a:pPr algn="ctr"/>
                      <a:r>
                        <a:rPr lang="en-US" altLang="zh-TW" dirty="0"/>
                        <a:t>95</a:t>
                      </a:r>
                      <a:endParaRPr lang="zh-TW" altLang="en-US" dirty="0"/>
                    </a:p>
                  </a:txBody>
                  <a:tcPr anchor="ctr"/>
                </a:tc>
                <a:extLst>
                  <a:ext uri="{0D108BD9-81ED-4DB2-BD59-A6C34878D82A}">
                    <a16:rowId xmlns:a16="http://schemas.microsoft.com/office/drawing/2014/main" val="310825248"/>
                  </a:ext>
                </a:extLst>
              </a:tr>
              <a:tr h="666450">
                <a:tc>
                  <a:txBody>
                    <a:bodyPr/>
                    <a:lstStyle/>
                    <a:p>
                      <a:pPr algn="ctr"/>
                      <a:r>
                        <a:rPr lang="zh-TW" altLang="en-US" sz="1400" dirty="0"/>
                        <a:t>卓閺翔</a:t>
                      </a:r>
                    </a:p>
                  </a:txBody>
                  <a:tcPr anchor="ctr"/>
                </a:tc>
                <a:tc>
                  <a:txBody>
                    <a:bodyPr/>
                    <a:lstStyle/>
                    <a:p>
                      <a:pPr algn="ctr"/>
                      <a:r>
                        <a:rPr lang="zh-TW" altLang="en-US" sz="1400" dirty="0"/>
                        <a:t>國二義</a:t>
                      </a:r>
                      <a:r>
                        <a:rPr lang="en-US" altLang="zh-TW" sz="1400" dirty="0"/>
                        <a:t>19</a:t>
                      </a:r>
                      <a:endParaRPr lang="zh-TW" altLang="en-US" sz="1400" dirty="0"/>
                    </a:p>
                  </a:txBody>
                  <a:tcPr anchor="ctr"/>
                </a:tc>
                <a:tc>
                  <a:txBody>
                    <a:bodyPr/>
                    <a:lstStyle/>
                    <a:p>
                      <a:pPr algn="ctr"/>
                      <a:endParaRPr lang="zh-TW" altLang="en-US" dirty="0"/>
                    </a:p>
                  </a:txBody>
                  <a:tcPr anchor="ctr"/>
                </a:tc>
                <a:tc>
                  <a:txBody>
                    <a:bodyPr/>
                    <a:lstStyle/>
                    <a:p>
                      <a:pPr algn="ctr"/>
                      <a:endParaRPr lang="zh-TW" altLang="en-US"/>
                    </a:p>
                  </a:txBody>
                  <a:tcPr anchor="ctr"/>
                </a:tc>
                <a:tc>
                  <a:txBody>
                    <a:bodyPr/>
                    <a:lstStyle/>
                    <a:p>
                      <a:pPr algn="ctr"/>
                      <a:endParaRPr lang="zh-TW" altLang="en-US" dirty="0"/>
                    </a:p>
                  </a:txBody>
                  <a:tcPr anchor="ctr"/>
                </a:tc>
                <a:tc>
                  <a:txBody>
                    <a:bodyPr/>
                    <a:lstStyle/>
                    <a:p>
                      <a:pPr algn="ctr"/>
                      <a:r>
                        <a:rPr lang="en-US" altLang="zh-TW" dirty="0"/>
                        <a:t>90</a:t>
                      </a:r>
                      <a:endParaRPr lang="zh-TW" altLang="en-US" dirty="0"/>
                    </a:p>
                  </a:txBody>
                  <a:tcPr anchor="ctr"/>
                </a:tc>
                <a:extLst>
                  <a:ext uri="{0D108BD9-81ED-4DB2-BD59-A6C34878D82A}">
                    <a16:rowId xmlns:a16="http://schemas.microsoft.com/office/drawing/2014/main" val="3496625607"/>
                  </a:ext>
                </a:extLst>
              </a:tr>
              <a:tr h="666450">
                <a:tc>
                  <a:txBody>
                    <a:bodyPr/>
                    <a:lstStyle/>
                    <a:p>
                      <a:pPr algn="ctr"/>
                      <a:r>
                        <a:rPr lang="zh-TW" altLang="en-US" sz="1400" dirty="0"/>
                        <a:t>詹沛穎</a:t>
                      </a:r>
                    </a:p>
                  </a:txBody>
                  <a:tcPr anchor="ctr"/>
                </a:tc>
                <a:tc>
                  <a:txBody>
                    <a:bodyPr/>
                    <a:lstStyle/>
                    <a:p>
                      <a:pPr algn="ctr"/>
                      <a:r>
                        <a:rPr lang="zh-TW" altLang="en-US" sz="1400" dirty="0"/>
                        <a:t>國二勇</a:t>
                      </a:r>
                      <a:r>
                        <a:rPr lang="en-US" altLang="zh-TW" sz="1400" dirty="0"/>
                        <a:t>13 </a:t>
                      </a:r>
                      <a:endParaRPr lang="zh-TW" altLang="en-US" sz="1400" dirty="0"/>
                    </a:p>
                  </a:txBody>
                  <a:tcPr anchor="ctr"/>
                </a:tc>
                <a:tc>
                  <a:txBody>
                    <a:bodyPr/>
                    <a:lstStyle/>
                    <a:p>
                      <a:pPr algn="ctr"/>
                      <a:endParaRPr lang="zh-TW" altLang="en-US" dirty="0"/>
                    </a:p>
                  </a:txBody>
                  <a:tcPr anchor="ctr"/>
                </a:tc>
                <a:tc>
                  <a:txBody>
                    <a:bodyPr/>
                    <a:lstStyle/>
                    <a:p>
                      <a:pPr algn="ctr"/>
                      <a:endParaRPr lang="zh-TW" altLang="en-US" dirty="0"/>
                    </a:p>
                  </a:txBody>
                  <a:tcPr anchor="ctr"/>
                </a:tc>
                <a:tc>
                  <a:txBody>
                    <a:bodyPr/>
                    <a:lstStyle/>
                    <a:p>
                      <a:pPr algn="ctr"/>
                      <a:endParaRPr lang="zh-TW" altLang="en-US"/>
                    </a:p>
                  </a:txBody>
                  <a:tcPr anchor="ctr"/>
                </a:tc>
                <a:tc>
                  <a:txBody>
                    <a:bodyPr/>
                    <a:lstStyle/>
                    <a:p>
                      <a:pPr algn="ctr"/>
                      <a:r>
                        <a:rPr lang="en-US" altLang="zh-TW" dirty="0"/>
                        <a:t>95</a:t>
                      </a:r>
                      <a:endParaRPr lang="zh-TW" altLang="en-US" dirty="0"/>
                    </a:p>
                  </a:txBody>
                  <a:tcPr anchor="ctr"/>
                </a:tc>
                <a:extLst>
                  <a:ext uri="{0D108BD9-81ED-4DB2-BD59-A6C34878D82A}">
                    <a16:rowId xmlns:a16="http://schemas.microsoft.com/office/drawing/2014/main" val="504233666"/>
                  </a:ext>
                </a:extLst>
              </a:tr>
              <a:tr h="666450">
                <a:tc>
                  <a:txBody>
                    <a:bodyPr/>
                    <a:lstStyle/>
                    <a:p>
                      <a:pPr algn="ctr"/>
                      <a:r>
                        <a:rPr lang="zh-TW" altLang="en-US" sz="1400" dirty="0"/>
                        <a:t>陳又權</a:t>
                      </a:r>
                    </a:p>
                  </a:txBody>
                  <a:tcPr anchor="ctr"/>
                </a:tc>
                <a:tc>
                  <a:txBody>
                    <a:bodyPr/>
                    <a:lstStyle/>
                    <a:p>
                      <a:pPr algn="ctr"/>
                      <a:r>
                        <a:rPr lang="zh-TW" altLang="en-US" sz="1400" dirty="0"/>
                        <a:t>國二信</a:t>
                      </a:r>
                      <a:r>
                        <a:rPr lang="en-US" altLang="zh-TW" sz="1400" dirty="0"/>
                        <a:t>30</a:t>
                      </a:r>
                      <a:endParaRPr lang="zh-TW" altLang="en-US" sz="1400" dirty="0"/>
                    </a:p>
                  </a:txBody>
                  <a:tcPr anchor="ctr"/>
                </a:tc>
                <a:tc>
                  <a:txBody>
                    <a:bodyPr/>
                    <a:lstStyle/>
                    <a:p>
                      <a:pPr algn="ctr"/>
                      <a:endParaRPr lang="zh-TW" altLang="en-US" dirty="0"/>
                    </a:p>
                  </a:txBody>
                  <a:tcPr anchor="ctr"/>
                </a:tc>
                <a:tc>
                  <a:txBody>
                    <a:bodyPr/>
                    <a:lstStyle/>
                    <a:p>
                      <a:pPr algn="ctr"/>
                      <a:endParaRPr lang="zh-TW" altLang="en-US" dirty="0"/>
                    </a:p>
                  </a:txBody>
                  <a:tcPr anchor="ctr"/>
                </a:tc>
                <a:tc>
                  <a:txBody>
                    <a:bodyPr/>
                    <a:lstStyle/>
                    <a:p>
                      <a:pPr algn="ctr"/>
                      <a:endParaRPr lang="zh-TW" altLang="en-US" dirty="0"/>
                    </a:p>
                  </a:txBody>
                  <a:tcPr anchor="ctr"/>
                </a:tc>
                <a:tc>
                  <a:txBody>
                    <a:bodyPr/>
                    <a:lstStyle/>
                    <a:p>
                      <a:pPr algn="ctr"/>
                      <a:r>
                        <a:rPr lang="en-US" altLang="zh-TW" dirty="0"/>
                        <a:t>95</a:t>
                      </a:r>
                      <a:endParaRPr lang="zh-TW" altLang="en-US" dirty="0"/>
                    </a:p>
                  </a:txBody>
                  <a:tcPr anchor="ctr"/>
                </a:tc>
                <a:extLst>
                  <a:ext uri="{0D108BD9-81ED-4DB2-BD59-A6C34878D82A}">
                    <a16:rowId xmlns:a16="http://schemas.microsoft.com/office/drawing/2014/main" val="1395731815"/>
                  </a:ext>
                </a:extLst>
              </a:tr>
              <a:tr h="599195">
                <a:tc>
                  <a:txBody>
                    <a:bodyPr/>
                    <a:lstStyle/>
                    <a:p>
                      <a:pPr algn="ctr"/>
                      <a:r>
                        <a:rPr lang="zh-TW" altLang="en-US" sz="1400" dirty="0"/>
                        <a:t>陳楚恩</a:t>
                      </a:r>
                    </a:p>
                  </a:txBody>
                  <a:tcPr anchor="ctr"/>
                </a:tc>
                <a:tc>
                  <a:txBody>
                    <a:bodyPr/>
                    <a:lstStyle/>
                    <a:p>
                      <a:pPr algn="ctr"/>
                      <a:r>
                        <a:rPr lang="zh-TW" altLang="en-US" sz="1400" dirty="0"/>
                        <a:t>國二信</a:t>
                      </a:r>
                      <a:r>
                        <a:rPr lang="en-US" altLang="zh-TW" sz="1400" dirty="0"/>
                        <a:t>17</a:t>
                      </a:r>
                      <a:endParaRPr lang="zh-TW" altLang="en-US" sz="1400" dirty="0"/>
                    </a:p>
                  </a:txBody>
                  <a:tcPr anchor="ctr"/>
                </a:tc>
                <a:tc>
                  <a:txBody>
                    <a:bodyPr/>
                    <a:lstStyle/>
                    <a:p>
                      <a:pPr algn="ctr"/>
                      <a:endParaRPr lang="zh-TW" altLang="en-US" dirty="0"/>
                    </a:p>
                  </a:txBody>
                  <a:tcPr anchor="ctr"/>
                </a:tc>
                <a:tc>
                  <a:txBody>
                    <a:bodyPr/>
                    <a:lstStyle/>
                    <a:p>
                      <a:pPr algn="ctr"/>
                      <a:endParaRPr lang="zh-TW" altLang="en-US" dirty="0"/>
                    </a:p>
                  </a:txBody>
                  <a:tcPr anchor="ctr"/>
                </a:tc>
                <a:tc>
                  <a:txBody>
                    <a:bodyPr/>
                    <a:lstStyle/>
                    <a:p>
                      <a:pPr algn="ctr"/>
                      <a:endParaRPr lang="zh-TW" altLang="en-US" dirty="0"/>
                    </a:p>
                  </a:txBody>
                  <a:tcPr anchor="ctr"/>
                </a:tc>
                <a:tc>
                  <a:txBody>
                    <a:bodyPr/>
                    <a:lstStyle/>
                    <a:p>
                      <a:pPr algn="ctr"/>
                      <a:r>
                        <a:rPr lang="en-US" altLang="zh-TW" dirty="0"/>
                        <a:t>90</a:t>
                      </a:r>
                      <a:endParaRPr lang="zh-TW" altLang="en-US" dirty="0"/>
                    </a:p>
                  </a:txBody>
                  <a:tcPr anchor="ctr"/>
                </a:tc>
                <a:extLst>
                  <a:ext uri="{0D108BD9-81ED-4DB2-BD59-A6C34878D82A}">
                    <a16:rowId xmlns:a16="http://schemas.microsoft.com/office/drawing/2014/main" val="3467272992"/>
                  </a:ext>
                </a:extLst>
              </a:tr>
            </a:tbl>
          </a:graphicData>
        </a:graphic>
      </p:graphicFrame>
      <p:sp>
        <p:nvSpPr>
          <p:cNvPr id="41" name="椭圆 53">
            <a:extLst>
              <a:ext uri="{FF2B5EF4-FFF2-40B4-BE49-F238E27FC236}">
                <a16:creationId xmlns:a16="http://schemas.microsoft.com/office/drawing/2014/main" id="{9BBD7266-7116-48C1-AC8A-E3523CB03283}"/>
              </a:ext>
            </a:extLst>
          </p:cNvPr>
          <p:cNvSpPr/>
          <p:nvPr/>
        </p:nvSpPr>
        <p:spPr>
          <a:xfrm flipV="1">
            <a:off x="2427050" y="3161435"/>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53">
            <a:extLst>
              <a:ext uri="{FF2B5EF4-FFF2-40B4-BE49-F238E27FC236}">
                <a16:creationId xmlns:a16="http://schemas.microsoft.com/office/drawing/2014/main" id="{3B66A0F3-B9E6-401C-8A91-326303710904}"/>
              </a:ext>
            </a:extLst>
          </p:cNvPr>
          <p:cNvSpPr/>
          <p:nvPr/>
        </p:nvSpPr>
        <p:spPr>
          <a:xfrm flipV="1">
            <a:off x="3247737" y="3153934"/>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3">
            <a:extLst>
              <a:ext uri="{FF2B5EF4-FFF2-40B4-BE49-F238E27FC236}">
                <a16:creationId xmlns:a16="http://schemas.microsoft.com/office/drawing/2014/main" id="{CDAC9969-CD6A-48E9-B7A0-A0021CAB16C2}"/>
              </a:ext>
            </a:extLst>
          </p:cNvPr>
          <p:cNvSpPr/>
          <p:nvPr/>
        </p:nvSpPr>
        <p:spPr>
          <a:xfrm flipV="1">
            <a:off x="2436925" y="4392028"/>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3">
            <a:extLst>
              <a:ext uri="{FF2B5EF4-FFF2-40B4-BE49-F238E27FC236}">
                <a16:creationId xmlns:a16="http://schemas.microsoft.com/office/drawing/2014/main" id="{0A022B36-F3AA-49D8-BC68-AB5B41D78E86}"/>
              </a:ext>
            </a:extLst>
          </p:cNvPr>
          <p:cNvSpPr/>
          <p:nvPr/>
        </p:nvSpPr>
        <p:spPr>
          <a:xfrm flipV="1">
            <a:off x="4103872" y="4384528"/>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a:extLst>
              <a:ext uri="{FF2B5EF4-FFF2-40B4-BE49-F238E27FC236}">
                <a16:creationId xmlns:a16="http://schemas.microsoft.com/office/drawing/2014/main" id="{60E9ED7B-2780-4978-8698-F1952E1FD756}"/>
              </a:ext>
            </a:extLst>
          </p:cNvPr>
          <p:cNvSpPr/>
          <p:nvPr/>
        </p:nvSpPr>
        <p:spPr>
          <a:xfrm flipV="1">
            <a:off x="2436925" y="5044108"/>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3">
            <a:extLst>
              <a:ext uri="{FF2B5EF4-FFF2-40B4-BE49-F238E27FC236}">
                <a16:creationId xmlns:a16="http://schemas.microsoft.com/office/drawing/2014/main" id="{103020CF-4496-49B4-802F-667A16F1A9E1}"/>
              </a:ext>
            </a:extLst>
          </p:cNvPr>
          <p:cNvSpPr/>
          <p:nvPr/>
        </p:nvSpPr>
        <p:spPr>
          <a:xfrm flipV="1">
            <a:off x="3257612" y="5036607"/>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3">
            <a:extLst>
              <a:ext uri="{FF2B5EF4-FFF2-40B4-BE49-F238E27FC236}">
                <a16:creationId xmlns:a16="http://schemas.microsoft.com/office/drawing/2014/main" id="{0DFFA33F-4F77-44FE-875A-D8986DC9B216}"/>
              </a:ext>
            </a:extLst>
          </p:cNvPr>
          <p:cNvSpPr/>
          <p:nvPr/>
        </p:nvSpPr>
        <p:spPr>
          <a:xfrm flipV="1">
            <a:off x="4103872" y="5036608"/>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3">
            <a:extLst>
              <a:ext uri="{FF2B5EF4-FFF2-40B4-BE49-F238E27FC236}">
                <a16:creationId xmlns:a16="http://schemas.microsoft.com/office/drawing/2014/main" id="{A52C7659-4DA7-47B3-BED2-746E792219FA}"/>
              </a:ext>
            </a:extLst>
          </p:cNvPr>
          <p:cNvSpPr/>
          <p:nvPr/>
        </p:nvSpPr>
        <p:spPr>
          <a:xfrm flipV="1">
            <a:off x="2415617" y="3787610"/>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3">
            <a:extLst>
              <a:ext uri="{FF2B5EF4-FFF2-40B4-BE49-F238E27FC236}">
                <a16:creationId xmlns:a16="http://schemas.microsoft.com/office/drawing/2014/main" id="{E77E0D12-8272-4951-9F14-5E7F5114BD85}"/>
              </a:ext>
            </a:extLst>
          </p:cNvPr>
          <p:cNvSpPr/>
          <p:nvPr/>
        </p:nvSpPr>
        <p:spPr>
          <a:xfrm flipV="1">
            <a:off x="3265179" y="3780109"/>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3">
            <a:extLst>
              <a:ext uri="{FF2B5EF4-FFF2-40B4-BE49-F238E27FC236}">
                <a16:creationId xmlns:a16="http://schemas.microsoft.com/office/drawing/2014/main" id="{9577EDB0-ADDD-4A23-BC79-6D738F097113}"/>
              </a:ext>
            </a:extLst>
          </p:cNvPr>
          <p:cNvSpPr/>
          <p:nvPr/>
        </p:nvSpPr>
        <p:spPr>
          <a:xfrm flipV="1">
            <a:off x="4111439" y="3780110"/>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53">
            <a:extLst>
              <a:ext uri="{FF2B5EF4-FFF2-40B4-BE49-F238E27FC236}">
                <a16:creationId xmlns:a16="http://schemas.microsoft.com/office/drawing/2014/main" id="{A2543091-7022-493B-8F53-1EF34FE72CDA}"/>
              </a:ext>
            </a:extLst>
          </p:cNvPr>
          <p:cNvSpPr/>
          <p:nvPr/>
        </p:nvSpPr>
        <p:spPr>
          <a:xfrm flipV="1">
            <a:off x="4102266" y="5631771"/>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8" name="群組 77">
            <a:extLst>
              <a:ext uri="{FF2B5EF4-FFF2-40B4-BE49-F238E27FC236}">
                <a16:creationId xmlns:a16="http://schemas.microsoft.com/office/drawing/2014/main" id="{1E96C315-7A04-4911-AA91-C960346729BE}"/>
              </a:ext>
            </a:extLst>
          </p:cNvPr>
          <p:cNvGrpSpPr/>
          <p:nvPr/>
        </p:nvGrpSpPr>
        <p:grpSpPr>
          <a:xfrm rot="225371">
            <a:off x="4445079" y="504319"/>
            <a:ext cx="3051317" cy="1280355"/>
            <a:chOff x="4913568" y="5136349"/>
            <a:chExt cx="3051317" cy="1280355"/>
          </a:xfrm>
        </p:grpSpPr>
        <p:grpSp>
          <p:nvGrpSpPr>
            <p:cNvPr id="79" name="组合 90">
              <a:extLst>
                <a:ext uri="{FF2B5EF4-FFF2-40B4-BE49-F238E27FC236}">
                  <a16:creationId xmlns:a16="http://schemas.microsoft.com/office/drawing/2014/main" id="{3B7DDE1C-707F-4F6D-A218-4E8D447977D0}"/>
                </a:ext>
              </a:extLst>
            </p:cNvPr>
            <p:cNvGrpSpPr/>
            <p:nvPr/>
          </p:nvGrpSpPr>
          <p:grpSpPr>
            <a:xfrm>
              <a:off x="4913568" y="5136349"/>
              <a:ext cx="3051317" cy="1280355"/>
              <a:chOff x="300554" y="3847415"/>
              <a:chExt cx="4082394" cy="1832955"/>
            </a:xfrm>
          </p:grpSpPr>
          <p:grpSp>
            <p:nvGrpSpPr>
              <p:cNvPr id="81" name="组合 91">
                <a:extLst>
                  <a:ext uri="{FF2B5EF4-FFF2-40B4-BE49-F238E27FC236}">
                    <a16:creationId xmlns:a16="http://schemas.microsoft.com/office/drawing/2014/main" id="{BF672BBC-2BDB-4427-ABFC-73BA01502E11}"/>
                  </a:ext>
                </a:extLst>
              </p:cNvPr>
              <p:cNvGrpSpPr/>
              <p:nvPr/>
            </p:nvGrpSpPr>
            <p:grpSpPr>
              <a:xfrm>
                <a:off x="300554" y="3847415"/>
                <a:ext cx="3920865" cy="1432592"/>
                <a:chOff x="1152804" y="3306940"/>
                <a:chExt cx="3920865" cy="1432592"/>
              </a:xfrm>
            </p:grpSpPr>
            <p:sp>
              <p:nvSpPr>
                <p:cNvPr id="84" name="十字星 21">
                  <a:extLst>
                    <a:ext uri="{FF2B5EF4-FFF2-40B4-BE49-F238E27FC236}">
                      <a16:creationId xmlns:a16="http://schemas.microsoft.com/office/drawing/2014/main" id="{2362C8F5-2CDB-44B4-ADD7-428B891DE4DF}"/>
                    </a:ext>
                  </a:extLst>
                </p:cNvPr>
                <p:cNvSpPr/>
                <p:nvPr/>
              </p:nvSpPr>
              <p:spPr>
                <a:xfrm>
                  <a:off x="1152804" y="3306940"/>
                  <a:ext cx="342927" cy="342927"/>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FFC000"/>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任意多边形 95">
                  <a:extLst>
                    <a:ext uri="{FF2B5EF4-FFF2-40B4-BE49-F238E27FC236}">
                      <a16:creationId xmlns:a16="http://schemas.microsoft.com/office/drawing/2014/main" id="{BDAAD7F4-3175-431A-8A60-0A8E2B02B6D2}"/>
                    </a:ext>
                  </a:extLst>
                </p:cNvPr>
                <p:cNvSpPr/>
                <p:nvPr/>
              </p:nvSpPr>
              <p:spPr>
                <a:xfrm rot="5400000">
                  <a:off x="4772052" y="4057070"/>
                  <a:ext cx="289560" cy="313674"/>
                </a:xfrm>
                <a:custGeom>
                  <a:avLst/>
                  <a:gdLst>
                    <a:gd name="connsiteX0" fmla="*/ 458919 w 1482909"/>
                    <a:gd name="connsiteY0" fmla="*/ 806919 h 1606405"/>
                    <a:gd name="connsiteX1" fmla="*/ 716256 w 1482909"/>
                    <a:gd name="connsiteY1" fmla="*/ 1064256 h 1606405"/>
                    <a:gd name="connsiteX2" fmla="*/ 973593 w 1482909"/>
                    <a:gd name="connsiteY2" fmla="*/ 806919 h 1606405"/>
                    <a:gd name="connsiteX3" fmla="*/ 716256 w 1482909"/>
                    <a:gd name="connsiteY3" fmla="*/ 549582 h 1606405"/>
                    <a:gd name="connsiteX4" fmla="*/ 458919 w 1482909"/>
                    <a:gd name="connsiteY4" fmla="*/ 806919 h 1606405"/>
                    <a:gd name="connsiteX5" fmla="*/ 0 w 1482909"/>
                    <a:gd name="connsiteY5" fmla="*/ 880351 h 1606405"/>
                    <a:gd name="connsiteX6" fmla="*/ 0 w 1482909"/>
                    <a:gd name="connsiteY6" fmla="*/ 738145 h 1606405"/>
                    <a:gd name="connsiteX7" fmla="*/ 35553 w 1482909"/>
                    <a:gd name="connsiteY7" fmla="*/ 702592 h 1606405"/>
                    <a:gd name="connsiteX8" fmla="*/ 301266 w 1482909"/>
                    <a:gd name="connsiteY8" fmla="*/ 702592 h 1606405"/>
                    <a:gd name="connsiteX9" fmla="*/ 26979 w 1482909"/>
                    <a:gd name="connsiteY9" fmla="*/ 544233 h 1606405"/>
                    <a:gd name="connsiteX10" fmla="*/ 13966 w 1482909"/>
                    <a:gd name="connsiteY10" fmla="*/ 495666 h 1606405"/>
                    <a:gd name="connsiteX11" fmla="*/ 85069 w 1482909"/>
                    <a:gd name="connsiteY11" fmla="*/ 372512 h 1606405"/>
                    <a:gd name="connsiteX12" fmla="*/ 133635 w 1482909"/>
                    <a:gd name="connsiteY12" fmla="*/ 359498 h 1606405"/>
                    <a:gd name="connsiteX13" fmla="*/ 498941 w 1482909"/>
                    <a:gd name="connsiteY13" fmla="*/ 570407 h 1606405"/>
                    <a:gd name="connsiteX14" fmla="*/ 282265 w 1482909"/>
                    <a:gd name="connsiteY14" fmla="*/ 195112 h 1606405"/>
                    <a:gd name="connsiteX15" fmla="*/ 295277 w 1482909"/>
                    <a:gd name="connsiteY15" fmla="*/ 146546 h 1606405"/>
                    <a:gd name="connsiteX16" fmla="*/ 418431 w 1482909"/>
                    <a:gd name="connsiteY16" fmla="*/ 75444 h 1606405"/>
                    <a:gd name="connsiteX17" fmla="*/ 466997 w 1482909"/>
                    <a:gd name="connsiteY17" fmla="*/ 88456 h 1606405"/>
                    <a:gd name="connsiteX18" fmla="*/ 609600 w 1482909"/>
                    <a:gd name="connsiteY18" fmla="*/ 335450 h 1606405"/>
                    <a:gd name="connsiteX19" fmla="*/ 609600 w 1482909"/>
                    <a:gd name="connsiteY19" fmla="*/ 35552 h 1606405"/>
                    <a:gd name="connsiteX20" fmla="*/ 645153 w 1482909"/>
                    <a:gd name="connsiteY20" fmla="*/ 0 h 1606405"/>
                    <a:gd name="connsiteX21" fmla="*/ 787359 w 1482909"/>
                    <a:gd name="connsiteY21" fmla="*/ 0 h 1606405"/>
                    <a:gd name="connsiteX22" fmla="*/ 822912 w 1482909"/>
                    <a:gd name="connsiteY22" fmla="*/ 35552 h 1606405"/>
                    <a:gd name="connsiteX23" fmla="*/ 822912 w 1482909"/>
                    <a:gd name="connsiteY23" fmla="*/ 316841 h 1606405"/>
                    <a:gd name="connsiteX24" fmla="*/ 969156 w 1482909"/>
                    <a:gd name="connsiteY24" fmla="*/ 63540 h 1606405"/>
                    <a:gd name="connsiteX25" fmla="*/ 1017722 w 1482909"/>
                    <a:gd name="connsiteY25" fmla="*/ 50526 h 1606405"/>
                    <a:gd name="connsiteX26" fmla="*/ 1140876 w 1482909"/>
                    <a:gd name="connsiteY26" fmla="*/ 121630 h 1606405"/>
                    <a:gd name="connsiteX27" fmla="*/ 1153889 w 1482909"/>
                    <a:gd name="connsiteY27" fmla="*/ 170196 h 1606405"/>
                    <a:gd name="connsiteX28" fmla="*/ 942980 w 1482909"/>
                    <a:gd name="connsiteY28" fmla="*/ 535502 h 1606405"/>
                    <a:gd name="connsiteX29" fmla="*/ 1318275 w 1482909"/>
                    <a:gd name="connsiteY29" fmla="*/ 318825 h 1606405"/>
                    <a:gd name="connsiteX30" fmla="*/ 1366842 w 1482909"/>
                    <a:gd name="connsiteY30" fmla="*/ 331838 h 1606405"/>
                    <a:gd name="connsiteX31" fmla="*/ 1437945 w 1482909"/>
                    <a:gd name="connsiteY31" fmla="*/ 454992 h 1606405"/>
                    <a:gd name="connsiteX32" fmla="*/ 1424931 w 1482909"/>
                    <a:gd name="connsiteY32" fmla="*/ 503559 h 1606405"/>
                    <a:gd name="connsiteX33" fmla="*/ 1177936 w 1482909"/>
                    <a:gd name="connsiteY33" fmla="*/ 646161 h 1606405"/>
                    <a:gd name="connsiteX34" fmla="*/ 1447356 w 1482909"/>
                    <a:gd name="connsiteY34" fmla="*/ 646161 h 1606405"/>
                    <a:gd name="connsiteX35" fmla="*/ 1482909 w 1482909"/>
                    <a:gd name="connsiteY35" fmla="*/ 681714 h 1606405"/>
                    <a:gd name="connsiteX36" fmla="*/ 1482909 w 1482909"/>
                    <a:gd name="connsiteY36" fmla="*/ 823920 h 1606405"/>
                    <a:gd name="connsiteX37" fmla="*/ 1447356 w 1482909"/>
                    <a:gd name="connsiteY37" fmla="*/ 859473 h 1606405"/>
                    <a:gd name="connsiteX38" fmla="*/ 1092603 w 1482909"/>
                    <a:gd name="connsiteY38" fmla="*/ 859472 h 1606405"/>
                    <a:gd name="connsiteX39" fmla="*/ 1428832 w 1482909"/>
                    <a:gd name="connsiteY39" fmla="*/ 1053595 h 1606405"/>
                    <a:gd name="connsiteX40" fmla="*/ 1441846 w 1482909"/>
                    <a:gd name="connsiteY40" fmla="*/ 1102162 h 1606405"/>
                    <a:gd name="connsiteX41" fmla="*/ 1370743 w 1482909"/>
                    <a:gd name="connsiteY41" fmla="*/ 1225316 h 1606405"/>
                    <a:gd name="connsiteX42" fmla="*/ 1322176 w 1482909"/>
                    <a:gd name="connsiteY42" fmla="*/ 1238330 h 1606405"/>
                    <a:gd name="connsiteX43" fmla="*/ 956871 w 1482909"/>
                    <a:gd name="connsiteY43" fmla="*/ 1027420 h 1606405"/>
                    <a:gd name="connsiteX44" fmla="*/ 1173548 w 1482909"/>
                    <a:gd name="connsiteY44" fmla="*/ 1402716 h 1606405"/>
                    <a:gd name="connsiteX45" fmla="*/ 1160534 w 1482909"/>
                    <a:gd name="connsiteY45" fmla="*/ 1451282 h 1606405"/>
                    <a:gd name="connsiteX46" fmla="*/ 1037380 w 1482909"/>
                    <a:gd name="connsiteY46" fmla="*/ 1522385 h 1606405"/>
                    <a:gd name="connsiteX47" fmla="*/ 988814 w 1482909"/>
                    <a:gd name="connsiteY47" fmla="*/ 1509372 h 1606405"/>
                    <a:gd name="connsiteX48" fmla="*/ 854179 w 1482909"/>
                    <a:gd name="connsiteY48" fmla="*/ 1276176 h 1606405"/>
                    <a:gd name="connsiteX49" fmla="*/ 854179 w 1482909"/>
                    <a:gd name="connsiteY49" fmla="*/ 1570852 h 1606405"/>
                    <a:gd name="connsiteX50" fmla="*/ 818626 w 1482909"/>
                    <a:gd name="connsiteY50" fmla="*/ 1606405 h 1606405"/>
                    <a:gd name="connsiteX51" fmla="*/ 676420 w 1482909"/>
                    <a:gd name="connsiteY51" fmla="*/ 1606405 h 1606405"/>
                    <a:gd name="connsiteX52" fmla="*/ 640866 w 1482909"/>
                    <a:gd name="connsiteY52" fmla="*/ 1570852 h 1606405"/>
                    <a:gd name="connsiteX53" fmla="*/ 640866 w 1482909"/>
                    <a:gd name="connsiteY53" fmla="*/ 1244178 h 1606405"/>
                    <a:gd name="connsiteX54" fmla="*/ 482507 w 1482909"/>
                    <a:gd name="connsiteY54" fmla="*/ 1518466 h 1606405"/>
                    <a:gd name="connsiteX55" fmla="*/ 433940 w 1482909"/>
                    <a:gd name="connsiteY55" fmla="*/ 1531480 h 1606405"/>
                    <a:gd name="connsiteX56" fmla="*/ 310786 w 1482909"/>
                    <a:gd name="connsiteY56" fmla="*/ 1460377 h 1606405"/>
                    <a:gd name="connsiteX57" fmla="*/ 297773 w 1482909"/>
                    <a:gd name="connsiteY57" fmla="*/ 1411810 h 1606405"/>
                    <a:gd name="connsiteX58" fmla="*/ 508683 w 1482909"/>
                    <a:gd name="connsiteY58" fmla="*/ 1046504 h 1606405"/>
                    <a:gd name="connsiteX59" fmla="*/ 133386 w 1482909"/>
                    <a:gd name="connsiteY59" fmla="*/ 1263181 h 1606405"/>
                    <a:gd name="connsiteX60" fmla="*/ 84820 w 1482909"/>
                    <a:gd name="connsiteY60" fmla="*/ 1250168 h 1606405"/>
                    <a:gd name="connsiteX61" fmla="*/ 13717 w 1482909"/>
                    <a:gd name="connsiteY61" fmla="*/ 1127014 h 1606405"/>
                    <a:gd name="connsiteX62" fmla="*/ 26730 w 1482909"/>
                    <a:gd name="connsiteY62" fmla="*/ 1078448 h 1606405"/>
                    <a:gd name="connsiteX63" fmla="*/ 308264 w 1482909"/>
                    <a:gd name="connsiteY63" fmla="*/ 915904 h 1606405"/>
                    <a:gd name="connsiteX64" fmla="*/ 35554 w 1482909"/>
                    <a:gd name="connsiteY64" fmla="*/ 915904 h 1606405"/>
                    <a:gd name="connsiteX65" fmla="*/ 0 w 1482909"/>
                    <a:gd name="connsiteY65" fmla="*/ 880351 h 160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482909" h="1606405">
                      <a:moveTo>
                        <a:pt x="458919" y="806919"/>
                      </a:moveTo>
                      <a:cubicBezTo>
                        <a:pt x="458919" y="949042"/>
                        <a:pt x="574133" y="1064256"/>
                        <a:pt x="716256" y="1064256"/>
                      </a:cubicBezTo>
                      <a:cubicBezTo>
                        <a:pt x="858379" y="1064256"/>
                        <a:pt x="973593" y="949042"/>
                        <a:pt x="973593" y="806919"/>
                      </a:cubicBezTo>
                      <a:cubicBezTo>
                        <a:pt x="973593" y="664796"/>
                        <a:pt x="858379" y="549582"/>
                        <a:pt x="716256" y="549582"/>
                      </a:cubicBezTo>
                      <a:cubicBezTo>
                        <a:pt x="574133" y="549582"/>
                        <a:pt x="458919" y="664796"/>
                        <a:pt x="458919" y="806919"/>
                      </a:cubicBezTo>
                      <a:close/>
                      <a:moveTo>
                        <a:pt x="0" y="880351"/>
                      </a:moveTo>
                      <a:lnTo>
                        <a:pt x="0" y="738145"/>
                      </a:lnTo>
                      <a:cubicBezTo>
                        <a:pt x="0" y="718510"/>
                        <a:pt x="15918" y="702592"/>
                        <a:pt x="35553" y="702592"/>
                      </a:cubicBezTo>
                      <a:lnTo>
                        <a:pt x="301266" y="702592"/>
                      </a:lnTo>
                      <a:lnTo>
                        <a:pt x="26979" y="544233"/>
                      </a:lnTo>
                      <a:cubicBezTo>
                        <a:pt x="9975" y="534415"/>
                        <a:pt x="4148" y="512671"/>
                        <a:pt x="13966" y="495666"/>
                      </a:cubicBezTo>
                      <a:lnTo>
                        <a:pt x="85069" y="372512"/>
                      </a:lnTo>
                      <a:cubicBezTo>
                        <a:pt x="94887" y="355508"/>
                        <a:pt x="116631" y="349681"/>
                        <a:pt x="133635" y="359498"/>
                      </a:cubicBezTo>
                      <a:lnTo>
                        <a:pt x="498941" y="570407"/>
                      </a:lnTo>
                      <a:lnTo>
                        <a:pt x="282265" y="195112"/>
                      </a:lnTo>
                      <a:cubicBezTo>
                        <a:pt x="272446" y="178108"/>
                        <a:pt x="278273" y="156364"/>
                        <a:pt x="295277" y="146546"/>
                      </a:cubicBezTo>
                      <a:lnTo>
                        <a:pt x="418431" y="75444"/>
                      </a:lnTo>
                      <a:cubicBezTo>
                        <a:pt x="435436" y="65626"/>
                        <a:pt x="457180" y="71452"/>
                        <a:pt x="466997" y="88456"/>
                      </a:cubicBezTo>
                      <a:lnTo>
                        <a:pt x="609600" y="335450"/>
                      </a:lnTo>
                      <a:lnTo>
                        <a:pt x="609600" y="35552"/>
                      </a:lnTo>
                      <a:cubicBezTo>
                        <a:pt x="609600" y="15918"/>
                        <a:pt x="625518" y="0"/>
                        <a:pt x="645153" y="0"/>
                      </a:cubicBezTo>
                      <a:lnTo>
                        <a:pt x="787359" y="0"/>
                      </a:lnTo>
                      <a:cubicBezTo>
                        <a:pt x="806994" y="0"/>
                        <a:pt x="822912" y="15918"/>
                        <a:pt x="822912" y="35552"/>
                      </a:cubicBezTo>
                      <a:lnTo>
                        <a:pt x="822912" y="316841"/>
                      </a:lnTo>
                      <a:lnTo>
                        <a:pt x="969156" y="63540"/>
                      </a:lnTo>
                      <a:cubicBezTo>
                        <a:pt x="978973" y="46536"/>
                        <a:pt x="1000716" y="40710"/>
                        <a:pt x="1017722" y="50526"/>
                      </a:cubicBezTo>
                      <a:lnTo>
                        <a:pt x="1140876" y="121630"/>
                      </a:lnTo>
                      <a:cubicBezTo>
                        <a:pt x="1157879" y="131448"/>
                        <a:pt x="1163706" y="153192"/>
                        <a:pt x="1153889" y="170196"/>
                      </a:cubicBezTo>
                      <a:lnTo>
                        <a:pt x="942980" y="535502"/>
                      </a:lnTo>
                      <a:lnTo>
                        <a:pt x="1318275" y="318825"/>
                      </a:lnTo>
                      <a:cubicBezTo>
                        <a:pt x="1335279" y="309007"/>
                        <a:pt x="1357024" y="314834"/>
                        <a:pt x="1366842" y="331838"/>
                      </a:cubicBezTo>
                      <a:lnTo>
                        <a:pt x="1437945" y="454992"/>
                      </a:lnTo>
                      <a:cubicBezTo>
                        <a:pt x="1447762" y="471997"/>
                        <a:pt x="1441936" y="493741"/>
                        <a:pt x="1424931" y="503559"/>
                      </a:cubicBezTo>
                      <a:lnTo>
                        <a:pt x="1177936" y="646161"/>
                      </a:lnTo>
                      <a:lnTo>
                        <a:pt x="1447356" y="646161"/>
                      </a:lnTo>
                      <a:cubicBezTo>
                        <a:pt x="1466990" y="646161"/>
                        <a:pt x="1482908" y="662079"/>
                        <a:pt x="1482909" y="681714"/>
                      </a:cubicBezTo>
                      <a:lnTo>
                        <a:pt x="1482909" y="823920"/>
                      </a:lnTo>
                      <a:cubicBezTo>
                        <a:pt x="1482908" y="843555"/>
                        <a:pt x="1466990" y="859473"/>
                        <a:pt x="1447356" y="859473"/>
                      </a:cubicBezTo>
                      <a:lnTo>
                        <a:pt x="1092603" y="859472"/>
                      </a:lnTo>
                      <a:lnTo>
                        <a:pt x="1428832" y="1053595"/>
                      </a:lnTo>
                      <a:cubicBezTo>
                        <a:pt x="1445837" y="1063413"/>
                        <a:pt x="1451663" y="1085157"/>
                        <a:pt x="1441846" y="1102162"/>
                      </a:cubicBezTo>
                      <a:lnTo>
                        <a:pt x="1370743" y="1225316"/>
                      </a:lnTo>
                      <a:cubicBezTo>
                        <a:pt x="1360925" y="1242320"/>
                        <a:pt x="1339181" y="1248147"/>
                        <a:pt x="1322176" y="1238330"/>
                      </a:cubicBezTo>
                      <a:lnTo>
                        <a:pt x="956871" y="1027420"/>
                      </a:lnTo>
                      <a:lnTo>
                        <a:pt x="1173548" y="1402716"/>
                      </a:lnTo>
                      <a:cubicBezTo>
                        <a:pt x="1183365" y="1419720"/>
                        <a:pt x="1177539" y="1441464"/>
                        <a:pt x="1160534" y="1451282"/>
                      </a:cubicBezTo>
                      <a:lnTo>
                        <a:pt x="1037380" y="1522385"/>
                      </a:lnTo>
                      <a:cubicBezTo>
                        <a:pt x="1020376" y="1532202"/>
                        <a:pt x="998632" y="1526376"/>
                        <a:pt x="988814" y="1509372"/>
                      </a:cubicBezTo>
                      <a:lnTo>
                        <a:pt x="854179" y="1276176"/>
                      </a:lnTo>
                      <a:lnTo>
                        <a:pt x="854179" y="1570852"/>
                      </a:lnTo>
                      <a:cubicBezTo>
                        <a:pt x="854178" y="1590487"/>
                        <a:pt x="838260" y="1606404"/>
                        <a:pt x="818626" y="1606405"/>
                      </a:cubicBezTo>
                      <a:lnTo>
                        <a:pt x="676420" y="1606405"/>
                      </a:lnTo>
                      <a:cubicBezTo>
                        <a:pt x="656784" y="1606405"/>
                        <a:pt x="640867" y="1590487"/>
                        <a:pt x="640866" y="1570852"/>
                      </a:cubicBezTo>
                      <a:lnTo>
                        <a:pt x="640866" y="1244178"/>
                      </a:lnTo>
                      <a:lnTo>
                        <a:pt x="482507" y="1518466"/>
                      </a:lnTo>
                      <a:cubicBezTo>
                        <a:pt x="472689" y="1535471"/>
                        <a:pt x="450945" y="1541296"/>
                        <a:pt x="433940" y="1531480"/>
                      </a:cubicBezTo>
                      <a:lnTo>
                        <a:pt x="310786" y="1460377"/>
                      </a:lnTo>
                      <a:cubicBezTo>
                        <a:pt x="293782" y="1450559"/>
                        <a:pt x="287955" y="1428814"/>
                        <a:pt x="297773" y="1411810"/>
                      </a:cubicBezTo>
                      <a:lnTo>
                        <a:pt x="508683" y="1046504"/>
                      </a:lnTo>
                      <a:lnTo>
                        <a:pt x="133386" y="1263181"/>
                      </a:lnTo>
                      <a:cubicBezTo>
                        <a:pt x="116382" y="1272999"/>
                        <a:pt x="94637" y="1267172"/>
                        <a:pt x="84820" y="1250168"/>
                      </a:cubicBezTo>
                      <a:lnTo>
                        <a:pt x="13717" y="1127014"/>
                      </a:lnTo>
                      <a:cubicBezTo>
                        <a:pt x="3899" y="1110009"/>
                        <a:pt x="9726" y="1088265"/>
                        <a:pt x="26730" y="1078448"/>
                      </a:cubicBezTo>
                      <a:lnTo>
                        <a:pt x="308264" y="915904"/>
                      </a:lnTo>
                      <a:lnTo>
                        <a:pt x="35554" y="915904"/>
                      </a:lnTo>
                      <a:cubicBezTo>
                        <a:pt x="15918" y="915904"/>
                        <a:pt x="0" y="899986"/>
                        <a:pt x="0" y="880351"/>
                      </a:cubicBezTo>
                      <a:close/>
                    </a:path>
                  </a:pathLst>
                </a:custGeom>
                <a:solidFill>
                  <a:srgbClr val="22B4B9"/>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7" name="椭圆 97">
                  <a:extLst>
                    <a:ext uri="{FF2B5EF4-FFF2-40B4-BE49-F238E27FC236}">
                      <a16:creationId xmlns:a16="http://schemas.microsoft.com/office/drawing/2014/main" id="{071EB6ED-1A4D-454A-8ECC-C0D62DC49512}"/>
                    </a:ext>
                  </a:extLst>
                </p:cNvPr>
                <p:cNvSpPr/>
                <p:nvPr/>
              </p:nvSpPr>
              <p:spPr>
                <a:xfrm>
                  <a:off x="1926381" y="4298772"/>
                  <a:ext cx="179383" cy="179383"/>
                </a:xfrm>
                <a:prstGeom prst="ellipse">
                  <a:avLst/>
                </a:prstGeom>
                <a:noFill/>
                <a:ln w="57150">
                  <a:solidFill>
                    <a:srgbClr val="FD88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椭圆 98">
                  <a:extLst>
                    <a:ext uri="{FF2B5EF4-FFF2-40B4-BE49-F238E27FC236}">
                      <a16:creationId xmlns:a16="http://schemas.microsoft.com/office/drawing/2014/main" id="{11FCC628-DE30-4CB1-94F4-6F00DC528839}"/>
                    </a:ext>
                  </a:extLst>
                </p:cNvPr>
                <p:cNvSpPr/>
                <p:nvPr/>
              </p:nvSpPr>
              <p:spPr>
                <a:xfrm>
                  <a:off x="4575849" y="4644398"/>
                  <a:ext cx="95134" cy="95134"/>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十字星 21">
                  <a:extLst>
                    <a:ext uri="{FF2B5EF4-FFF2-40B4-BE49-F238E27FC236}">
                      <a16:creationId xmlns:a16="http://schemas.microsoft.com/office/drawing/2014/main" id="{13CECC66-39E5-4F62-91B4-9A0F4D2FD3E7}"/>
                    </a:ext>
                  </a:extLst>
                </p:cNvPr>
                <p:cNvSpPr/>
                <p:nvPr/>
              </p:nvSpPr>
              <p:spPr>
                <a:xfrm>
                  <a:off x="3773677" y="4113119"/>
                  <a:ext cx="185653" cy="185653"/>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7030A0"/>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2" name="十字星 21">
                <a:extLst>
                  <a:ext uri="{FF2B5EF4-FFF2-40B4-BE49-F238E27FC236}">
                    <a16:creationId xmlns:a16="http://schemas.microsoft.com/office/drawing/2014/main" id="{4FB968B6-0867-4D53-8AFC-5A040EC96A39}"/>
                  </a:ext>
                </a:extLst>
              </p:cNvPr>
              <p:cNvSpPr/>
              <p:nvPr/>
            </p:nvSpPr>
            <p:spPr>
              <a:xfrm>
                <a:off x="1349311" y="5459961"/>
                <a:ext cx="220409" cy="220409"/>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934BC9"/>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十字星 21">
                <a:extLst>
                  <a:ext uri="{FF2B5EF4-FFF2-40B4-BE49-F238E27FC236}">
                    <a16:creationId xmlns:a16="http://schemas.microsoft.com/office/drawing/2014/main" id="{48C79B2C-7F5B-4582-A6E5-037F1BCA747D}"/>
                  </a:ext>
                </a:extLst>
              </p:cNvPr>
              <p:cNvSpPr/>
              <p:nvPr/>
            </p:nvSpPr>
            <p:spPr>
              <a:xfrm>
                <a:off x="4162539" y="3934547"/>
                <a:ext cx="220409" cy="220409"/>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934BC9"/>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0" name="十字星 21">
              <a:extLst>
                <a:ext uri="{FF2B5EF4-FFF2-40B4-BE49-F238E27FC236}">
                  <a16:creationId xmlns:a16="http://schemas.microsoft.com/office/drawing/2014/main" id="{DC3A2794-8E1B-4B24-9823-75BD007C1038}"/>
                </a:ext>
              </a:extLst>
            </p:cNvPr>
            <p:cNvSpPr/>
            <p:nvPr/>
          </p:nvSpPr>
          <p:spPr>
            <a:xfrm>
              <a:off x="6297837" y="5939026"/>
              <a:ext cx="256315" cy="239541"/>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FD8876"/>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日期版面配置區 7">
            <a:extLst>
              <a:ext uri="{FF2B5EF4-FFF2-40B4-BE49-F238E27FC236}">
                <a16:creationId xmlns:a16="http://schemas.microsoft.com/office/drawing/2014/main" id="{7C598C26-80C5-4B5C-BA4C-BC81DB5489F8}"/>
              </a:ext>
            </a:extLst>
          </p:cNvPr>
          <p:cNvSpPr>
            <a:spLocks noGrp="1"/>
          </p:cNvSpPr>
          <p:nvPr>
            <p:ph type="dt" sz="half" idx="10"/>
          </p:nvPr>
        </p:nvSpPr>
        <p:spPr/>
        <p:txBody>
          <a:bodyPr/>
          <a:lstStyle/>
          <a:p>
            <a:fld id="{DA766961-6575-460E-9C06-705509ED5B74}" type="datetime3">
              <a:rPr lang="zh-CN" altLang="en-US" smtClean="0"/>
              <a:t>2024年5月25日星期六</a:t>
            </a:fld>
            <a:endParaRPr lang="zh-CN" altLang="en-US" dirty="0"/>
          </a:p>
        </p:txBody>
      </p:sp>
      <p:sp>
        <p:nvSpPr>
          <p:cNvPr id="9" name="投影片編號版面配置區 8">
            <a:extLst>
              <a:ext uri="{FF2B5EF4-FFF2-40B4-BE49-F238E27FC236}">
                <a16:creationId xmlns:a16="http://schemas.microsoft.com/office/drawing/2014/main" id="{DD62F061-A8CA-44E3-8B34-2B1BD4CE343E}"/>
              </a:ext>
            </a:extLst>
          </p:cNvPr>
          <p:cNvSpPr>
            <a:spLocks noGrp="1"/>
          </p:cNvSpPr>
          <p:nvPr>
            <p:ph type="sldNum" sz="quarter" idx="12"/>
          </p:nvPr>
        </p:nvSpPr>
        <p:spPr>
          <a:xfrm>
            <a:off x="9201150" y="6376068"/>
            <a:ext cx="2743200" cy="365125"/>
          </a:xfrm>
        </p:spPr>
        <p:txBody>
          <a:bodyPr/>
          <a:lstStyle/>
          <a:p>
            <a:fld id="{4F2C8810-9F3D-4F9A-81B8-042C148954C9}" type="slidenum">
              <a:rPr lang="zh-CN" altLang="en-US" smtClean="0"/>
              <a:t>27</a:t>
            </a:fld>
            <a:endParaRPr lang="zh-CN" altLang="en-US"/>
          </a:p>
        </p:txBody>
      </p:sp>
      <p:sp>
        <p:nvSpPr>
          <p:cNvPr id="91" name="椭圆 53">
            <a:extLst>
              <a:ext uri="{FF2B5EF4-FFF2-40B4-BE49-F238E27FC236}">
                <a16:creationId xmlns:a16="http://schemas.microsoft.com/office/drawing/2014/main" id="{4F3AFA4E-26F6-46D5-B709-867FCBA0AF1F}"/>
              </a:ext>
            </a:extLst>
          </p:cNvPr>
          <p:cNvSpPr/>
          <p:nvPr/>
        </p:nvSpPr>
        <p:spPr>
          <a:xfrm flipV="1">
            <a:off x="4107119" y="3153026"/>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椭圆 53">
            <a:extLst>
              <a:ext uri="{FF2B5EF4-FFF2-40B4-BE49-F238E27FC236}">
                <a16:creationId xmlns:a16="http://schemas.microsoft.com/office/drawing/2014/main" id="{D4DC21F0-B859-4567-AB26-331B04737863}"/>
              </a:ext>
            </a:extLst>
          </p:cNvPr>
          <p:cNvSpPr/>
          <p:nvPr/>
        </p:nvSpPr>
        <p:spPr>
          <a:xfrm flipV="1">
            <a:off x="3282669" y="4397204"/>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椭圆 53">
            <a:extLst>
              <a:ext uri="{FF2B5EF4-FFF2-40B4-BE49-F238E27FC236}">
                <a16:creationId xmlns:a16="http://schemas.microsoft.com/office/drawing/2014/main" id="{41C1CE2F-77CC-4F3C-AC98-6396AADD50AA}"/>
              </a:ext>
            </a:extLst>
          </p:cNvPr>
          <p:cNvSpPr/>
          <p:nvPr/>
        </p:nvSpPr>
        <p:spPr>
          <a:xfrm flipV="1">
            <a:off x="2454415" y="5631218"/>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椭圆 53">
            <a:extLst>
              <a:ext uri="{FF2B5EF4-FFF2-40B4-BE49-F238E27FC236}">
                <a16:creationId xmlns:a16="http://schemas.microsoft.com/office/drawing/2014/main" id="{77691F6A-A8F3-4BC0-8957-48270E52C593}"/>
              </a:ext>
            </a:extLst>
          </p:cNvPr>
          <p:cNvSpPr/>
          <p:nvPr/>
        </p:nvSpPr>
        <p:spPr>
          <a:xfrm flipV="1">
            <a:off x="3275102" y="5623717"/>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椭圆 53">
            <a:extLst>
              <a:ext uri="{FF2B5EF4-FFF2-40B4-BE49-F238E27FC236}">
                <a16:creationId xmlns:a16="http://schemas.microsoft.com/office/drawing/2014/main" id="{941D2010-4879-4BCC-96ED-69AB2DCB98A6}"/>
              </a:ext>
            </a:extLst>
          </p:cNvPr>
          <p:cNvSpPr/>
          <p:nvPr/>
        </p:nvSpPr>
        <p:spPr>
          <a:xfrm flipV="1">
            <a:off x="8938254" y="3340818"/>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椭圆 53">
            <a:extLst>
              <a:ext uri="{FF2B5EF4-FFF2-40B4-BE49-F238E27FC236}">
                <a16:creationId xmlns:a16="http://schemas.microsoft.com/office/drawing/2014/main" id="{7BF58573-3BE3-4D67-AD30-D193E5B7F20B}"/>
              </a:ext>
            </a:extLst>
          </p:cNvPr>
          <p:cNvSpPr/>
          <p:nvPr/>
        </p:nvSpPr>
        <p:spPr>
          <a:xfrm flipV="1">
            <a:off x="9758941" y="3333317"/>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椭圆 53">
            <a:extLst>
              <a:ext uri="{FF2B5EF4-FFF2-40B4-BE49-F238E27FC236}">
                <a16:creationId xmlns:a16="http://schemas.microsoft.com/office/drawing/2014/main" id="{D97EE0ED-C734-4383-9712-87C4A6391C11}"/>
              </a:ext>
            </a:extLst>
          </p:cNvPr>
          <p:cNvSpPr/>
          <p:nvPr/>
        </p:nvSpPr>
        <p:spPr>
          <a:xfrm flipV="1">
            <a:off x="8948129" y="4571411"/>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椭圆 53">
            <a:extLst>
              <a:ext uri="{FF2B5EF4-FFF2-40B4-BE49-F238E27FC236}">
                <a16:creationId xmlns:a16="http://schemas.microsoft.com/office/drawing/2014/main" id="{17588CC8-B358-44D1-B526-B9D6CAE6FA2B}"/>
              </a:ext>
            </a:extLst>
          </p:cNvPr>
          <p:cNvSpPr/>
          <p:nvPr/>
        </p:nvSpPr>
        <p:spPr>
          <a:xfrm flipV="1">
            <a:off x="10615076" y="4563911"/>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椭圆 53">
            <a:extLst>
              <a:ext uri="{FF2B5EF4-FFF2-40B4-BE49-F238E27FC236}">
                <a16:creationId xmlns:a16="http://schemas.microsoft.com/office/drawing/2014/main" id="{BBAEB10C-545F-4AA4-B6CE-9A78D1255A80}"/>
              </a:ext>
            </a:extLst>
          </p:cNvPr>
          <p:cNvSpPr/>
          <p:nvPr/>
        </p:nvSpPr>
        <p:spPr>
          <a:xfrm flipV="1">
            <a:off x="8948129" y="5223491"/>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椭圆 53">
            <a:extLst>
              <a:ext uri="{FF2B5EF4-FFF2-40B4-BE49-F238E27FC236}">
                <a16:creationId xmlns:a16="http://schemas.microsoft.com/office/drawing/2014/main" id="{204FB535-C692-4C6C-BD26-26BE24B4B51E}"/>
              </a:ext>
            </a:extLst>
          </p:cNvPr>
          <p:cNvSpPr/>
          <p:nvPr/>
        </p:nvSpPr>
        <p:spPr>
          <a:xfrm flipV="1">
            <a:off x="9768816" y="5215990"/>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椭圆 53">
            <a:extLst>
              <a:ext uri="{FF2B5EF4-FFF2-40B4-BE49-F238E27FC236}">
                <a16:creationId xmlns:a16="http://schemas.microsoft.com/office/drawing/2014/main" id="{9FAB770F-BB00-49C4-8880-407DDDBFB9F4}"/>
              </a:ext>
            </a:extLst>
          </p:cNvPr>
          <p:cNvSpPr/>
          <p:nvPr/>
        </p:nvSpPr>
        <p:spPr>
          <a:xfrm flipV="1">
            <a:off x="10615076" y="5215991"/>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椭圆 53">
            <a:extLst>
              <a:ext uri="{FF2B5EF4-FFF2-40B4-BE49-F238E27FC236}">
                <a16:creationId xmlns:a16="http://schemas.microsoft.com/office/drawing/2014/main" id="{362B1D68-CC62-4BAF-9A47-7634332913D4}"/>
              </a:ext>
            </a:extLst>
          </p:cNvPr>
          <p:cNvSpPr/>
          <p:nvPr/>
        </p:nvSpPr>
        <p:spPr>
          <a:xfrm flipV="1">
            <a:off x="8926821" y="3966993"/>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椭圆 53">
            <a:extLst>
              <a:ext uri="{FF2B5EF4-FFF2-40B4-BE49-F238E27FC236}">
                <a16:creationId xmlns:a16="http://schemas.microsoft.com/office/drawing/2014/main" id="{E3C11AE9-D97F-4474-976E-0346B775E8CE}"/>
              </a:ext>
            </a:extLst>
          </p:cNvPr>
          <p:cNvSpPr/>
          <p:nvPr/>
        </p:nvSpPr>
        <p:spPr>
          <a:xfrm flipV="1">
            <a:off x="9776383" y="3959492"/>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椭圆 53">
            <a:extLst>
              <a:ext uri="{FF2B5EF4-FFF2-40B4-BE49-F238E27FC236}">
                <a16:creationId xmlns:a16="http://schemas.microsoft.com/office/drawing/2014/main" id="{B5622295-24D2-4AC3-98EB-123590640922}"/>
              </a:ext>
            </a:extLst>
          </p:cNvPr>
          <p:cNvSpPr/>
          <p:nvPr/>
        </p:nvSpPr>
        <p:spPr>
          <a:xfrm flipV="1">
            <a:off x="10622643" y="3959493"/>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椭圆 53">
            <a:extLst>
              <a:ext uri="{FF2B5EF4-FFF2-40B4-BE49-F238E27FC236}">
                <a16:creationId xmlns:a16="http://schemas.microsoft.com/office/drawing/2014/main" id="{AFF45762-8E23-4E6C-BA31-AE2F8C200A82}"/>
              </a:ext>
            </a:extLst>
          </p:cNvPr>
          <p:cNvSpPr/>
          <p:nvPr/>
        </p:nvSpPr>
        <p:spPr>
          <a:xfrm flipV="1">
            <a:off x="10613470" y="5963554"/>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椭圆 53">
            <a:extLst>
              <a:ext uri="{FF2B5EF4-FFF2-40B4-BE49-F238E27FC236}">
                <a16:creationId xmlns:a16="http://schemas.microsoft.com/office/drawing/2014/main" id="{78B7E101-6229-4634-A0EE-5F614A2B4653}"/>
              </a:ext>
            </a:extLst>
          </p:cNvPr>
          <p:cNvSpPr/>
          <p:nvPr/>
        </p:nvSpPr>
        <p:spPr>
          <a:xfrm flipV="1">
            <a:off x="10618323" y="3332409"/>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椭圆 53">
            <a:extLst>
              <a:ext uri="{FF2B5EF4-FFF2-40B4-BE49-F238E27FC236}">
                <a16:creationId xmlns:a16="http://schemas.microsoft.com/office/drawing/2014/main" id="{FB322E54-E041-48AE-B4C5-F7CFD9F827E7}"/>
              </a:ext>
            </a:extLst>
          </p:cNvPr>
          <p:cNvSpPr/>
          <p:nvPr/>
        </p:nvSpPr>
        <p:spPr>
          <a:xfrm flipV="1">
            <a:off x="9793873" y="4576587"/>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椭圆 53">
            <a:extLst>
              <a:ext uri="{FF2B5EF4-FFF2-40B4-BE49-F238E27FC236}">
                <a16:creationId xmlns:a16="http://schemas.microsoft.com/office/drawing/2014/main" id="{7A594428-7180-4938-90C3-FA4B3B99C6E7}"/>
              </a:ext>
            </a:extLst>
          </p:cNvPr>
          <p:cNvSpPr/>
          <p:nvPr/>
        </p:nvSpPr>
        <p:spPr>
          <a:xfrm flipV="1">
            <a:off x="8965619" y="5963001"/>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椭圆 53">
            <a:extLst>
              <a:ext uri="{FF2B5EF4-FFF2-40B4-BE49-F238E27FC236}">
                <a16:creationId xmlns:a16="http://schemas.microsoft.com/office/drawing/2014/main" id="{60B17F2B-7E59-4108-BEB7-13D01F5C7A8A}"/>
              </a:ext>
            </a:extLst>
          </p:cNvPr>
          <p:cNvSpPr/>
          <p:nvPr/>
        </p:nvSpPr>
        <p:spPr>
          <a:xfrm flipV="1">
            <a:off x="9786306" y="5955500"/>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20255447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fade">
                                      <p:cBhvr>
                                        <p:cTn id="7" dur="1000"/>
                                        <p:tgtEl>
                                          <p:spTgt spid="102"/>
                                        </p:tgtEl>
                                      </p:cBhvr>
                                    </p:animEffect>
                                    <p:anim calcmode="lin" valueType="num">
                                      <p:cBhvr>
                                        <p:cTn id="8" dur="1000" fill="hold"/>
                                        <p:tgtEl>
                                          <p:spTgt spid="102"/>
                                        </p:tgtEl>
                                        <p:attrNameLst>
                                          <p:attrName>ppt_x</p:attrName>
                                        </p:attrNameLst>
                                      </p:cBhvr>
                                      <p:tavLst>
                                        <p:tav tm="0">
                                          <p:val>
                                            <p:strVal val="#ppt_x"/>
                                          </p:val>
                                        </p:tav>
                                        <p:tav tm="100000">
                                          <p:val>
                                            <p:strVal val="#ppt_x"/>
                                          </p:val>
                                        </p:tav>
                                      </p:tavLst>
                                    </p:anim>
                                    <p:anim calcmode="lin" valueType="num">
                                      <p:cBhvr>
                                        <p:cTn id="9" dur="1000" fill="hold"/>
                                        <p:tgtEl>
                                          <p:spTgt spid="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77"/>
                                        </p:tgtEl>
                                        <p:attrNameLst>
                                          <p:attrName>style.visibility</p:attrName>
                                        </p:attrNameLst>
                                      </p:cBhvr>
                                      <p:to>
                                        <p:strVal val="visible"/>
                                      </p:to>
                                    </p:set>
                                    <p:animEffect transition="in" filter="randombar(horizontal)">
                                      <p:cBhvr>
                                        <p:cTn id="14" dur="500"/>
                                        <p:tgtEl>
                                          <p:spTgt spid="77"/>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3000" fill="hold"/>
                                        <p:tgtEl>
                                          <p:spTgt spid="35"/>
                                        </p:tgtEl>
                                        <p:attrNameLst>
                                          <p:attrName>ppt_x</p:attrName>
                                        </p:attrNameLst>
                                      </p:cBhvr>
                                      <p:tavLst>
                                        <p:tav tm="0">
                                          <p:val>
                                            <p:strVal val="0-#ppt_w/2"/>
                                          </p:val>
                                        </p:tav>
                                        <p:tav tm="100000">
                                          <p:val>
                                            <p:strVal val="#ppt_x"/>
                                          </p:val>
                                        </p:tav>
                                      </p:tavLst>
                                    </p:anim>
                                    <p:anim calcmode="lin" valueType="num">
                                      <p:cBhvr additive="base">
                                        <p:cTn id="20" dur="30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3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组合 49"/>
          <p:cNvGrpSpPr/>
          <p:nvPr/>
        </p:nvGrpSpPr>
        <p:grpSpPr>
          <a:xfrm>
            <a:off x="3580848" y="-125764"/>
            <a:ext cx="5413609" cy="1573320"/>
            <a:chOff x="3580848" y="-78139"/>
            <a:chExt cx="5413609" cy="1573320"/>
          </a:xfrm>
        </p:grpSpPr>
        <p:grpSp>
          <p:nvGrpSpPr>
            <p:cNvPr id="31" name="组合 30"/>
            <p:cNvGrpSpPr/>
            <p:nvPr/>
          </p:nvGrpSpPr>
          <p:grpSpPr>
            <a:xfrm>
              <a:off x="3580848" y="-78139"/>
              <a:ext cx="5413609" cy="1573320"/>
              <a:chOff x="3580848" y="-78139"/>
              <a:chExt cx="5413609" cy="1573320"/>
            </a:xfrm>
          </p:grpSpPr>
          <p:pic>
            <p:nvPicPr>
              <p:cNvPr id="6" name="图片 5"/>
              <p:cNvPicPr>
                <a:picLocks noChangeAspect="1"/>
              </p:cNvPicPr>
              <p:nvPr/>
            </p:nvPicPr>
            <p:blipFill>
              <a:blip r:embed="rId3"/>
              <a:stretch>
                <a:fillRect/>
              </a:stretch>
            </p:blipFill>
            <p:spPr>
              <a:xfrm>
                <a:off x="3580848" y="70030"/>
                <a:ext cx="1461428" cy="1425151"/>
              </a:xfrm>
              <a:prstGeom prst="rect">
                <a:avLst/>
              </a:prstGeom>
            </p:spPr>
          </p:pic>
          <p:pic>
            <p:nvPicPr>
              <p:cNvPr id="20" name="图片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96112" y="-78139"/>
                <a:ext cx="1998345" cy="1408939"/>
              </a:xfrm>
              <a:prstGeom prst="rect">
                <a:avLst/>
              </a:prstGeom>
            </p:spPr>
          </p:pic>
        </p:grpSp>
        <p:grpSp>
          <p:nvGrpSpPr>
            <p:cNvPr id="49" name="组合 48"/>
            <p:cNvGrpSpPr/>
            <p:nvPr/>
          </p:nvGrpSpPr>
          <p:grpSpPr>
            <a:xfrm>
              <a:off x="4800928" y="309946"/>
              <a:ext cx="2835887" cy="789045"/>
              <a:chOff x="4618048" y="1578948"/>
              <a:chExt cx="2835887" cy="789045"/>
            </a:xfrm>
          </p:grpSpPr>
          <p:grpSp>
            <p:nvGrpSpPr>
              <p:cNvPr id="48" name="组合 47"/>
              <p:cNvGrpSpPr/>
              <p:nvPr/>
            </p:nvGrpSpPr>
            <p:grpSpPr>
              <a:xfrm>
                <a:off x="4691062" y="1578948"/>
                <a:ext cx="2579370" cy="789045"/>
                <a:chOff x="5055870" y="2121795"/>
                <a:chExt cx="2579370" cy="789045"/>
              </a:xfrm>
            </p:grpSpPr>
            <p:sp>
              <p:nvSpPr>
                <p:cNvPr id="32" name="流程图: 终止 31"/>
                <p:cNvSpPr/>
                <p:nvPr/>
              </p:nvSpPr>
              <p:spPr>
                <a:xfrm>
                  <a:off x="5204460" y="2278070"/>
                  <a:ext cx="2430780" cy="632770"/>
                </a:xfrm>
                <a:prstGeom prst="flowChartTerminator">
                  <a:avLst/>
                </a:prstGeom>
                <a:solidFill>
                  <a:srgbClr val="FEC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47" name="组合 46"/>
                <p:cNvGrpSpPr/>
                <p:nvPr/>
              </p:nvGrpSpPr>
              <p:grpSpPr>
                <a:xfrm>
                  <a:off x="5055870" y="2121795"/>
                  <a:ext cx="2430780" cy="632770"/>
                  <a:chOff x="5055870" y="2121795"/>
                  <a:chExt cx="2430780" cy="632770"/>
                </a:xfrm>
              </p:grpSpPr>
              <p:grpSp>
                <p:nvGrpSpPr>
                  <p:cNvPr id="42" name="组合 41"/>
                  <p:cNvGrpSpPr/>
                  <p:nvPr/>
                </p:nvGrpSpPr>
                <p:grpSpPr>
                  <a:xfrm>
                    <a:off x="5055870" y="2121795"/>
                    <a:ext cx="2430780" cy="632770"/>
                    <a:chOff x="5055870" y="2121795"/>
                    <a:chExt cx="2430780" cy="632770"/>
                  </a:xfrm>
                </p:grpSpPr>
                <p:sp>
                  <p:nvSpPr>
                    <p:cNvPr id="39" name="任意多边形 38"/>
                    <p:cNvSpPr/>
                    <p:nvPr/>
                  </p:nvSpPr>
                  <p:spPr>
                    <a:xfrm>
                      <a:off x="5055870" y="2121795"/>
                      <a:ext cx="1344930" cy="632770"/>
                    </a:xfrm>
                    <a:custGeom>
                      <a:avLst/>
                      <a:gdLst>
                        <a:gd name="connsiteX0" fmla="*/ 391063 w 1344930"/>
                        <a:gd name="connsiteY0" fmla="*/ 0 h 632770"/>
                        <a:gd name="connsiteX1" fmla="*/ 1344930 w 1344930"/>
                        <a:gd name="connsiteY1" fmla="*/ 0 h 632770"/>
                        <a:gd name="connsiteX2" fmla="*/ 1344930 w 1344930"/>
                        <a:gd name="connsiteY2" fmla="*/ 632770 h 632770"/>
                        <a:gd name="connsiteX3" fmla="*/ 391063 w 1344930"/>
                        <a:gd name="connsiteY3" fmla="*/ 632770 h 632770"/>
                        <a:gd name="connsiteX4" fmla="*/ 0 w 1344930"/>
                        <a:gd name="connsiteY4" fmla="*/ 316385 h 632770"/>
                        <a:gd name="connsiteX5" fmla="*/ 391063 w 1344930"/>
                        <a:gd name="connsiteY5" fmla="*/ 0 h 632770"/>
                        <a:gd name="connsiteX0" fmla="*/ 1344930 w 1436370"/>
                        <a:gd name="connsiteY0" fmla="*/ 632770 h 724210"/>
                        <a:gd name="connsiteX1" fmla="*/ 391063 w 1436370"/>
                        <a:gd name="connsiteY1" fmla="*/ 632770 h 724210"/>
                        <a:gd name="connsiteX2" fmla="*/ 0 w 1436370"/>
                        <a:gd name="connsiteY2" fmla="*/ 316385 h 724210"/>
                        <a:gd name="connsiteX3" fmla="*/ 391063 w 1436370"/>
                        <a:gd name="connsiteY3" fmla="*/ 0 h 724210"/>
                        <a:gd name="connsiteX4" fmla="*/ 1344930 w 1436370"/>
                        <a:gd name="connsiteY4" fmla="*/ 0 h 724210"/>
                        <a:gd name="connsiteX5" fmla="*/ 1436370 w 1436370"/>
                        <a:gd name="connsiteY5" fmla="*/ 724210 h 724210"/>
                        <a:gd name="connsiteX0" fmla="*/ 1344930 w 1344930"/>
                        <a:gd name="connsiteY0" fmla="*/ 632770 h 632770"/>
                        <a:gd name="connsiteX1" fmla="*/ 391063 w 1344930"/>
                        <a:gd name="connsiteY1" fmla="*/ 632770 h 632770"/>
                        <a:gd name="connsiteX2" fmla="*/ 0 w 1344930"/>
                        <a:gd name="connsiteY2" fmla="*/ 316385 h 632770"/>
                        <a:gd name="connsiteX3" fmla="*/ 391063 w 1344930"/>
                        <a:gd name="connsiteY3" fmla="*/ 0 h 632770"/>
                        <a:gd name="connsiteX4" fmla="*/ 1344930 w 1344930"/>
                        <a:gd name="connsiteY4" fmla="*/ 0 h 632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4930" h="632770">
                          <a:moveTo>
                            <a:pt x="1344930" y="632770"/>
                          </a:moveTo>
                          <a:lnTo>
                            <a:pt x="391063" y="632770"/>
                          </a:lnTo>
                          <a:cubicBezTo>
                            <a:pt x="175106" y="632770"/>
                            <a:pt x="0" y="491129"/>
                            <a:pt x="0" y="316385"/>
                          </a:cubicBezTo>
                          <a:cubicBezTo>
                            <a:pt x="0" y="141641"/>
                            <a:pt x="175106" y="0"/>
                            <a:pt x="391063" y="0"/>
                          </a:cubicBezTo>
                          <a:lnTo>
                            <a:pt x="1344930" y="0"/>
                          </a:lnTo>
                        </a:path>
                      </a:pathLst>
                    </a:custGeom>
                    <a:noFill/>
                    <a:ln w="38100">
                      <a:solidFill>
                        <a:srgbClr val="2730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8" name="任意多边形 37"/>
                    <p:cNvSpPr/>
                    <p:nvPr/>
                  </p:nvSpPr>
                  <p:spPr>
                    <a:xfrm>
                      <a:off x="6842760" y="2121795"/>
                      <a:ext cx="643890" cy="632770"/>
                    </a:xfrm>
                    <a:custGeom>
                      <a:avLst/>
                      <a:gdLst>
                        <a:gd name="connsiteX0" fmla="*/ 0 w 643890"/>
                        <a:gd name="connsiteY0" fmla="*/ 0 h 632770"/>
                        <a:gd name="connsiteX1" fmla="*/ 252827 w 643890"/>
                        <a:gd name="connsiteY1" fmla="*/ 0 h 632770"/>
                        <a:gd name="connsiteX2" fmla="*/ 643890 w 643890"/>
                        <a:gd name="connsiteY2" fmla="*/ 316385 h 632770"/>
                        <a:gd name="connsiteX3" fmla="*/ 252827 w 643890"/>
                        <a:gd name="connsiteY3" fmla="*/ 632770 h 632770"/>
                        <a:gd name="connsiteX4" fmla="*/ 0 w 643890"/>
                        <a:gd name="connsiteY4" fmla="*/ 632770 h 632770"/>
                        <a:gd name="connsiteX5" fmla="*/ 0 w 643890"/>
                        <a:gd name="connsiteY5" fmla="*/ 0 h 632770"/>
                        <a:gd name="connsiteX0" fmla="*/ 0 w 643890"/>
                        <a:gd name="connsiteY0" fmla="*/ 632770 h 724210"/>
                        <a:gd name="connsiteX1" fmla="*/ 0 w 643890"/>
                        <a:gd name="connsiteY1" fmla="*/ 0 h 724210"/>
                        <a:gd name="connsiteX2" fmla="*/ 252827 w 643890"/>
                        <a:gd name="connsiteY2" fmla="*/ 0 h 724210"/>
                        <a:gd name="connsiteX3" fmla="*/ 643890 w 643890"/>
                        <a:gd name="connsiteY3" fmla="*/ 316385 h 724210"/>
                        <a:gd name="connsiteX4" fmla="*/ 252827 w 643890"/>
                        <a:gd name="connsiteY4" fmla="*/ 632770 h 724210"/>
                        <a:gd name="connsiteX5" fmla="*/ 91440 w 643890"/>
                        <a:gd name="connsiteY5" fmla="*/ 724210 h 724210"/>
                        <a:gd name="connsiteX0" fmla="*/ 0 w 643890"/>
                        <a:gd name="connsiteY0" fmla="*/ 632770 h 632770"/>
                        <a:gd name="connsiteX1" fmla="*/ 0 w 643890"/>
                        <a:gd name="connsiteY1" fmla="*/ 0 h 632770"/>
                        <a:gd name="connsiteX2" fmla="*/ 252827 w 643890"/>
                        <a:gd name="connsiteY2" fmla="*/ 0 h 632770"/>
                        <a:gd name="connsiteX3" fmla="*/ 643890 w 643890"/>
                        <a:gd name="connsiteY3" fmla="*/ 316385 h 632770"/>
                        <a:gd name="connsiteX4" fmla="*/ 252827 w 643890"/>
                        <a:gd name="connsiteY4" fmla="*/ 632770 h 632770"/>
                        <a:gd name="connsiteX0" fmla="*/ 0 w 643890"/>
                        <a:gd name="connsiteY0" fmla="*/ 0 h 632770"/>
                        <a:gd name="connsiteX1" fmla="*/ 252827 w 643890"/>
                        <a:gd name="connsiteY1" fmla="*/ 0 h 632770"/>
                        <a:gd name="connsiteX2" fmla="*/ 643890 w 643890"/>
                        <a:gd name="connsiteY2" fmla="*/ 316385 h 632770"/>
                        <a:gd name="connsiteX3" fmla="*/ 252827 w 643890"/>
                        <a:gd name="connsiteY3" fmla="*/ 632770 h 632770"/>
                      </a:gdLst>
                      <a:ahLst/>
                      <a:cxnLst>
                        <a:cxn ang="0">
                          <a:pos x="connsiteX0" y="connsiteY0"/>
                        </a:cxn>
                        <a:cxn ang="0">
                          <a:pos x="connsiteX1" y="connsiteY1"/>
                        </a:cxn>
                        <a:cxn ang="0">
                          <a:pos x="connsiteX2" y="connsiteY2"/>
                        </a:cxn>
                        <a:cxn ang="0">
                          <a:pos x="connsiteX3" y="connsiteY3"/>
                        </a:cxn>
                      </a:cxnLst>
                      <a:rect l="l" t="t" r="r" b="b"/>
                      <a:pathLst>
                        <a:path w="643890" h="632770">
                          <a:moveTo>
                            <a:pt x="0" y="0"/>
                          </a:moveTo>
                          <a:lnTo>
                            <a:pt x="252827" y="0"/>
                          </a:lnTo>
                          <a:cubicBezTo>
                            <a:pt x="468784" y="0"/>
                            <a:pt x="643890" y="141641"/>
                            <a:pt x="643890" y="316385"/>
                          </a:cubicBezTo>
                          <a:cubicBezTo>
                            <a:pt x="643890" y="491129"/>
                            <a:pt x="468784" y="632770"/>
                            <a:pt x="252827" y="632770"/>
                          </a:cubicBezTo>
                        </a:path>
                      </a:pathLst>
                    </a:custGeom>
                    <a:noFill/>
                    <a:ln w="38100">
                      <a:solidFill>
                        <a:srgbClr val="2730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cxnSp>
                <p:nvCxnSpPr>
                  <p:cNvPr id="43" name="直接连接符 42"/>
                  <p:cNvCxnSpPr/>
                  <p:nvPr/>
                </p:nvCxnSpPr>
                <p:spPr>
                  <a:xfrm>
                    <a:off x="6480881" y="2121795"/>
                    <a:ext cx="255199" cy="0"/>
                  </a:xfrm>
                  <a:prstGeom prst="line">
                    <a:avLst/>
                  </a:prstGeom>
                  <a:ln w="38100" cap="rnd">
                    <a:solidFill>
                      <a:srgbClr val="2A3364"/>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6526601" y="2754565"/>
                    <a:ext cx="514279" cy="0"/>
                  </a:xfrm>
                  <a:prstGeom prst="line">
                    <a:avLst/>
                  </a:prstGeom>
                  <a:ln w="38100" cap="rnd">
                    <a:solidFill>
                      <a:srgbClr val="2A3364"/>
                    </a:solidFill>
                  </a:ln>
                </p:spPr>
                <p:style>
                  <a:lnRef idx="1">
                    <a:schemeClr val="accent1"/>
                  </a:lnRef>
                  <a:fillRef idx="0">
                    <a:schemeClr val="accent1"/>
                  </a:fillRef>
                  <a:effectRef idx="0">
                    <a:schemeClr val="accent1"/>
                  </a:effectRef>
                  <a:fontRef idx="minor">
                    <a:schemeClr val="tx1"/>
                  </a:fontRef>
                </p:style>
              </p:cxnSp>
            </p:grpSp>
          </p:grpSp>
          <p:sp>
            <p:nvSpPr>
              <p:cNvPr id="30" name="文本框 29"/>
              <p:cNvSpPr txBox="1"/>
              <p:nvPr/>
            </p:nvSpPr>
            <p:spPr>
              <a:xfrm>
                <a:off x="4618048" y="1653010"/>
                <a:ext cx="2835887" cy="584775"/>
              </a:xfrm>
              <a:prstGeom prst="rect">
                <a:avLst/>
              </a:prstGeom>
              <a:noFill/>
            </p:spPr>
            <p:txBody>
              <a:bodyPr wrap="square" rtlCol="0">
                <a:spAutoFit/>
              </a:bodyPr>
              <a:lstStyle/>
              <a:p>
                <a:pPr algn="ctr"/>
                <a:r>
                  <a:rPr lang="zh-TW" altLang="en-US" sz="3200" dirty="0">
                    <a:solidFill>
                      <a:schemeClr val="lt1"/>
                    </a:solidFill>
                    <a:latin typeface="Arial"/>
                    <a:ea typeface="印品粗朗体" panose="02000000000000000000" pitchFamily="2" charset="-122"/>
                    <a:cs typeface="Arial"/>
                    <a:sym typeface="Arial"/>
                  </a:rPr>
                  <a:t>學期成績</a:t>
                </a:r>
                <a:endParaRPr lang="zh-CN" altLang="en-US" sz="3200" dirty="0">
                  <a:solidFill>
                    <a:schemeClr val="bg1"/>
                  </a:solidFill>
                  <a:latin typeface="印品粗朗体" panose="02000000000000000000" pitchFamily="2" charset="-122"/>
                  <a:ea typeface="印品粗朗体" panose="02000000000000000000" pitchFamily="2" charset="-122"/>
                </a:endParaRPr>
              </a:p>
            </p:txBody>
          </p:sp>
        </p:grpSp>
      </p:grpSp>
      <p:grpSp>
        <p:nvGrpSpPr>
          <p:cNvPr id="102" name="组合 101"/>
          <p:cNvGrpSpPr/>
          <p:nvPr/>
        </p:nvGrpSpPr>
        <p:grpSpPr>
          <a:xfrm>
            <a:off x="270801" y="1336111"/>
            <a:ext cx="2798760" cy="879830"/>
            <a:chOff x="7037723" y="1936505"/>
            <a:chExt cx="2798760" cy="879830"/>
          </a:xfrm>
        </p:grpSpPr>
        <p:sp>
          <p:nvSpPr>
            <p:cNvPr id="85" name="文本框 84"/>
            <p:cNvSpPr txBox="1"/>
            <p:nvPr/>
          </p:nvSpPr>
          <p:spPr>
            <a:xfrm>
              <a:off x="7995284" y="2018378"/>
              <a:ext cx="1841199" cy="523220"/>
            </a:xfrm>
            <a:prstGeom prst="rect">
              <a:avLst/>
            </a:prstGeom>
            <a:noFill/>
          </p:spPr>
          <p:txBody>
            <a:bodyPr wrap="square" rtlCol="0">
              <a:spAutoFit/>
            </a:bodyPr>
            <a:lstStyle/>
            <a:p>
              <a:pPr algn="ctr"/>
              <a:r>
                <a:rPr lang="zh-TW" altLang="en-US" sz="2800" dirty="0">
                  <a:solidFill>
                    <a:srgbClr val="22B4B9"/>
                  </a:solidFill>
                  <a:latin typeface="印品粗朗体" panose="02000000000000000000" pitchFamily="2" charset="-122"/>
                  <a:ea typeface="印品粗朗体" panose="02000000000000000000" pitchFamily="2" charset="-122"/>
                </a:rPr>
                <a:t>課程點名</a:t>
              </a:r>
              <a:endParaRPr lang="zh-CN" altLang="en-US" sz="2800" dirty="0">
                <a:solidFill>
                  <a:srgbClr val="22B4B9"/>
                </a:solidFill>
                <a:latin typeface="印品粗朗体" panose="02000000000000000000" pitchFamily="2" charset="-122"/>
                <a:ea typeface="印品粗朗体" panose="02000000000000000000" pitchFamily="2" charset="-122"/>
              </a:endParaRPr>
            </a:p>
          </p:txBody>
        </p:sp>
        <p:pic>
          <p:nvPicPr>
            <p:cNvPr id="101" name="图片 10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37723" y="1936505"/>
              <a:ext cx="1247893" cy="879830"/>
            </a:xfrm>
            <a:prstGeom prst="rect">
              <a:avLst/>
            </a:prstGeom>
          </p:spPr>
        </p:pic>
      </p:grpSp>
      <p:sp>
        <p:nvSpPr>
          <p:cNvPr id="77" name="圆角矩形 5">
            <a:extLst>
              <a:ext uri="{FF2B5EF4-FFF2-40B4-BE49-F238E27FC236}">
                <a16:creationId xmlns:a16="http://schemas.microsoft.com/office/drawing/2014/main" id="{D3D54EB9-F867-477E-80AB-E62628894071}"/>
              </a:ext>
            </a:extLst>
          </p:cNvPr>
          <p:cNvSpPr/>
          <p:nvPr/>
        </p:nvSpPr>
        <p:spPr>
          <a:xfrm>
            <a:off x="247650" y="1235135"/>
            <a:ext cx="4659863" cy="5423325"/>
          </a:xfrm>
          <a:prstGeom prst="roundRect">
            <a:avLst/>
          </a:prstGeom>
          <a:noFill/>
          <a:ln w="28575">
            <a:solidFill>
              <a:srgbClr val="13A9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7" name="群組 6">
            <a:extLst>
              <a:ext uri="{FF2B5EF4-FFF2-40B4-BE49-F238E27FC236}">
                <a16:creationId xmlns:a16="http://schemas.microsoft.com/office/drawing/2014/main" id="{7E35F7A4-AA3D-42A2-BBE9-FAF1B82A3A40}"/>
              </a:ext>
            </a:extLst>
          </p:cNvPr>
          <p:cNvGrpSpPr/>
          <p:nvPr/>
        </p:nvGrpSpPr>
        <p:grpSpPr>
          <a:xfrm>
            <a:off x="7068214" y="1209069"/>
            <a:ext cx="4658400" cy="5449392"/>
            <a:chOff x="7145214" y="1209069"/>
            <a:chExt cx="4570536" cy="5449392"/>
          </a:xfrm>
        </p:grpSpPr>
        <p:grpSp>
          <p:nvGrpSpPr>
            <p:cNvPr id="4" name="群組 3">
              <a:extLst>
                <a:ext uri="{FF2B5EF4-FFF2-40B4-BE49-F238E27FC236}">
                  <a16:creationId xmlns:a16="http://schemas.microsoft.com/office/drawing/2014/main" id="{4165F21F-6076-410F-9B0B-F7EC435D04FF}"/>
                </a:ext>
              </a:extLst>
            </p:cNvPr>
            <p:cNvGrpSpPr/>
            <p:nvPr/>
          </p:nvGrpSpPr>
          <p:grpSpPr>
            <a:xfrm>
              <a:off x="7171237" y="1263666"/>
              <a:ext cx="2798760" cy="879830"/>
              <a:chOff x="7171237" y="1263666"/>
              <a:chExt cx="2798760" cy="879830"/>
            </a:xfrm>
          </p:grpSpPr>
          <p:sp>
            <p:nvSpPr>
              <p:cNvPr id="106" name="文本框 105"/>
              <p:cNvSpPr txBox="1"/>
              <p:nvPr/>
            </p:nvSpPr>
            <p:spPr>
              <a:xfrm>
                <a:off x="8128798" y="1345539"/>
                <a:ext cx="1841199" cy="523220"/>
              </a:xfrm>
              <a:prstGeom prst="rect">
                <a:avLst/>
              </a:prstGeom>
              <a:noFill/>
            </p:spPr>
            <p:txBody>
              <a:bodyPr wrap="square" rtlCol="0">
                <a:spAutoFit/>
              </a:bodyPr>
              <a:lstStyle/>
              <a:p>
                <a:pPr algn="ctr"/>
                <a:r>
                  <a:rPr lang="zh-TW" altLang="en-US" sz="2800" dirty="0">
                    <a:solidFill>
                      <a:srgbClr val="22B4B9"/>
                    </a:solidFill>
                    <a:latin typeface="印品粗朗体" panose="02000000000000000000" pitchFamily="2" charset="-122"/>
                    <a:ea typeface="印品粗朗体" panose="02000000000000000000" pitchFamily="2" charset="-122"/>
                  </a:rPr>
                  <a:t>課程點名</a:t>
                </a:r>
                <a:endParaRPr lang="zh-CN" altLang="en-US" sz="2800" dirty="0">
                  <a:solidFill>
                    <a:srgbClr val="22B4B9"/>
                  </a:solidFill>
                  <a:latin typeface="印品粗朗体" panose="02000000000000000000" pitchFamily="2" charset="-122"/>
                  <a:ea typeface="印品粗朗体" panose="02000000000000000000" pitchFamily="2" charset="-122"/>
                </a:endParaRPr>
              </a:p>
            </p:txBody>
          </p:sp>
          <p:pic>
            <p:nvPicPr>
              <p:cNvPr id="105" name="图片 10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71237" y="1263666"/>
                <a:ext cx="1247893" cy="879830"/>
              </a:xfrm>
              <a:prstGeom prst="rect">
                <a:avLst/>
              </a:prstGeom>
            </p:spPr>
          </p:pic>
        </p:grpSp>
        <p:sp>
          <p:nvSpPr>
            <p:cNvPr id="88" name="圆角矩形 6">
              <a:extLst>
                <a:ext uri="{FF2B5EF4-FFF2-40B4-BE49-F238E27FC236}">
                  <a16:creationId xmlns:a16="http://schemas.microsoft.com/office/drawing/2014/main" id="{587A9B3B-C4B4-49F6-B23E-8346BCE1B978}"/>
                </a:ext>
              </a:extLst>
            </p:cNvPr>
            <p:cNvSpPr/>
            <p:nvPr/>
          </p:nvSpPr>
          <p:spPr>
            <a:xfrm>
              <a:off x="7145214" y="1209069"/>
              <a:ext cx="4570536" cy="5449392"/>
            </a:xfrm>
            <a:prstGeom prst="roundRect">
              <a:avLst/>
            </a:prstGeom>
            <a:noFill/>
            <a:ln w="28575">
              <a:solidFill>
                <a:srgbClr val="E44D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aphicFrame>
        <p:nvGraphicFramePr>
          <p:cNvPr id="2" name="表格 1">
            <a:extLst>
              <a:ext uri="{FF2B5EF4-FFF2-40B4-BE49-F238E27FC236}">
                <a16:creationId xmlns:a16="http://schemas.microsoft.com/office/drawing/2014/main" id="{C521BD56-7600-4407-9662-00BDBCCDF2E9}"/>
              </a:ext>
            </a:extLst>
          </p:cNvPr>
          <p:cNvGraphicFramePr>
            <a:graphicFrameLocks noGrp="1"/>
          </p:cNvGraphicFramePr>
          <p:nvPr>
            <p:extLst>
              <p:ext uri="{D42A27DB-BD31-4B8C-83A1-F6EECF244321}">
                <p14:modId xmlns:p14="http://schemas.microsoft.com/office/powerpoint/2010/main" val="4011474317"/>
              </p:ext>
            </p:extLst>
          </p:nvPr>
        </p:nvGraphicFramePr>
        <p:xfrm>
          <a:off x="599030" y="2248894"/>
          <a:ext cx="4037933" cy="3780905"/>
        </p:xfrm>
        <a:graphic>
          <a:graphicData uri="http://schemas.openxmlformats.org/drawingml/2006/table">
            <a:tbl>
              <a:tblPr firstRow="1" bandRow="1">
                <a:tableStyleId>{D27102A9-8310-4765-A935-A1911B00CA55}</a:tableStyleId>
              </a:tblPr>
              <a:tblGrid>
                <a:gridCol w="765493">
                  <a:extLst>
                    <a:ext uri="{9D8B030D-6E8A-4147-A177-3AD203B41FA5}">
                      <a16:colId xmlns:a16="http://schemas.microsoft.com/office/drawing/2014/main" val="3192335017"/>
                    </a:ext>
                  </a:extLst>
                </a:gridCol>
                <a:gridCol w="781187">
                  <a:extLst>
                    <a:ext uri="{9D8B030D-6E8A-4147-A177-3AD203B41FA5}">
                      <a16:colId xmlns:a16="http://schemas.microsoft.com/office/drawing/2014/main" val="1929528103"/>
                    </a:ext>
                  </a:extLst>
                </a:gridCol>
                <a:gridCol w="805328">
                  <a:extLst>
                    <a:ext uri="{9D8B030D-6E8A-4147-A177-3AD203B41FA5}">
                      <a16:colId xmlns:a16="http://schemas.microsoft.com/office/drawing/2014/main" val="935728529"/>
                    </a:ext>
                  </a:extLst>
                </a:gridCol>
                <a:gridCol w="866775">
                  <a:extLst>
                    <a:ext uri="{9D8B030D-6E8A-4147-A177-3AD203B41FA5}">
                      <a16:colId xmlns:a16="http://schemas.microsoft.com/office/drawing/2014/main" val="84166"/>
                    </a:ext>
                  </a:extLst>
                </a:gridCol>
                <a:gridCol w="819150">
                  <a:extLst>
                    <a:ext uri="{9D8B030D-6E8A-4147-A177-3AD203B41FA5}">
                      <a16:colId xmlns:a16="http://schemas.microsoft.com/office/drawing/2014/main" val="2709640834"/>
                    </a:ext>
                  </a:extLst>
                </a:gridCol>
              </a:tblGrid>
              <a:tr h="597786">
                <a:tc>
                  <a:txBody>
                    <a:bodyPr/>
                    <a:lstStyle/>
                    <a:p>
                      <a:pPr marL="0" marR="0" lvl="0" indent="0" algn="ctr" rtl="0">
                        <a:spcBef>
                          <a:spcPts val="0"/>
                        </a:spcBef>
                        <a:spcAft>
                          <a:spcPts val="0"/>
                        </a:spcAft>
                        <a:buNone/>
                      </a:pPr>
                      <a:r>
                        <a:rPr lang="zh-TW" sz="1800" u="none" strike="noStrike" cap="none" dirty="0"/>
                        <a:t>姓名</a:t>
                      </a:r>
                      <a:endParaRPr sz="1800" dirty="0">
                        <a:ea typeface="印品粗朗体" panose="02000000000000000000"/>
                      </a:endParaRPr>
                    </a:p>
                  </a:txBody>
                  <a:tcPr marL="91450" marR="91450" marT="45725" marB="45725" anchor="ctr"/>
                </a:tc>
                <a:tc>
                  <a:txBody>
                    <a:bodyPr/>
                    <a:lstStyle/>
                    <a:p>
                      <a:pPr marL="0" marR="0" lvl="0" indent="0" algn="ctr" rtl="0">
                        <a:spcBef>
                          <a:spcPts val="0"/>
                        </a:spcBef>
                        <a:spcAft>
                          <a:spcPts val="0"/>
                        </a:spcAft>
                        <a:buNone/>
                      </a:pPr>
                      <a:r>
                        <a:rPr lang="zh-TW" sz="1800" dirty="0"/>
                        <a:t>年班座號</a:t>
                      </a:r>
                      <a:endParaRPr sz="1800" dirty="0">
                        <a:ea typeface="印品粗朗体" panose="02000000000000000000"/>
                      </a:endParaRPr>
                    </a:p>
                  </a:txBody>
                  <a:tcPr marL="91450" marR="91450" marT="45725" marB="45725" anchor="ctr"/>
                </a:tc>
                <a:tc>
                  <a:txBody>
                    <a:bodyPr/>
                    <a:lstStyle/>
                    <a:p>
                      <a:pPr marL="0" marR="0" lvl="0" indent="0" algn="ctr" rtl="0">
                        <a:spcBef>
                          <a:spcPts val="0"/>
                        </a:spcBef>
                        <a:spcAft>
                          <a:spcPts val="0"/>
                        </a:spcAft>
                        <a:buNone/>
                      </a:pPr>
                      <a:r>
                        <a:rPr lang="en-US" altLang="zh-TW" sz="1800" dirty="0"/>
                        <a:t>2/16</a:t>
                      </a:r>
                      <a:endParaRPr sz="1800" dirty="0">
                        <a:ea typeface="印品粗朗体" panose="02000000000000000000"/>
                      </a:endParaRPr>
                    </a:p>
                  </a:txBody>
                  <a:tcPr marL="91450" marR="91450" marT="45725" marB="45725" anchor="ctr"/>
                </a:tc>
                <a:tc>
                  <a:txBody>
                    <a:bodyPr/>
                    <a:lstStyle/>
                    <a:p>
                      <a:pPr marL="0" marR="0" lvl="0" indent="0" algn="ctr" rtl="0">
                        <a:spcBef>
                          <a:spcPts val="0"/>
                        </a:spcBef>
                        <a:spcAft>
                          <a:spcPts val="0"/>
                        </a:spcAft>
                        <a:buNone/>
                      </a:pPr>
                      <a:r>
                        <a:rPr lang="en-US" altLang="zh-TW" sz="1800" dirty="0"/>
                        <a:t>3</a:t>
                      </a:r>
                      <a:r>
                        <a:rPr lang="zh-TW" sz="1800" dirty="0"/>
                        <a:t>/</a:t>
                      </a:r>
                      <a:r>
                        <a:rPr lang="en-US" altLang="zh-TW" sz="1800" dirty="0"/>
                        <a:t>1</a:t>
                      </a:r>
                      <a:endParaRPr sz="1800" dirty="0">
                        <a:ea typeface="印品粗朗体" panose="02000000000000000000"/>
                      </a:endParaRPr>
                    </a:p>
                  </a:txBody>
                  <a:tcPr marL="91450" marR="91450" marT="45725" marB="45725" anchor="ctr"/>
                </a:tc>
                <a:tc>
                  <a:txBody>
                    <a:bodyPr/>
                    <a:lstStyle/>
                    <a:p>
                      <a:pPr marL="0" marR="0" lvl="0" indent="0" algn="ctr" rtl="0">
                        <a:spcBef>
                          <a:spcPts val="0"/>
                        </a:spcBef>
                        <a:spcAft>
                          <a:spcPts val="0"/>
                        </a:spcAft>
                        <a:buNone/>
                      </a:pPr>
                      <a:r>
                        <a:rPr lang="en-US" altLang="zh-TW" sz="1800" dirty="0"/>
                        <a:t>3</a:t>
                      </a:r>
                      <a:r>
                        <a:rPr lang="zh-TW" sz="1800" dirty="0"/>
                        <a:t>/</a:t>
                      </a:r>
                      <a:r>
                        <a:rPr lang="en-US" altLang="zh-TW" sz="1800" dirty="0"/>
                        <a:t>15</a:t>
                      </a:r>
                      <a:endParaRPr sz="1800" dirty="0">
                        <a:ea typeface="印品粗朗体" panose="02000000000000000000"/>
                      </a:endParaRPr>
                    </a:p>
                  </a:txBody>
                  <a:tcPr marL="91450" marR="91450" marT="45725" marB="45725" anchor="ctr"/>
                </a:tc>
                <a:extLst>
                  <a:ext uri="{0D108BD9-81ED-4DB2-BD59-A6C34878D82A}">
                    <a16:rowId xmlns:a16="http://schemas.microsoft.com/office/drawing/2014/main" val="1324681893"/>
                  </a:ext>
                </a:extLst>
              </a:tr>
              <a:tr h="628163">
                <a:tc>
                  <a:txBody>
                    <a:bodyPr/>
                    <a:lstStyle/>
                    <a:p>
                      <a:pPr algn="ctr"/>
                      <a:r>
                        <a:rPr lang="zh-TW" altLang="en-US" sz="1400" dirty="0"/>
                        <a:t>蕭品欣</a:t>
                      </a:r>
                    </a:p>
                  </a:txBody>
                  <a:tcPr anchor="ctr"/>
                </a:tc>
                <a:tc>
                  <a:txBody>
                    <a:bodyPr/>
                    <a:lstStyle/>
                    <a:p>
                      <a:pPr algn="ctr"/>
                      <a:r>
                        <a:rPr lang="zh-TW" altLang="en-US" sz="1400" dirty="0"/>
                        <a:t>國二望</a:t>
                      </a:r>
                      <a:r>
                        <a:rPr lang="en-US" altLang="zh-TW" sz="1400" dirty="0"/>
                        <a:t>12</a:t>
                      </a:r>
                      <a:endParaRPr lang="zh-TW" altLang="en-US" sz="1400" dirty="0"/>
                    </a:p>
                  </a:txBody>
                  <a:tcPr anchor="ctr"/>
                </a:tc>
                <a:tc>
                  <a:txBody>
                    <a:bodyPr/>
                    <a:lstStyle/>
                    <a:p>
                      <a:pPr algn="ctr"/>
                      <a:endParaRPr lang="zh-TW" altLang="en-US" dirty="0"/>
                    </a:p>
                  </a:txBody>
                  <a:tcPr anchor="ctr"/>
                </a:tc>
                <a:tc>
                  <a:txBody>
                    <a:bodyPr/>
                    <a:lstStyle/>
                    <a:p>
                      <a:pPr algn="ctr"/>
                      <a:endParaRPr lang="zh-TW" altLang="en-US"/>
                    </a:p>
                  </a:txBody>
                  <a:tcPr anchor="ctr"/>
                </a:tc>
                <a:tc>
                  <a:txBody>
                    <a:bodyPr/>
                    <a:lstStyle/>
                    <a:p>
                      <a:pPr algn="ctr"/>
                      <a:endParaRPr lang="zh-TW" altLang="en-US" dirty="0"/>
                    </a:p>
                  </a:txBody>
                  <a:tcPr anchor="ctr"/>
                </a:tc>
                <a:extLst>
                  <a:ext uri="{0D108BD9-81ED-4DB2-BD59-A6C34878D82A}">
                    <a16:rowId xmlns:a16="http://schemas.microsoft.com/office/drawing/2014/main" val="310825248"/>
                  </a:ext>
                </a:extLst>
              </a:tr>
              <a:tr h="628163">
                <a:tc>
                  <a:txBody>
                    <a:bodyPr/>
                    <a:lstStyle/>
                    <a:p>
                      <a:pPr algn="ctr"/>
                      <a:r>
                        <a:rPr lang="zh-TW" altLang="en-US" sz="1400" dirty="0"/>
                        <a:t>林俊瑋</a:t>
                      </a:r>
                    </a:p>
                  </a:txBody>
                  <a:tcPr anchor="ctr"/>
                </a:tc>
                <a:tc>
                  <a:txBody>
                    <a:bodyPr/>
                    <a:lstStyle/>
                    <a:p>
                      <a:pPr algn="ctr"/>
                      <a:r>
                        <a:rPr lang="zh-TW" altLang="en-US" sz="1400" dirty="0"/>
                        <a:t>國二真</a:t>
                      </a:r>
                      <a:r>
                        <a:rPr lang="en-US" altLang="zh-TW" sz="1400" dirty="0"/>
                        <a:t>21</a:t>
                      </a:r>
                      <a:endParaRPr lang="zh-TW" altLang="en-US" sz="1400" dirty="0"/>
                    </a:p>
                  </a:txBody>
                  <a:tcPr anchor="ctr"/>
                </a:tc>
                <a:tc>
                  <a:txBody>
                    <a:bodyPr/>
                    <a:lstStyle/>
                    <a:p>
                      <a:pPr algn="ctr"/>
                      <a:endParaRPr lang="zh-TW" altLang="en-US" dirty="0"/>
                    </a:p>
                  </a:txBody>
                  <a:tcPr anchor="ctr"/>
                </a:tc>
                <a:tc>
                  <a:txBody>
                    <a:bodyPr/>
                    <a:lstStyle/>
                    <a:p>
                      <a:pPr algn="ctr"/>
                      <a:endParaRPr lang="zh-TW" altLang="en-US"/>
                    </a:p>
                  </a:txBody>
                  <a:tcPr anchor="ctr"/>
                </a:tc>
                <a:tc>
                  <a:txBody>
                    <a:bodyPr/>
                    <a:lstStyle/>
                    <a:p>
                      <a:pPr algn="ctr"/>
                      <a:endParaRPr lang="zh-TW" altLang="en-US" dirty="0"/>
                    </a:p>
                  </a:txBody>
                  <a:tcPr anchor="ctr"/>
                </a:tc>
                <a:extLst>
                  <a:ext uri="{0D108BD9-81ED-4DB2-BD59-A6C34878D82A}">
                    <a16:rowId xmlns:a16="http://schemas.microsoft.com/office/drawing/2014/main" val="3496625607"/>
                  </a:ext>
                </a:extLst>
              </a:tr>
              <a:tr h="628163">
                <a:tc>
                  <a:txBody>
                    <a:bodyPr/>
                    <a:lstStyle/>
                    <a:p>
                      <a:pPr algn="ctr"/>
                      <a:r>
                        <a:rPr lang="zh-TW" altLang="en-US" sz="1400" dirty="0"/>
                        <a:t>蔡協廷</a:t>
                      </a:r>
                    </a:p>
                  </a:txBody>
                  <a:tcPr anchor="ctr"/>
                </a:tc>
                <a:tc>
                  <a:txBody>
                    <a:bodyPr/>
                    <a:lstStyle/>
                    <a:p>
                      <a:pPr algn="ctr"/>
                      <a:r>
                        <a:rPr lang="zh-TW" altLang="en-US" sz="1400" dirty="0"/>
                        <a:t>國二真</a:t>
                      </a:r>
                      <a:r>
                        <a:rPr lang="en-US" altLang="zh-TW" sz="1400" dirty="0"/>
                        <a:t>23 </a:t>
                      </a:r>
                      <a:endParaRPr lang="zh-TW" altLang="en-US" sz="1400" dirty="0"/>
                    </a:p>
                  </a:txBody>
                  <a:tcPr anchor="ctr"/>
                </a:tc>
                <a:tc>
                  <a:txBody>
                    <a:bodyPr/>
                    <a:lstStyle/>
                    <a:p>
                      <a:pPr algn="ctr"/>
                      <a:endParaRPr lang="zh-TW" altLang="en-US" dirty="0"/>
                    </a:p>
                  </a:txBody>
                  <a:tcPr anchor="ctr"/>
                </a:tc>
                <a:tc>
                  <a:txBody>
                    <a:bodyPr/>
                    <a:lstStyle/>
                    <a:p>
                      <a:pPr algn="ctr"/>
                      <a:endParaRPr lang="zh-TW" altLang="en-US" dirty="0"/>
                    </a:p>
                  </a:txBody>
                  <a:tcPr anchor="ctr"/>
                </a:tc>
                <a:tc>
                  <a:txBody>
                    <a:bodyPr/>
                    <a:lstStyle/>
                    <a:p>
                      <a:pPr algn="ctr"/>
                      <a:endParaRPr lang="zh-TW" altLang="en-US"/>
                    </a:p>
                  </a:txBody>
                  <a:tcPr anchor="ctr"/>
                </a:tc>
                <a:extLst>
                  <a:ext uri="{0D108BD9-81ED-4DB2-BD59-A6C34878D82A}">
                    <a16:rowId xmlns:a16="http://schemas.microsoft.com/office/drawing/2014/main" val="504233666"/>
                  </a:ext>
                </a:extLst>
              </a:tr>
              <a:tr h="628163">
                <a:tc>
                  <a:txBody>
                    <a:bodyPr/>
                    <a:lstStyle/>
                    <a:p>
                      <a:pPr algn="ctr"/>
                      <a:r>
                        <a:rPr lang="zh-TW" altLang="en-US" sz="1400" dirty="0"/>
                        <a:t>林莛翰</a:t>
                      </a:r>
                    </a:p>
                  </a:txBody>
                  <a:tcPr anchor="ctr"/>
                </a:tc>
                <a:tc>
                  <a:txBody>
                    <a:bodyPr/>
                    <a:lstStyle/>
                    <a:p>
                      <a:pPr algn="ctr"/>
                      <a:r>
                        <a:rPr lang="zh-TW" altLang="en-US" sz="1400" dirty="0"/>
                        <a:t>國二真</a:t>
                      </a:r>
                      <a:r>
                        <a:rPr lang="en-US" altLang="zh-TW" sz="1400" dirty="0"/>
                        <a:t>24</a:t>
                      </a:r>
                      <a:endParaRPr lang="zh-TW" altLang="en-US" sz="1400" dirty="0"/>
                    </a:p>
                  </a:txBody>
                  <a:tcPr anchor="ctr"/>
                </a:tc>
                <a:tc>
                  <a:txBody>
                    <a:bodyPr/>
                    <a:lstStyle/>
                    <a:p>
                      <a:pPr algn="ctr"/>
                      <a:endParaRPr lang="zh-TW" altLang="en-US" dirty="0"/>
                    </a:p>
                  </a:txBody>
                  <a:tcPr anchor="ctr"/>
                </a:tc>
                <a:tc>
                  <a:txBody>
                    <a:bodyPr/>
                    <a:lstStyle/>
                    <a:p>
                      <a:pPr algn="ctr"/>
                      <a:endParaRPr lang="zh-TW" altLang="en-US" dirty="0"/>
                    </a:p>
                  </a:txBody>
                  <a:tcPr anchor="ctr"/>
                </a:tc>
                <a:tc>
                  <a:txBody>
                    <a:bodyPr/>
                    <a:lstStyle/>
                    <a:p>
                      <a:pPr algn="ctr"/>
                      <a:endParaRPr lang="zh-TW" altLang="en-US" dirty="0"/>
                    </a:p>
                  </a:txBody>
                  <a:tcPr anchor="ctr"/>
                </a:tc>
                <a:extLst>
                  <a:ext uri="{0D108BD9-81ED-4DB2-BD59-A6C34878D82A}">
                    <a16:rowId xmlns:a16="http://schemas.microsoft.com/office/drawing/2014/main" val="1395731815"/>
                  </a:ext>
                </a:extLst>
              </a:tr>
              <a:tr h="628163">
                <a:tc>
                  <a:txBody>
                    <a:bodyPr/>
                    <a:lstStyle/>
                    <a:p>
                      <a:pPr algn="ctr"/>
                      <a:r>
                        <a:rPr lang="zh-TW" altLang="en-US" sz="1400" dirty="0"/>
                        <a:t>柯竣彬</a:t>
                      </a:r>
                    </a:p>
                  </a:txBody>
                  <a:tcPr anchor="ctr"/>
                </a:tc>
                <a:tc>
                  <a:txBody>
                    <a:bodyPr/>
                    <a:lstStyle/>
                    <a:p>
                      <a:pPr algn="ctr"/>
                      <a:r>
                        <a:rPr lang="zh-TW" altLang="en-US" sz="1400" dirty="0"/>
                        <a:t>國二真</a:t>
                      </a:r>
                      <a:r>
                        <a:rPr lang="en-US" altLang="zh-TW" sz="1400" dirty="0"/>
                        <a:t>26</a:t>
                      </a:r>
                      <a:endParaRPr lang="zh-TW" altLang="en-US" sz="1400" dirty="0"/>
                    </a:p>
                  </a:txBody>
                  <a:tcPr anchor="ctr"/>
                </a:tc>
                <a:tc>
                  <a:txBody>
                    <a:bodyPr/>
                    <a:lstStyle/>
                    <a:p>
                      <a:pPr algn="ctr"/>
                      <a:endParaRPr lang="zh-TW" altLang="en-US" dirty="0"/>
                    </a:p>
                  </a:txBody>
                  <a:tcPr anchor="ctr"/>
                </a:tc>
                <a:tc>
                  <a:txBody>
                    <a:bodyPr/>
                    <a:lstStyle/>
                    <a:p>
                      <a:pPr algn="ctr"/>
                      <a:endParaRPr lang="zh-TW" altLang="en-US" dirty="0"/>
                    </a:p>
                  </a:txBody>
                  <a:tcPr anchor="ctr"/>
                </a:tc>
                <a:tc>
                  <a:txBody>
                    <a:bodyPr/>
                    <a:lstStyle/>
                    <a:p>
                      <a:pPr algn="ctr"/>
                      <a:endParaRPr lang="zh-TW" altLang="en-US" dirty="0"/>
                    </a:p>
                  </a:txBody>
                  <a:tcPr anchor="ctr"/>
                </a:tc>
                <a:extLst>
                  <a:ext uri="{0D108BD9-81ED-4DB2-BD59-A6C34878D82A}">
                    <a16:rowId xmlns:a16="http://schemas.microsoft.com/office/drawing/2014/main" val="804754633"/>
                  </a:ext>
                </a:extLst>
              </a:tr>
            </a:tbl>
          </a:graphicData>
        </a:graphic>
      </p:graphicFrame>
      <p:sp>
        <p:nvSpPr>
          <p:cNvPr id="35" name="í$ľîḋe">
            <a:extLst>
              <a:ext uri="{FF2B5EF4-FFF2-40B4-BE49-F238E27FC236}">
                <a16:creationId xmlns:a16="http://schemas.microsoft.com/office/drawing/2014/main" id="{B030515D-CC08-4275-854D-0EE071B98856}"/>
              </a:ext>
            </a:extLst>
          </p:cNvPr>
          <p:cNvSpPr/>
          <p:nvPr/>
        </p:nvSpPr>
        <p:spPr bwMode="auto">
          <a:xfrm>
            <a:off x="5112147" y="4010985"/>
            <a:ext cx="1948870" cy="2213078"/>
          </a:xfrm>
          <a:custGeom>
            <a:avLst/>
            <a:gdLst>
              <a:gd name="connsiteX0" fmla="*/ 387385 w 1948870"/>
              <a:gd name="connsiteY0" fmla="*/ 1565958 h 2213078"/>
              <a:gd name="connsiteX1" fmla="*/ 371929 w 1948870"/>
              <a:gd name="connsiteY1" fmla="*/ 1577245 h 2213078"/>
              <a:gd name="connsiteX2" fmla="*/ 356474 w 1948870"/>
              <a:gd name="connsiteY2" fmla="*/ 1591355 h 2213078"/>
              <a:gd name="connsiteX3" fmla="*/ 342424 w 1948870"/>
              <a:gd name="connsiteY3" fmla="*/ 1605464 h 2213078"/>
              <a:gd name="connsiteX4" fmla="*/ 329779 w 1948870"/>
              <a:gd name="connsiteY4" fmla="*/ 1620984 h 2213078"/>
              <a:gd name="connsiteX5" fmla="*/ 319944 w 1948870"/>
              <a:gd name="connsiteY5" fmla="*/ 1636504 h 2213078"/>
              <a:gd name="connsiteX6" fmla="*/ 314324 w 1948870"/>
              <a:gd name="connsiteY6" fmla="*/ 1654846 h 2213078"/>
              <a:gd name="connsiteX7" fmla="*/ 308703 w 1948870"/>
              <a:gd name="connsiteY7" fmla="*/ 1676010 h 2213078"/>
              <a:gd name="connsiteX8" fmla="*/ 308703 w 1948870"/>
              <a:gd name="connsiteY8" fmla="*/ 1695763 h 2213078"/>
              <a:gd name="connsiteX9" fmla="*/ 308703 w 1948870"/>
              <a:gd name="connsiteY9" fmla="*/ 1709872 h 2213078"/>
              <a:gd name="connsiteX10" fmla="*/ 312919 w 1948870"/>
              <a:gd name="connsiteY10" fmla="*/ 1719749 h 2213078"/>
              <a:gd name="connsiteX11" fmla="*/ 318539 w 1948870"/>
              <a:gd name="connsiteY11" fmla="*/ 1729625 h 2213078"/>
              <a:gd name="connsiteX12" fmla="*/ 324159 w 1948870"/>
              <a:gd name="connsiteY12" fmla="*/ 1739502 h 2213078"/>
              <a:gd name="connsiteX13" fmla="*/ 333994 w 1948870"/>
              <a:gd name="connsiteY13" fmla="*/ 1747967 h 2213078"/>
              <a:gd name="connsiteX14" fmla="*/ 343829 w 1948870"/>
              <a:gd name="connsiteY14" fmla="*/ 1755022 h 2213078"/>
              <a:gd name="connsiteX15" fmla="*/ 366309 w 1948870"/>
              <a:gd name="connsiteY15" fmla="*/ 1767720 h 2213078"/>
              <a:gd name="connsiteX16" fmla="*/ 432345 w 1948870"/>
              <a:gd name="connsiteY16" fmla="*/ 1446029 h 2213078"/>
              <a:gd name="connsiteX17" fmla="*/ 444991 w 1948870"/>
              <a:gd name="connsiteY17" fmla="*/ 1446029 h 2213078"/>
              <a:gd name="connsiteX18" fmla="*/ 454826 w 1948870"/>
              <a:gd name="connsiteY18" fmla="*/ 1450262 h 2213078"/>
              <a:gd name="connsiteX19" fmla="*/ 464661 w 1948870"/>
              <a:gd name="connsiteY19" fmla="*/ 1454495 h 2213078"/>
              <a:gd name="connsiteX20" fmla="*/ 471686 w 1948870"/>
              <a:gd name="connsiteY20" fmla="*/ 1462960 h 2213078"/>
              <a:gd name="connsiteX21" fmla="*/ 478711 w 1948870"/>
              <a:gd name="connsiteY21" fmla="*/ 1472837 h 2213078"/>
              <a:gd name="connsiteX22" fmla="*/ 480116 w 1948870"/>
              <a:gd name="connsiteY22" fmla="*/ 1484124 h 2213078"/>
              <a:gd name="connsiteX23" fmla="*/ 480116 w 1948870"/>
              <a:gd name="connsiteY23" fmla="*/ 1494001 h 2213078"/>
              <a:gd name="connsiteX24" fmla="*/ 444991 w 1948870"/>
              <a:gd name="connsiteY24" fmla="*/ 1828390 h 2213078"/>
              <a:gd name="connsiteX25" fmla="*/ 442181 w 1948870"/>
              <a:gd name="connsiteY25" fmla="*/ 1836856 h 2213078"/>
              <a:gd name="connsiteX26" fmla="*/ 440776 w 1948870"/>
              <a:gd name="connsiteY26" fmla="*/ 1846732 h 2213078"/>
              <a:gd name="connsiteX27" fmla="*/ 435155 w 1948870"/>
              <a:gd name="connsiteY27" fmla="*/ 1852376 h 2213078"/>
              <a:gd name="connsiteX28" fmla="*/ 426725 w 1948870"/>
              <a:gd name="connsiteY28" fmla="*/ 1858020 h 2213078"/>
              <a:gd name="connsiteX29" fmla="*/ 415485 w 1948870"/>
              <a:gd name="connsiteY29" fmla="*/ 1863663 h 2213078"/>
              <a:gd name="connsiteX30" fmla="*/ 402840 w 1948870"/>
              <a:gd name="connsiteY30" fmla="*/ 1866485 h 2213078"/>
              <a:gd name="connsiteX31" fmla="*/ 393005 w 1948870"/>
              <a:gd name="connsiteY31" fmla="*/ 1866485 h 2213078"/>
              <a:gd name="connsiteX32" fmla="*/ 356474 w 1948870"/>
              <a:gd name="connsiteY32" fmla="*/ 1853787 h 2213078"/>
              <a:gd name="connsiteX33" fmla="*/ 319944 w 1948870"/>
              <a:gd name="connsiteY33" fmla="*/ 1841089 h 2213078"/>
              <a:gd name="connsiteX34" fmla="*/ 307298 w 1948870"/>
              <a:gd name="connsiteY34" fmla="*/ 1832623 h 2213078"/>
              <a:gd name="connsiteX35" fmla="*/ 293248 w 1948870"/>
              <a:gd name="connsiteY35" fmla="*/ 1824157 h 2213078"/>
              <a:gd name="connsiteX36" fmla="*/ 279198 w 1948870"/>
              <a:gd name="connsiteY36" fmla="*/ 1814281 h 2213078"/>
              <a:gd name="connsiteX37" fmla="*/ 267958 w 1948870"/>
              <a:gd name="connsiteY37" fmla="*/ 1804404 h 2213078"/>
              <a:gd name="connsiteX38" fmla="*/ 256718 w 1948870"/>
              <a:gd name="connsiteY38" fmla="*/ 1793117 h 2213078"/>
              <a:gd name="connsiteX39" fmla="*/ 246883 w 1948870"/>
              <a:gd name="connsiteY39" fmla="*/ 1780419 h 2213078"/>
              <a:gd name="connsiteX40" fmla="*/ 241262 w 1948870"/>
              <a:gd name="connsiteY40" fmla="*/ 1769131 h 2213078"/>
              <a:gd name="connsiteX41" fmla="*/ 234237 w 1948870"/>
              <a:gd name="connsiteY41" fmla="*/ 1755022 h 2213078"/>
              <a:gd name="connsiteX42" fmla="*/ 230022 w 1948870"/>
              <a:gd name="connsiteY42" fmla="*/ 1740913 h 2213078"/>
              <a:gd name="connsiteX43" fmla="*/ 225807 w 1948870"/>
              <a:gd name="connsiteY43" fmla="*/ 1728214 h 2213078"/>
              <a:gd name="connsiteX44" fmla="*/ 224402 w 1948870"/>
              <a:gd name="connsiteY44" fmla="*/ 1714105 h 2213078"/>
              <a:gd name="connsiteX45" fmla="*/ 221592 w 1948870"/>
              <a:gd name="connsiteY45" fmla="*/ 1698585 h 2213078"/>
              <a:gd name="connsiteX46" fmla="*/ 221592 w 1948870"/>
              <a:gd name="connsiteY46" fmla="*/ 1678832 h 2213078"/>
              <a:gd name="connsiteX47" fmla="*/ 224402 w 1948870"/>
              <a:gd name="connsiteY47" fmla="*/ 1659079 h 2213078"/>
              <a:gd name="connsiteX48" fmla="*/ 227212 w 1948870"/>
              <a:gd name="connsiteY48" fmla="*/ 1640737 h 2213078"/>
              <a:gd name="connsiteX49" fmla="*/ 234237 w 1948870"/>
              <a:gd name="connsiteY49" fmla="*/ 1622395 h 2213078"/>
              <a:gd name="connsiteX50" fmla="*/ 241262 w 1948870"/>
              <a:gd name="connsiteY50" fmla="*/ 1605464 h 2213078"/>
              <a:gd name="connsiteX51" fmla="*/ 249693 w 1948870"/>
              <a:gd name="connsiteY51" fmla="*/ 1587122 h 2213078"/>
              <a:gd name="connsiteX52" fmla="*/ 259528 w 1948870"/>
              <a:gd name="connsiteY52" fmla="*/ 1571602 h 2213078"/>
              <a:gd name="connsiteX53" fmla="*/ 273578 w 1948870"/>
              <a:gd name="connsiteY53" fmla="*/ 1553260 h 2213078"/>
              <a:gd name="connsiteX54" fmla="*/ 284818 w 1948870"/>
              <a:gd name="connsiteY54" fmla="*/ 1539150 h 2213078"/>
              <a:gd name="connsiteX55" fmla="*/ 300273 w 1948870"/>
              <a:gd name="connsiteY55" fmla="*/ 1523630 h 2213078"/>
              <a:gd name="connsiteX56" fmla="*/ 317134 w 1948870"/>
              <a:gd name="connsiteY56" fmla="*/ 1509521 h 2213078"/>
              <a:gd name="connsiteX57" fmla="*/ 336804 w 1948870"/>
              <a:gd name="connsiteY57" fmla="*/ 1496823 h 2213078"/>
              <a:gd name="connsiteX58" fmla="*/ 353664 w 1948870"/>
              <a:gd name="connsiteY58" fmla="*/ 1484124 h 2213078"/>
              <a:gd name="connsiteX59" fmla="*/ 376145 w 1948870"/>
              <a:gd name="connsiteY59" fmla="*/ 1472837 h 2213078"/>
              <a:gd name="connsiteX60" fmla="*/ 397220 w 1948870"/>
              <a:gd name="connsiteY60" fmla="*/ 1460139 h 2213078"/>
              <a:gd name="connsiteX61" fmla="*/ 422510 w 1948870"/>
              <a:gd name="connsiteY61" fmla="*/ 1450262 h 2213078"/>
              <a:gd name="connsiteX62" fmla="*/ 610154 w 1948870"/>
              <a:gd name="connsiteY62" fmla="*/ 528411 h 2213078"/>
              <a:gd name="connsiteX63" fmla="*/ 622806 w 1948870"/>
              <a:gd name="connsiteY63" fmla="*/ 528411 h 2213078"/>
              <a:gd name="connsiteX64" fmla="*/ 636864 w 1948870"/>
              <a:gd name="connsiteY64" fmla="*/ 531252 h 2213078"/>
              <a:gd name="connsiteX65" fmla="*/ 649517 w 1948870"/>
              <a:gd name="connsiteY65" fmla="*/ 536934 h 2213078"/>
              <a:gd name="connsiteX66" fmla="*/ 659357 w 1948870"/>
              <a:gd name="connsiteY66" fmla="*/ 545457 h 2213078"/>
              <a:gd name="connsiteX67" fmla="*/ 666387 w 1948870"/>
              <a:gd name="connsiteY67" fmla="*/ 555400 h 2213078"/>
              <a:gd name="connsiteX68" fmla="*/ 672010 w 1948870"/>
              <a:gd name="connsiteY68" fmla="*/ 566764 h 2213078"/>
              <a:gd name="connsiteX69" fmla="*/ 679039 w 1948870"/>
              <a:gd name="connsiteY69" fmla="*/ 579548 h 2213078"/>
              <a:gd name="connsiteX70" fmla="*/ 680445 w 1948870"/>
              <a:gd name="connsiteY70" fmla="*/ 592332 h 2213078"/>
              <a:gd name="connsiteX71" fmla="*/ 684662 w 1948870"/>
              <a:gd name="connsiteY71" fmla="*/ 676139 h 2213078"/>
              <a:gd name="connsiteX72" fmla="*/ 684662 w 1948870"/>
              <a:gd name="connsiteY72" fmla="*/ 690344 h 2213078"/>
              <a:gd name="connsiteX73" fmla="*/ 680445 w 1948870"/>
              <a:gd name="connsiteY73" fmla="*/ 704548 h 2213078"/>
              <a:gd name="connsiteX74" fmla="*/ 676227 w 1948870"/>
              <a:gd name="connsiteY74" fmla="*/ 715912 h 2213078"/>
              <a:gd name="connsiteX75" fmla="*/ 669198 w 1948870"/>
              <a:gd name="connsiteY75" fmla="*/ 725855 h 2213078"/>
              <a:gd name="connsiteX76" fmla="*/ 660763 w 1948870"/>
              <a:gd name="connsiteY76" fmla="*/ 735799 h 2213078"/>
              <a:gd name="connsiteX77" fmla="*/ 649517 w 1948870"/>
              <a:gd name="connsiteY77" fmla="*/ 741480 h 2213078"/>
              <a:gd name="connsiteX78" fmla="*/ 636864 w 1948870"/>
              <a:gd name="connsiteY78" fmla="*/ 745742 h 2213078"/>
              <a:gd name="connsiteX79" fmla="*/ 622806 w 1948870"/>
              <a:gd name="connsiteY79" fmla="*/ 750003 h 2213078"/>
              <a:gd name="connsiteX80" fmla="*/ 610154 w 1948870"/>
              <a:gd name="connsiteY80" fmla="*/ 748583 h 2213078"/>
              <a:gd name="connsiteX81" fmla="*/ 597502 w 1948870"/>
              <a:gd name="connsiteY81" fmla="*/ 745742 h 2213078"/>
              <a:gd name="connsiteX82" fmla="*/ 586255 w 1948870"/>
              <a:gd name="connsiteY82" fmla="*/ 740060 h 2213078"/>
              <a:gd name="connsiteX83" fmla="*/ 576414 w 1948870"/>
              <a:gd name="connsiteY83" fmla="*/ 731537 h 2213078"/>
              <a:gd name="connsiteX84" fmla="*/ 567980 w 1948870"/>
              <a:gd name="connsiteY84" fmla="*/ 721594 h 2213078"/>
              <a:gd name="connsiteX85" fmla="*/ 560950 w 1948870"/>
              <a:gd name="connsiteY85" fmla="*/ 710230 h 2213078"/>
              <a:gd name="connsiteX86" fmla="*/ 556733 w 1948870"/>
              <a:gd name="connsiteY86" fmla="*/ 698867 h 2213078"/>
              <a:gd name="connsiteX87" fmla="*/ 553921 w 1948870"/>
              <a:gd name="connsiteY87" fmla="*/ 684662 h 2213078"/>
              <a:gd name="connsiteX88" fmla="*/ 548298 w 1948870"/>
              <a:gd name="connsiteY88" fmla="*/ 600855 h 2213078"/>
              <a:gd name="connsiteX89" fmla="*/ 551110 w 1948870"/>
              <a:gd name="connsiteY89" fmla="*/ 586650 h 2213078"/>
              <a:gd name="connsiteX90" fmla="*/ 552516 w 1948870"/>
              <a:gd name="connsiteY90" fmla="*/ 572446 h 2213078"/>
              <a:gd name="connsiteX91" fmla="*/ 558139 w 1948870"/>
              <a:gd name="connsiteY91" fmla="*/ 561082 h 2213078"/>
              <a:gd name="connsiteX92" fmla="*/ 563762 w 1948870"/>
              <a:gd name="connsiteY92" fmla="*/ 551139 h 2213078"/>
              <a:gd name="connsiteX93" fmla="*/ 573603 w 1948870"/>
              <a:gd name="connsiteY93" fmla="*/ 542616 h 2213078"/>
              <a:gd name="connsiteX94" fmla="*/ 583443 w 1948870"/>
              <a:gd name="connsiteY94" fmla="*/ 535514 h 2213078"/>
              <a:gd name="connsiteX95" fmla="*/ 597502 w 1948870"/>
              <a:gd name="connsiteY95" fmla="*/ 531252 h 2213078"/>
              <a:gd name="connsiteX96" fmla="*/ 1042002 w 1948870"/>
              <a:gd name="connsiteY96" fmla="*/ 465911 h 2213078"/>
              <a:gd name="connsiteX97" fmla="*/ 1056060 w 1948870"/>
              <a:gd name="connsiteY97" fmla="*/ 465911 h 2213078"/>
              <a:gd name="connsiteX98" fmla="*/ 1070119 w 1948870"/>
              <a:gd name="connsiteY98" fmla="*/ 470173 h 2213078"/>
              <a:gd name="connsiteX99" fmla="*/ 1079959 w 1948870"/>
              <a:gd name="connsiteY99" fmla="*/ 474434 h 2213078"/>
              <a:gd name="connsiteX100" fmla="*/ 1091206 w 1948870"/>
              <a:gd name="connsiteY100" fmla="*/ 481536 h 2213078"/>
              <a:gd name="connsiteX101" fmla="*/ 1099641 w 1948870"/>
              <a:gd name="connsiteY101" fmla="*/ 491480 h 2213078"/>
              <a:gd name="connsiteX102" fmla="*/ 1105264 w 1948870"/>
              <a:gd name="connsiteY102" fmla="*/ 501423 h 2213078"/>
              <a:gd name="connsiteX103" fmla="*/ 1110887 w 1948870"/>
              <a:gd name="connsiteY103" fmla="*/ 515627 h 2213078"/>
              <a:gd name="connsiteX104" fmla="*/ 1113699 w 1948870"/>
              <a:gd name="connsiteY104" fmla="*/ 529832 h 2213078"/>
              <a:gd name="connsiteX105" fmla="*/ 1119322 w 1948870"/>
              <a:gd name="connsiteY105" fmla="*/ 613639 h 2213078"/>
              <a:gd name="connsiteX106" fmla="*/ 1119322 w 1948870"/>
              <a:gd name="connsiteY106" fmla="*/ 627844 h 2213078"/>
              <a:gd name="connsiteX107" fmla="*/ 1116511 w 1948870"/>
              <a:gd name="connsiteY107" fmla="*/ 639208 h 2213078"/>
              <a:gd name="connsiteX108" fmla="*/ 1110887 w 1948870"/>
              <a:gd name="connsiteY108" fmla="*/ 653412 h 2213078"/>
              <a:gd name="connsiteX109" fmla="*/ 1103858 w 1948870"/>
              <a:gd name="connsiteY109" fmla="*/ 663355 h 2213078"/>
              <a:gd name="connsiteX110" fmla="*/ 1095423 w 1948870"/>
              <a:gd name="connsiteY110" fmla="*/ 670458 h 2213078"/>
              <a:gd name="connsiteX111" fmla="*/ 1085583 w 1948870"/>
              <a:gd name="connsiteY111" fmla="*/ 678980 h 2213078"/>
              <a:gd name="connsiteX112" fmla="*/ 1071524 w 1948870"/>
              <a:gd name="connsiteY112" fmla="*/ 684662 h 2213078"/>
              <a:gd name="connsiteX113" fmla="*/ 1057466 w 1948870"/>
              <a:gd name="connsiteY113" fmla="*/ 687503 h 2213078"/>
              <a:gd name="connsiteX114" fmla="*/ 1046220 w 1948870"/>
              <a:gd name="connsiteY114" fmla="*/ 687503 h 2213078"/>
              <a:gd name="connsiteX115" fmla="*/ 1032162 w 1948870"/>
              <a:gd name="connsiteY115" fmla="*/ 683242 h 2213078"/>
              <a:gd name="connsiteX116" fmla="*/ 1020915 w 1948870"/>
              <a:gd name="connsiteY116" fmla="*/ 677560 h 2213078"/>
              <a:gd name="connsiteX117" fmla="*/ 1011074 w 1948870"/>
              <a:gd name="connsiteY117" fmla="*/ 669037 h 2213078"/>
              <a:gd name="connsiteX118" fmla="*/ 1002640 w 1948870"/>
              <a:gd name="connsiteY118" fmla="*/ 660514 h 2213078"/>
              <a:gd name="connsiteX119" fmla="*/ 995610 w 1948870"/>
              <a:gd name="connsiteY119" fmla="*/ 649151 h 2213078"/>
              <a:gd name="connsiteX120" fmla="*/ 991393 w 1948870"/>
              <a:gd name="connsiteY120" fmla="*/ 637787 h 2213078"/>
              <a:gd name="connsiteX121" fmla="*/ 988581 w 1948870"/>
              <a:gd name="connsiteY121" fmla="*/ 623582 h 2213078"/>
              <a:gd name="connsiteX122" fmla="*/ 982958 w 1948870"/>
              <a:gd name="connsiteY122" fmla="*/ 539775 h 2213078"/>
              <a:gd name="connsiteX123" fmla="*/ 982958 w 1948870"/>
              <a:gd name="connsiteY123" fmla="*/ 525571 h 2213078"/>
              <a:gd name="connsiteX124" fmla="*/ 985770 w 1948870"/>
              <a:gd name="connsiteY124" fmla="*/ 511366 h 2213078"/>
              <a:gd name="connsiteX125" fmla="*/ 991393 w 1948870"/>
              <a:gd name="connsiteY125" fmla="*/ 500002 h 2213078"/>
              <a:gd name="connsiteX126" fmla="*/ 997016 w 1948870"/>
              <a:gd name="connsiteY126" fmla="*/ 490059 h 2213078"/>
              <a:gd name="connsiteX127" fmla="*/ 1006857 w 1948870"/>
              <a:gd name="connsiteY127" fmla="*/ 480116 h 2213078"/>
              <a:gd name="connsiteX128" fmla="*/ 1016698 w 1948870"/>
              <a:gd name="connsiteY128" fmla="*/ 471593 h 2213078"/>
              <a:gd name="connsiteX129" fmla="*/ 1027944 w 1948870"/>
              <a:gd name="connsiteY129" fmla="*/ 467332 h 2213078"/>
              <a:gd name="connsiteX130" fmla="*/ 629264 w 1948870"/>
              <a:gd name="connsiteY130" fmla="*/ 86648 h 2213078"/>
              <a:gd name="connsiteX131" fmla="*/ 599434 w 1948870"/>
              <a:gd name="connsiteY131" fmla="*/ 88069 h 2213078"/>
              <a:gd name="connsiteX132" fmla="*/ 571025 w 1948870"/>
              <a:gd name="connsiteY132" fmla="*/ 90910 h 2213078"/>
              <a:gd name="connsiteX133" fmla="*/ 542616 w 1948870"/>
              <a:gd name="connsiteY133" fmla="*/ 93751 h 2213078"/>
              <a:gd name="connsiteX134" fmla="*/ 515627 w 1948870"/>
              <a:gd name="connsiteY134" fmla="*/ 100853 h 2213078"/>
              <a:gd name="connsiteX135" fmla="*/ 490059 w 1948870"/>
              <a:gd name="connsiteY135" fmla="*/ 107955 h 2213078"/>
              <a:gd name="connsiteX136" fmla="*/ 463070 w 1948870"/>
              <a:gd name="connsiteY136" fmla="*/ 116478 h 2213078"/>
              <a:gd name="connsiteX137" fmla="*/ 438922 w 1948870"/>
              <a:gd name="connsiteY137" fmla="*/ 127842 h 2213078"/>
              <a:gd name="connsiteX138" fmla="*/ 416195 w 1948870"/>
              <a:gd name="connsiteY138" fmla="*/ 140626 h 2213078"/>
              <a:gd name="connsiteX139" fmla="*/ 392047 w 1948870"/>
              <a:gd name="connsiteY139" fmla="*/ 151990 h 2213078"/>
              <a:gd name="connsiteX140" fmla="*/ 367899 w 1948870"/>
              <a:gd name="connsiteY140" fmla="*/ 166194 h 2213078"/>
              <a:gd name="connsiteX141" fmla="*/ 346592 w 1948870"/>
              <a:gd name="connsiteY141" fmla="*/ 181819 h 2213078"/>
              <a:gd name="connsiteX142" fmla="*/ 326706 w 1948870"/>
              <a:gd name="connsiteY142" fmla="*/ 200285 h 2213078"/>
              <a:gd name="connsiteX143" fmla="*/ 306819 w 1948870"/>
              <a:gd name="connsiteY143" fmla="*/ 217331 h 2213078"/>
              <a:gd name="connsiteX144" fmla="*/ 286933 w 1948870"/>
              <a:gd name="connsiteY144" fmla="*/ 235797 h 2213078"/>
              <a:gd name="connsiteX145" fmla="*/ 268467 w 1948870"/>
              <a:gd name="connsiteY145" fmla="*/ 255683 h 2213078"/>
              <a:gd name="connsiteX146" fmla="*/ 250001 w 1948870"/>
              <a:gd name="connsiteY146" fmla="*/ 276990 h 2213078"/>
              <a:gd name="connsiteX147" fmla="*/ 232955 w 1948870"/>
              <a:gd name="connsiteY147" fmla="*/ 296877 h 2213078"/>
              <a:gd name="connsiteX148" fmla="*/ 215910 w 1948870"/>
              <a:gd name="connsiteY148" fmla="*/ 321024 h 2213078"/>
              <a:gd name="connsiteX149" fmla="*/ 188921 w 1948870"/>
              <a:gd name="connsiteY149" fmla="*/ 366479 h 2213078"/>
              <a:gd name="connsiteX150" fmla="*/ 164773 w 1948870"/>
              <a:gd name="connsiteY150" fmla="*/ 417616 h 2213078"/>
              <a:gd name="connsiteX151" fmla="*/ 143466 w 1948870"/>
              <a:gd name="connsiteY151" fmla="*/ 468752 h 2213078"/>
              <a:gd name="connsiteX152" fmla="*/ 126421 w 1948870"/>
              <a:gd name="connsiteY152" fmla="*/ 519889 h 2213078"/>
              <a:gd name="connsiteX153" fmla="*/ 115057 w 1948870"/>
              <a:gd name="connsiteY153" fmla="*/ 573866 h 2213078"/>
              <a:gd name="connsiteX154" fmla="*/ 109375 w 1948870"/>
              <a:gd name="connsiteY154" fmla="*/ 627844 h 2213078"/>
              <a:gd name="connsiteX155" fmla="*/ 106535 w 1948870"/>
              <a:gd name="connsiteY155" fmla="*/ 656253 h 2213078"/>
              <a:gd name="connsiteX156" fmla="*/ 105114 w 1948870"/>
              <a:gd name="connsiteY156" fmla="*/ 681821 h 2213078"/>
              <a:gd name="connsiteX157" fmla="*/ 106535 w 1948870"/>
              <a:gd name="connsiteY157" fmla="*/ 713072 h 2213078"/>
              <a:gd name="connsiteX158" fmla="*/ 109375 w 1948870"/>
              <a:gd name="connsiteY158" fmla="*/ 742901 h 2213078"/>
              <a:gd name="connsiteX159" fmla="*/ 113637 w 1948870"/>
              <a:gd name="connsiteY159" fmla="*/ 774151 h 2213078"/>
              <a:gd name="connsiteX160" fmla="*/ 119319 w 1948870"/>
              <a:gd name="connsiteY160" fmla="*/ 801140 h 2213078"/>
              <a:gd name="connsiteX161" fmla="*/ 125000 w 1948870"/>
              <a:gd name="connsiteY161" fmla="*/ 825288 h 2213078"/>
              <a:gd name="connsiteX162" fmla="*/ 134944 w 1948870"/>
              <a:gd name="connsiteY162" fmla="*/ 850856 h 2213078"/>
              <a:gd name="connsiteX163" fmla="*/ 144887 w 1948870"/>
              <a:gd name="connsiteY163" fmla="*/ 873584 h 2213078"/>
              <a:gd name="connsiteX164" fmla="*/ 154830 w 1948870"/>
              <a:gd name="connsiteY164" fmla="*/ 894891 h 2213078"/>
              <a:gd name="connsiteX165" fmla="*/ 166194 w 1948870"/>
              <a:gd name="connsiteY165" fmla="*/ 914777 h 2213078"/>
              <a:gd name="connsiteX166" fmla="*/ 178978 w 1948870"/>
              <a:gd name="connsiteY166" fmla="*/ 934663 h 2213078"/>
              <a:gd name="connsiteX167" fmla="*/ 193183 w 1948870"/>
              <a:gd name="connsiteY167" fmla="*/ 950289 h 2213078"/>
              <a:gd name="connsiteX168" fmla="*/ 208808 w 1948870"/>
              <a:gd name="connsiteY168" fmla="*/ 968755 h 2213078"/>
              <a:gd name="connsiteX169" fmla="*/ 224433 w 1948870"/>
              <a:gd name="connsiteY169" fmla="*/ 982959 h 2213078"/>
              <a:gd name="connsiteX170" fmla="*/ 240058 w 1948870"/>
              <a:gd name="connsiteY170" fmla="*/ 998584 h 2213078"/>
              <a:gd name="connsiteX171" fmla="*/ 255683 w 1948870"/>
              <a:gd name="connsiteY171" fmla="*/ 1009948 h 2213078"/>
              <a:gd name="connsiteX172" fmla="*/ 274149 w 1948870"/>
              <a:gd name="connsiteY172" fmla="*/ 1022732 h 2213078"/>
              <a:gd name="connsiteX173" fmla="*/ 312501 w 1948870"/>
              <a:gd name="connsiteY173" fmla="*/ 1044039 h 2213078"/>
              <a:gd name="connsiteX174" fmla="*/ 349433 w 1948870"/>
              <a:gd name="connsiteY174" fmla="*/ 1062505 h 2213078"/>
              <a:gd name="connsiteX175" fmla="*/ 387785 w 1948870"/>
              <a:gd name="connsiteY175" fmla="*/ 1076710 h 2213078"/>
              <a:gd name="connsiteX176" fmla="*/ 427558 w 1948870"/>
              <a:gd name="connsiteY176" fmla="*/ 1086653 h 2213078"/>
              <a:gd name="connsiteX177" fmla="*/ 467331 w 1948870"/>
              <a:gd name="connsiteY177" fmla="*/ 1096596 h 2213078"/>
              <a:gd name="connsiteX178" fmla="*/ 505684 w 1948870"/>
              <a:gd name="connsiteY178" fmla="*/ 1102278 h 2213078"/>
              <a:gd name="connsiteX179" fmla="*/ 541195 w 1948870"/>
              <a:gd name="connsiteY179" fmla="*/ 1106539 h 2213078"/>
              <a:gd name="connsiteX180" fmla="*/ 575286 w 1948870"/>
              <a:gd name="connsiteY180" fmla="*/ 1107960 h 2213078"/>
              <a:gd name="connsiteX181" fmla="*/ 576707 w 1948870"/>
              <a:gd name="connsiteY181" fmla="*/ 1117903 h 2213078"/>
              <a:gd name="connsiteX182" fmla="*/ 579548 w 1948870"/>
              <a:gd name="connsiteY182" fmla="*/ 1147733 h 2213078"/>
              <a:gd name="connsiteX183" fmla="*/ 576707 w 1948870"/>
              <a:gd name="connsiteY183" fmla="*/ 1167619 h 2213078"/>
              <a:gd name="connsiteX184" fmla="*/ 572445 w 1948870"/>
              <a:gd name="connsiteY184" fmla="*/ 1190346 h 2213078"/>
              <a:gd name="connsiteX185" fmla="*/ 566763 w 1948870"/>
              <a:gd name="connsiteY185" fmla="*/ 1217335 h 2213078"/>
              <a:gd name="connsiteX186" fmla="*/ 556820 w 1948870"/>
              <a:gd name="connsiteY186" fmla="*/ 1245744 h 2213078"/>
              <a:gd name="connsiteX187" fmla="*/ 555400 w 1948870"/>
              <a:gd name="connsiteY187" fmla="*/ 1247165 h 2213078"/>
              <a:gd name="connsiteX188" fmla="*/ 551138 w 1948870"/>
              <a:gd name="connsiteY188" fmla="*/ 1250006 h 2213078"/>
              <a:gd name="connsiteX189" fmla="*/ 541195 w 1948870"/>
              <a:gd name="connsiteY189" fmla="*/ 1250006 h 2213078"/>
              <a:gd name="connsiteX190" fmla="*/ 515627 w 1948870"/>
              <a:gd name="connsiteY190" fmla="*/ 1251426 h 2213078"/>
              <a:gd name="connsiteX191" fmla="*/ 490059 w 1948870"/>
              <a:gd name="connsiteY191" fmla="*/ 1255688 h 2213078"/>
              <a:gd name="connsiteX192" fmla="*/ 465911 w 1948870"/>
              <a:gd name="connsiteY192" fmla="*/ 1259949 h 2213078"/>
              <a:gd name="connsiteX193" fmla="*/ 438922 w 1948870"/>
              <a:gd name="connsiteY193" fmla="*/ 1265631 h 2213078"/>
              <a:gd name="connsiteX194" fmla="*/ 416195 w 1948870"/>
              <a:gd name="connsiteY194" fmla="*/ 1272733 h 2213078"/>
              <a:gd name="connsiteX195" fmla="*/ 392047 w 1948870"/>
              <a:gd name="connsiteY195" fmla="*/ 1281256 h 2213078"/>
              <a:gd name="connsiteX196" fmla="*/ 367899 w 1948870"/>
              <a:gd name="connsiteY196" fmla="*/ 1291199 h 2213078"/>
              <a:gd name="connsiteX197" fmla="*/ 346592 w 1948870"/>
              <a:gd name="connsiteY197" fmla="*/ 1303983 h 2213078"/>
              <a:gd name="connsiteX198" fmla="*/ 322444 w 1948870"/>
              <a:gd name="connsiteY198" fmla="*/ 1315347 h 2213078"/>
              <a:gd name="connsiteX199" fmla="*/ 302558 w 1948870"/>
              <a:gd name="connsiteY199" fmla="*/ 1326711 h 2213078"/>
              <a:gd name="connsiteX200" fmla="*/ 279831 w 1948870"/>
              <a:gd name="connsiteY200" fmla="*/ 1343756 h 2213078"/>
              <a:gd name="connsiteX201" fmla="*/ 259944 w 1948870"/>
              <a:gd name="connsiteY201" fmla="*/ 1359381 h 2213078"/>
              <a:gd name="connsiteX202" fmla="*/ 240058 w 1948870"/>
              <a:gd name="connsiteY202" fmla="*/ 1375006 h 2213078"/>
              <a:gd name="connsiteX203" fmla="*/ 223012 w 1948870"/>
              <a:gd name="connsiteY203" fmla="*/ 1393472 h 2213078"/>
              <a:gd name="connsiteX204" fmla="*/ 204546 w 1948870"/>
              <a:gd name="connsiteY204" fmla="*/ 1413359 h 2213078"/>
              <a:gd name="connsiteX205" fmla="*/ 186080 w 1948870"/>
              <a:gd name="connsiteY205" fmla="*/ 1433245 h 2213078"/>
              <a:gd name="connsiteX206" fmla="*/ 173296 w 1948870"/>
              <a:gd name="connsiteY206" fmla="*/ 1453132 h 2213078"/>
              <a:gd name="connsiteX207" fmla="*/ 159091 w 1948870"/>
              <a:gd name="connsiteY207" fmla="*/ 1473018 h 2213078"/>
              <a:gd name="connsiteX208" fmla="*/ 146307 w 1948870"/>
              <a:gd name="connsiteY208" fmla="*/ 1492905 h 2213078"/>
              <a:gd name="connsiteX209" fmla="*/ 134944 w 1948870"/>
              <a:gd name="connsiteY209" fmla="*/ 1514211 h 2213078"/>
              <a:gd name="connsiteX210" fmla="*/ 125000 w 1948870"/>
              <a:gd name="connsiteY210" fmla="*/ 1536939 h 2213078"/>
              <a:gd name="connsiteX211" fmla="*/ 115057 w 1948870"/>
              <a:gd name="connsiteY211" fmla="*/ 1558246 h 2213078"/>
              <a:gd name="connsiteX212" fmla="*/ 106535 w 1948870"/>
              <a:gd name="connsiteY212" fmla="*/ 1579553 h 2213078"/>
              <a:gd name="connsiteX213" fmla="*/ 100853 w 1948870"/>
              <a:gd name="connsiteY213" fmla="*/ 1602280 h 2213078"/>
              <a:gd name="connsiteX214" fmla="*/ 95171 w 1948870"/>
              <a:gd name="connsiteY214" fmla="*/ 1626428 h 2213078"/>
              <a:gd name="connsiteX215" fmla="*/ 90909 w 1948870"/>
              <a:gd name="connsiteY215" fmla="*/ 1647735 h 2213078"/>
              <a:gd name="connsiteX216" fmla="*/ 89489 w 1948870"/>
              <a:gd name="connsiteY216" fmla="*/ 1671883 h 2213078"/>
              <a:gd name="connsiteX217" fmla="*/ 86648 w 1948870"/>
              <a:gd name="connsiteY217" fmla="*/ 1693190 h 2213078"/>
              <a:gd name="connsiteX218" fmla="*/ 86648 w 1948870"/>
              <a:gd name="connsiteY218" fmla="*/ 1717337 h 2213078"/>
              <a:gd name="connsiteX219" fmla="*/ 86648 w 1948870"/>
              <a:gd name="connsiteY219" fmla="*/ 1741485 h 2213078"/>
              <a:gd name="connsiteX220" fmla="*/ 89489 w 1948870"/>
              <a:gd name="connsiteY220" fmla="*/ 1762792 h 2213078"/>
              <a:gd name="connsiteX221" fmla="*/ 93750 w 1948870"/>
              <a:gd name="connsiteY221" fmla="*/ 1786940 h 2213078"/>
              <a:gd name="connsiteX222" fmla="*/ 100853 w 1948870"/>
              <a:gd name="connsiteY222" fmla="*/ 1819611 h 2213078"/>
              <a:gd name="connsiteX223" fmla="*/ 110796 w 1948870"/>
              <a:gd name="connsiteY223" fmla="*/ 1846599 h 2213078"/>
              <a:gd name="connsiteX224" fmla="*/ 123580 w 1948870"/>
              <a:gd name="connsiteY224" fmla="*/ 1875009 h 2213078"/>
              <a:gd name="connsiteX225" fmla="*/ 139205 w 1948870"/>
              <a:gd name="connsiteY225" fmla="*/ 1899156 h 2213078"/>
              <a:gd name="connsiteX226" fmla="*/ 154830 w 1948870"/>
              <a:gd name="connsiteY226" fmla="*/ 1919043 h 2213078"/>
              <a:gd name="connsiteX227" fmla="*/ 173296 w 1948870"/>
              <a:gd name="connsiteY227" fmla="*/ 1938929 h 2213078"/>
              <a:gd name="connsiteX228" fmla="*/ 193183 w 1948870"/>
              <a:gd name="connsiteY228" fmla="*/ 1954554 h 2213078"/>
              <a:gd name="connsiteX229" fmla="*/ 214489 w 1948870"/>
              <a:gd name="connsiteY229" fmla="*/ 1968759 h 2213078"/>
              <a:gd name="connsiteX230" fmla="*/ 235796 w 1948870"/>
              <a:gd name="connsiteY230" fmla="*/ 1982964 h 2213078"/>
              <a:gd name="connsiteX231" fmla="*/ 258524 w 1948870"/>
              <a:gd name="connsiteY231" fmla="*/ 1992907 h 2213078"/>
              <a:gd name="connsiteX232" fmla="*/ 279831 w 1948870"/>
              <a:gd name="connsiteY232" fmla="*/ 2002850 h 2213078"/>
              <a:gd name="connsiteX233" fmla="*/ 302558 w 1948870"/>
              <a:gd name="connsiteY233" fmla="*/ 2009952 h 2213078"/>
              <a:gd name="connsiteX234" fmla="*/ 346592 w 1948870"/>
              <a:gd name="connsiteY234" fmla="*/ 2022736 h 2213078"/>
              <a:gd name="connsiteX235" fmla="*/ 383524 w 1948870"/>
              <a:gd name="connsiteY235" fmla="*/ 2028418 h 2213078"/>
              <a:gd name="connsiteX236" fmla="*/ 392047 w 1948870"/>
              <a:gd name="connsiteY236" fmla="*/ 2029839 h 2213078"/>
              <a:gd name="connsiteX237" fmla="*/ 399149 w 1948870"/>
              <a:gd name="connsiteY237" fmla="*/ 2034100 h 2213078"/>
              <a:gd name="connsiteX238" fmla="*/ 406251 w 1948870"/>
              <a:gd name="connsiteY238" fmla="*/ 2038362 h 2213078"/>
              <a:gd name="connsiteX239" fmla="*/ 411933 w 1948870"/>
              <a:gd name="connsiteY239" fmla="*/ 2044043 h 2213078"/>
              <a:gd name="connsiteX240" fmla="*/ 416195 w 1948870"/>
              <a:gd name="connsiteY240" fmla="*/ 2052566 h 2213078"/>
              <a:gd name="connsiteX241" fmla="*/ 419036 w 1948870"/>
              <a:gd name="connsiteY241" fmla="*/ 2059668 h 2213078"/>
              <a:gd name="connsiteX242" fmla="*/ 421877 w 1948870"/>
              <a:gd name="connsiteY242" fmla="*/ 2068191 h 2213078"/>
              <a:gd name="connsiteX243" fmla="*/ 421877 w 1948870"/>
              <a:gd name="connsiteY243" fmla="*/ 2076714 h 2213078"/>
              <a:gd name="connsiteX244" fmla="*/ 417615 w 1948870"/>
              <a:gd name="connsiteY244" fmla="*/ 2102282 h 2213078"/>
              <a:gd name="connsiteX245" fmla="*/ 465911 w 1948870"/>
              <a:gd name="connsiteY245" fmla="*/ 2112225 h 2213078"/>
              <a:gd name="connsiteX246" fmla="*/ 517047 w 1948870"/>
              <a:gd name="connsiteY246" fmla="*/ 2119328 h 2213078"/>
              <a:gd name="connsiteX247" fmla="*/ 575286 w 1948870"/>
              <a:gd name="connsiteY247" fmla="*/ 2126430 h 2213078"/>
              <a:gd name="connsiteX248" fmla="*/ 639207 w 1948870"/>
              <a:gd name="connsiteY248" fmla="*/ 2127850 h 2213078"/>
              <a:gd name="connsiteX249" fmla="*/ 684661 w 1948870"/>
              <a:gd name="connsiteY249" fmla="*/ 2126430 h 2213078"/>
              <a:gd name="connsiteX250" fmla="*/ 730116 w 1948870"/>
              <a:gd name="connsiteY250" fmla="*/ 2123589 h 2213078"/>
              <a:gd name="connsiteX251" fmla="*/ 818185 w 1948870"/>
              <a:gd name="connsiteY251" fmla="*/ 2116487 h 2213078"/>
              <a:gd name="connsiteX252" fmla="*/ 889208 w 1948870"/>
              <a:gd name="connsiteY252" fmla="*/ 2106544 h 2213078"/>
              <a:gd name="connsiteX253" fmla="*/ 946026 w 1948870"/>
              <a:gd name="connsiteY253" fmla="*/ 2098021 h 2213078"/>
              <a:gd name="connsiteX254" fmla="*/ 916196 w 1948870"/>
              <a:gd name="connsiteY254" fmla="*/ 1876429 h 2213078"/>
              <a:gd name="connsiteX255" fmla="*/ 894889 w 1948870"/>
              <a:gd name="connsiteY255" fmla="*/ 1732962 h 2213078"/>
              <a:gd name="connsiteX256" fmla="*/ 873583 w 1948870"/>
              <a:gd name="connsiteY256" fmla="*/ 1589496 h 2213078"/>
              <a:gd name="connsiteX257" fmla="*/ 873583 w 1948870"/>
              <a:gd name="connsiteY257" fmla="*/ 1578132 h 2213078"/>
              <a:gd name="connsiteX258" fmla="*/ 877844 w 1948870"/>
              <a:gd name="connsiteY258" fmla="*/ 1568189 h 2213078"/>
              <a:gd name="connsiteX259" fmla="*/ 882105 w 1948870"/>
              <a:gd name="connsiteY259" fmla="*/ 1558246 h 2213078"/>
              <a:gd name="connsiteX260" fmla="*/ 889208 w 1948870"/>
              <a:gd name="connsiteY260" fmla="*/ 1549723 h 2213078"/>
              <a:gd name="connsiteX261" fmla="*/ 899151 w 1948870"/>
              <a:gd name="connsiteY261" fmla="*/ 1544041 h 2213078"/>
              <a:gd name="connsiteX262" fmla="*/ 909094 w 1948870"/>
              <a:gd name="connsiteY262" fmla="*/ 1539780 h 2213078"/>
              <a:gd name="connsiteX263" fmla="*/ 919037 w 1948870"/>
              <a:gd name="connsiteY263" fmla="*/ 1539780 h 2213078"/>
              <a:gd name="connsiteX264" fmla="*/ 931821 w 1948870"/>
              <a:gd name="connsiteY264" fmla="*/ 1542621 h 2213078"/>
              <a:gd name="connsiteX265" fmla="*/ 991481 w 1948870"/>
              <a:gd name="connsiteY265" fmla="*/ 1559666 h 2213078"/>
              <a:gd name="connsiteX266" fmla="*/ 1046879 w 1948870"/>
              <a:gd name="connsiteY266" fmla="*/ 1573871 h 2213078"/>
              <a:gd name="connsiteX267" fmla="*/ 1096595 w 1948870"/>
              <a:gd name="connsiteY267" fmla="*/ 1582394 h 2213078"/>
              <a:gd name="connsiteX268" fmla="*/ 1120742 w 1948870"/>
              <a:gd name="connsiteY268" fmla="*/ 1583814 h 2213078"/>
              <a:gd name="connsiteX269" fmla="*/ 1142049 w 1948870"/>
              <a:gd name="connsiteY269" fmla="*/ 1583814 h 2213078"/>
              <a:gd name="connsiteX270" fmla="*/ 1154834 w 1948870"/>
              <a:gd name="connsiteY270" fmla="*/ 1583814 h 2213078"/>
              <a:gd name="connsiteX271" fmla="*/ 1196027 w 1948870"/>
              <a:gd name="connsiteY271" fmla="*/ 1579553 h 2213078"/>
              <a:gd name="connsiteX272" fmla="*/ 1234379 w 1948870"/>
              <a:gd name="connsiteY272" fmla="*/ 1573871 h 2213078"/>
              <a:gd name="connsiteX273" fmla="*/ 1269891 w 1948870"/>
              <a:gd name="connsiteY273" fmla="*/ 1563928 h 2213078"/>
              <a:gd name="connsiteX274" fmla="*/ 1303982 w 1948870"/>
              <a:gd name="connsiteY274" fmla="*/ 1552564 h 2213078"/>
              <a:gd name="connsiteX275" fmla="*/ 1335232 w 1948870"/>
              <a:gd name="connsiteY275" fmla="*/ 1538359 h 2213078"/>
              <a:gd name="connsiteX276" fmla="*/ 1363641 w 1948870"/>
              <a:gd name="connsiteY276" fmla="*/ 1522734 h 2213078"/>
              <a:gd name="connsiteX277" fmla="*/ 1392050 w 1948870"/>
              <a:gd name="connsiteY277" fmla="*/ 1504268 h 2213078"/>
              <a:gd name="connsiteX278" fmla="*/ 1414778 w 1948870"/>
              <a:gd name="connsiteY278" fmla="*/ 1484382 h 2213078"/>
              <a:gd name="connsiteX279" fmla="*/ 1437505 w 1948870"/>
              <a:gd name="connsiteY279" fmla="*/ 1464495 h 2213078"/>
              <a:gd name="connsiteX280" fmla="*/ 1458812 w 1948870"/>
              <a:gd name="connsiteY280" fmla="*/ 1444609 h 2213078"/>
              <a:gd name="connsiteX281" fmla="*/ 1477278 w 1948870"/>
              <a:gd name="connsiteY281" fmla="*/ 1423302 h 2213078"/>
              <a:gd name="connsiteX282" fmla="*/ 1492903 w 1948870"/>
              <a:gd name="connsiteY282" fmla="*/ 1403416 h 2213078"/>
              <a:gd name="connsiteX283" fmla="*/ 1508528 w 1948870"/>
              <a:gd name="connsiteY283" fmla="*/ 1380688 h 2213078"/>
              <a:gd name="connsiteX284" fmla="*/ 1521312 w 1948870"/>
              <a:gd name="connsiteY284" fmla="*/ 1360802 h 2213078"/>
              <a:gd name="connsiteX285" fmla="*/ 1542619 w 1948870"/>
              <a:gd name="connsiteY285" fmla="*/ 1323870 h 2213078"/>
              <a:gd name="connsiteX286" fmla="*/ 1546880 w 1948870"/>
              <a:gd name="connsiteY286" fmla="*/ 1316767 h 2213078"/>
              <a:gd name="connsiteX287" fmla="*/ 1551142 w 1948870"/>
              <a:gd name="connsiteY287" fmla="*/ 1311086 h 2213078"/>
              <a:gd name="connsiteX288" fmla="*/ 1562505 w 1948870"/>
              <a:gd name="connsiteY288" fmla="*/ 1303983 h 2213078"/>
              <a:gd name="connsiteX289" fmla="*/ 1576710 w 1948870"/>
              <a:gd name="connsiteY289" fmla="*/ 1301142 h 2213078"/>
              <a:gd name="connsiteX290" fmla="*/ 1582392 w 1948870"/>
              <a:gd name="connsiteY290" fmla="*/ 1299722 h 2213078"/>
              <a:gd name="connsiteX291" fmla="*/ 1590914 w 1948870"/>
              <a:gd name="connsiteY291" fmla="*/ 1301142 h 2213078"/>
              <a:gd name="connsiteX292" fmla="*/ 1620744 w 1948870"/>
              <a:gd name="connsiteY292" fmla="*/ 1305404 h 2213078"/>
              <a:gd name="connsiteX293" fmla="*/ 1651994 w 1948870"/>
              <a:gd name="connsiteY293" fmla="*/ 1306824 h 2213078"/>
              <a:gd name="connsiteX294" fmla="*/ 1674722 w 1948870"/>
              <a:gd name="connsiteY294" fmla="*/ 1306824 h 2213078"/>
              <a:gd name="connsiteX295" fmla="*/ 1694608 w 1948870"/>
              <a:gd name="connsiteY295" fmla="*/ 1305404 h 2213078"/>
              <a:gd name="connsiteX296" fmla="*/ 1714494 w 1948870"/>
              <a:gd name="connsiteY296" fmla="*/ 1301142 h 2213078"/>
              <a:gd name="connsiteX297" fmla="*/ 1734381 w 1948870"/>
              <a:gd name="connsiteY297" fmla="*/ 1296881 h 2213078"/>
              <a:gd name="connsiteX298" fmla="*/ 1751426 w 1948870"/>
              <a:gd name="connsiteY298" fmla="*/ 1291199 h 2213078"/>
              <a:gd name="connsiteX299" fmla="*/ 1769892 w 1948870"/>
              <a:gd name="connsiteY299" fmla="*/ 1284097 h 2213078"/>
              <a:gd name="connsiteX300" fmla="*/ 1785517 w 1948870"/>
              <a:gd name="connsiteY300" fmla="*/ 1275574 h 2213078"/>
              <a:gd name="connsiteX301" fmla="*/ 1799722 w 1948870"/>
              <a:gd name="connsiteY301" fmla="*/ 1265631 h 2213078"/>
              <a:gd name="connsiteX302" fmla="*/ 1813927 w 1948870"/>
              <a:gd name="connsiteY302" fmla="*/ 1255688 h 2213078"/>
              <a:gd name="connsiteX303" fmla="*/ 1825290 w 1948870"/>
              <a:gd name="connsiteY303" fmla="*/ 1245744 h 2213078"/>
              <a:gd name="connsiteX304" fmla="*/ 1835233 w 1948870"/>
              <a:gd name="connsiteY304" fmla="*/ 1232960 h 2213078"/>
              <a:gd name="connsiteX305" fmla="*/ 1845177 w 1948870"/>
              <a:gd name="connsiteY305" fmla="*/ 1221597 h 2213078"/>
              <a:gd name="connsiteX306" fmla="*/ 1853699 w 1948870"/>
              <a:gd name="connsiteY306" fmla="*/ 1210233 h 2213078"/>
              <a:gd name="connsiteX307" fmla="*/ 1857961 w 1948870"/>
              <a:gd name="connsiteY307" fmla="*/ 1196028 h 2213078"/>
              <a:gd name="connsiteX308" fmla="*/ 1860802 w 1948870"/>
              <a:gd name="connsiteY308" fmla="*/ 1181824 h 2213078"/>
              <a:gd name="connsiteX309" fmla="*/ 1860802 w 1948870"/>
              <a:gd name="connsiteY309" fmla="*/ 1167619 h 2213078"/>
              <a:gd name="connsiteX310" fmla="*/ 1860802 w 1948870"/>
              <a:gd name="connsiteY310" fmla="*/ 1153414 h 2213078"/>
              <a:gd name="connsiteX311" fmla="*/ 1857961 w 1948870"/>
              <a:gd name="connsiteY311" fmla="*/ 1140630 h 2213078"/>
              <a:gd name="connsiteX312" fmla="*/ 1853699 w 1948870"/>
              <a:gd name="connsiteY312" fmla="*/ 1127846 h 2213078"/>
              <a:gd name="connsiteX313" fmla="*/ 1845177 w 1948870"/>
              <a:gd name="connsiteY313" fmla="*/ 1113641 h 2213078"/>
              <a:gd name="connsiteX314" fmla="*/ 1835233 w 1948870"/>
              <a:gd name="connsiteY314" fmla="*/ 1102278 h 2213078"/>
              <a:gd name="connsiteX315" fmla="*/ 1825290 w 1948870"/>
              <a:gd name="connsiteY315" fmla="*/ 1089494 h 2213078"/>
              <a:gd name="connsiteX316" fmla="*/ 1813927 w 1948870"/>
              <a:gd name="connsiteY316" fmla="*/ 1079550 h 2213078"/>
              <a:gd name="connsiteX317" fmla="*/ 1799722 w 1948870"/>
              <a:gd name="connsiteY317" fmla="*/ 1069607 h 2213078"/>
              <a:gd name="connsiteX318" fmla="*/ 1785517 w 1948870"/>
              <a:gd name="connsiteY318" fmla="*/ 1059664 h 2213078"/>
              <a:gd name="connsiteX319" fmla="*/ 1769892 w 1948870"/>
              <a:gd name="connsiteY319" fmla="*/ 1052562 h 2213078"/>
              <a:gd name="connsiteX320" fmla="*/ 1751426 w 1948870"/>
              <a:gd name="connsiteY320" fmla="*/ 1046880 h 2213078"/>
              <a:gd name="connsiteX321" fmla="*/ 1734381 w 1948870"/>
              <a:gd name="connsiteY321" fmla="*/ 1039778 h 2213078"/>
              <a:gd name="connsiteX322" fmla="*/ 1714494 w 1948870"/>
              <a:gd name="connsiteY322" fmla="*/ 1034096 h 2213078"/>
              <a:gd name="connsiteX323" fmla="*/ 1694608 w 1948870"/>
              <a:gd name="connsiteY323" fmla="*/ 1032675 h 2213078"/>
              <a:gd name="connsiteX324" fmla="*/ 1674722 w 1948870"/>
              <a:gd name="connsiteY324" fmla="*/ 1028414 h 2213078"/>
              <a:gd name="connsiteX325" fmla="*/ 1651994 w 1948870"/>
              <a:gd name="connsiteY325" fmla="*/ 1028414 h 2213078"/>
              <a:gd name="connsiteX326" fmla="*/ 1620744 w 1948870"/>
              <a:gd name="connsiteY326" fmla="*/ 1029834 h 2213078"/>
              <a:gd name="connsiteX327" fmla="*/ 1588074 w 1948870"/>
              <a:gd name="connsiteY327" fmla="*/ 1036937 h 2213078"/>
              <a:gd name="connsiteX328" fmla="*/ 1558244 w 1948870"/>
              <a:gd name="connsiteY328" fmla="*/ 1044039 h 2213078"/>
              <a:gd name="connsiteX329" fmla="*/ 1531255 w 1948870"/>
              <a:gd name="connsiteY329" fmla="*/ 1053982 h 2213078"/>
              <a:gd name="connsiteX330" fmla="*/ 1507107 w 1948870"/>
              <a:gd name="connsiteY330" fmla="*/ 1068187 h 2213078"/>
              <a:gd name="connsiteX331" fmla="*/ 1484380 w 1948870"/>
              <a:gd name="connsiteY331" fmla="*/ 1086653 h 2213078"/>
              <a:gd name="connsiteX332" fmla="*/ 1467335 w 1948870"/>
              <a:gd name="connsiteY332" fmla="*/ 1103698 h 2213078"/>
              <a:gd name="connsiteX333" fmla="*/ 1461653 w 1948870"/>
              <a:gd name="connsiteY333" fmla="*/ 1113641 h 2213078"/>
              <a:gd name="connsiteX334" fmla="*/ 1454550 w 1948870"/>
              <a:gd name="connsiteY334" fmla="*/ 1123585 h 2213078"/>
              <a:gd name="connsiteX335" fmla="*/ 1451709 w 1948870"/>
              <a:gd name="connsiteY335" fmla="*/ 1132107 h 2213078"/>
              <a:gd name="connsiteX336" fmla="*/ 1448869 w 1948870"/>
              <a:gd name="connsiteY336" fmla="*/ 1137789 h 2213078"/>
              <a:gd name="connsiteX337" fmla="*/ 1448869 w 1948870"/>
              <a:gd name="connsiteY337" fmla="*/ 1140630 h 2213078"/>
              <a:gd name="connsiteX338" fmla="*/ 1444607 w 1948870"/>
              <a:gd name="connsiteY338" fmla="*/ 1147733 h 2213078"/>
              <a:gd name="connsiteX339" fmla="*/ 1444607 w 1948870"/>
              <a:gd name="connsiteY339" fmla="*/ 1150573 h 2213078"/>
              <a:gd name="connsiteX340" fmla="*/ 1434664 w 1948870"/>
              <a:gd name="connsiteY340" fmla="*/ 1186085 h 2213078"/>
              <a:gd name="connsiteX341" fmla="*/ 1419039 w 1948870"/>
              <a:gd name="connsiteY341" fmla="*/ 1225858 h 2213078"/>
              <a:gd name="connsiteX342" fmla="*/ 1409096 w 1948870"/>
              <a:gd name="connsiteY342" fmla="*/ 1247165 h 2213078"/>
              <a:gd name="connsiteX343" fmla="*/ 1397732 w 1948870"/>
              <a:gd name="connsiteY343" fmla="*/ 1269892 h 2213078"/>
              <a:gd name="connsiteX344" fmla="*/ 1383527 w 1948870"/>
              <a:gd name="connsiteY344" fmla="*/ 1291199 h 2213078"/>
              <a:gd name="connsiteX345" fmla="*/ 1367902 w 1948870"/>
              <a:gd name="connsiteY345" fmla="*/ 1313926 h 2213078"/>
              <a:gd name="connsiteX346" fmla="*/ 1350857 w 1948870"/>
              <a:gd name="connsiteY346" fmla="*/ 1335233 h 2213078"/>
              <a:gd name="connsiteX347" fmla="*/ 1330970 w 1948870"/>
              <a:gd name="connsiteY347" fmla="*/ 1355120 h 2213078"/>
              <a:gd name="connsiteX348" fmla="*/ 1311084 w 1948870"/>
              <a:gd name="connsiteY348" fmla="*/ 1373586 h 2213078"/>
              <a:gd name="connsiteX349" fmla="*/ 1289777 w 1948870"/>
              <a:gd name="connsiteY349" fmla="*/ 1386370 h 2213078"/>
              <a:gd name="connsiteX350" fmla="*/ 1264209 w 1948870"/>
              <a:gd name="connsiteY350" fmla="*/ 1400575 h 2213078"/>
              <a:gd name="connsiteX351" fmla="*/ 1235800 w 1948870"/>
              <a:gd name="connsiteY351" fmla="*/ 1410518 h 2213078"/>
              <a:gd name="connsiteX352" fmla="*/ 1208811 w 1948870"/>
              <a:gd name="connsiteY352" fmla="*/ 1419041 h 2213078"/>
              <a:gd name="connsiteX353" fmla="*/ 1174720 w 1948870"/>
              <a:gd name="connsiteY353" fmla="*/ 1420461 h 2213078"/>
              <a:gd name="connsiteX354" fmla="*/ 1151993 w 1948870"/>
              <a:gd name="connsiteY354" fmla="*/ 1420461 h 2213078"/>
              <a:gd name="connsiteX355" fmla="*/ 1130686 w 1948870"/>
              <a:gd name="connsiteY355" fmla="*/ 1419041 h 2213078"/>
              <a:gd name="connsiteX356" fmla="*/ 1107958 w 1948870"/>
              <a:gd name="connsiteY356" fmla="*/ 1416200 h 2213078"/>
              <a:gd name="connsiteX357" fmla="*/ 1086651 w 1948870"/>
              <a:gd name="connsiteY357" fmla="*/ 1413359 h 2213078"/>
              <a:gd name="connsiteX358" fmla="*/ 1042617 w 1948870"/>
              <a:gd name="connsiteY358" fmla="*/ 1400575 h 2213078"/>
              <a:gd name="connsiteX359" fmla="*/ 1001424 w 1948870"/>
              <a:gd name="connsiteY359" fmla="*/ 1384950 h 2213078"/>
              <a:gd name="connsiteX360" fmla="*/ 961651 w 1948870"/>
              <a:gd name="connsiteY360" fmla="*/ 1366484 h 2213078"/>
              <a:gd name="connsiteX361" fmla="*/ 921878 w 1948870"/>
              <a:gd name="connsiteY361" fmla="*/ 1346597 h 2213078"/>
              <a:gd name="connsiteX362" fmla="*/ 848014 w 1948870"/>
              <a:gd name="connsiteY362" fmla="*/ 1303983 h 2213078"/>
              <a:gd name="connsiteX363" fmla="*/ 798298 w 1948870"/>
              <a:gd name="connsiteY363" fmla="*/ 1272733 h 2213078"/>
              <a:gd name="connsiteX364" fmla="*/ 752844 w 1948870"/>
              <a:gd name="connsiteY364" fmla="*/ 1250006 h 2213078"/>
              <a:gd name="connsiteX365" fmla="*/ 742900 w 1948870"/>
              <a:gd name="connsiteY365" fmla="*/ 1242903 h 2213078"/>
              <a:gd name="connsiteX366" fmla="*/ 728696 w 1948870"/>
              <a:gd name="connsiteY366" fmla="*/ 1231540 h 2213078"/>
              <a:gd name="connsiteX367" fmla="*/ 723014 w 1948870"/>
              <a:gd name="connsiteY367" fmla="*/ 1225858 h 2213078"/>
              <a:gd name="connsiteX368" fmla="*/ 718753 w 1948870"/>
              <a:gd name="connsiteY368" fmla="*/ 1217335 h 2213078"/>
              <a:gd name="connsiteX369" fmla="*/ 714491 w 1948870"/>
              <a:gd name="connsiteY369" fmla="*/ 1210233 h 2213078"/>
              <a:gd name="connsiteX370" fmla="*/ 714491 w 1948870"/>
              <a:gd name="connsiteY370" fmla="*/ 1201710 h 2213078"/>
              <a:gd name="connsiteX371" fmla="*/ 710230 w 1948870"/>
              <a:gd name="connsiteY371" fmla="*/ 1147733 h 2213078"/>
              <a:gd name="connsiteX372" fmla="*/ 710230 w 1948870"/>
              <a:gd name="connsiteY372" fmla="*/ 1137789 h 2213078"/>
              <a:gd name="connsiteX373" fmla="*/ 713071 w 1948870"/>
              <a:gd name="connsiteY373" fmla="*/ 1130687 h 2213078"/>
              <a:gd name="connsiteX374" fmla="*/ 715912 w 1948870"/>
              <a:gd name="connsiteY374" fmla="*/ 1123585 h 2213078"/>
              <a:gd name="connsiteX375" fmla="*/ 720173 w 1948870"/>
              <a:gd name="connsiteY375" fmla="*/ 1117903 h 2213078"/>
              <a:gd name="connsiteX376" fmla="*/ 725855 w 1948870"/>
              <a:gd name="connsiteY376" fmla="*/ 1112221 h 2213078"/>
              <a:gd name="connsiteX377" fmla="*/ 732957 w 1948870"/>
              <a:gd name="connsiteY377" fmla="*/ 1106539 h 2213078"/>
              <a:gd name="connsiteX378" fmla="*/ 740059 w 1948870"/>
              <a:gd name="connsiteY378" fmla="*/ 1103698 h 2213078"/>
              <a:gd name="connsiteX379" fmla="*/ 748582 w 1948870"/>
              <a:gd name="connsiteY379" fmla="*/ 1102278 h 2213078"/>
              <a:gd name="connsiteX380" fmla="*/ 795457 w 1948870"/>
              <a:gd name="connsiteY380" fmla="*/ 1092335 h 2213078"/>
              <a:gd name="connsiteX381" fmla="*/ 842332 w 1948870"/>
              <a:gd name="connsiteY381" fmla="*/ 1082391 h 2213078"/>
              <a:gd name="connsiteX382" fmla="*/ 884946 w 1948870"/>
              <a:gd name="connsiteY382" fmla="*/ 1068187 h 2213078"/>
              <a:gd name="connsiteX383" fmla="*/ 926140 w 1948870"/>
              <a:gd name="connsiteY383" fmla="*/ 1049721 h 2213078"/>
              <a:gd name="connsiteX384" fmla="*/ 963071 w 1948870"/>
              <a:gd name="connsiteY384" fmla="*/ 1029834 h 2213078"/>
              <a:gd name="connsiteX385" fmla="*/ 998583 w 1948870"/>
              <a:gd name="connsiteY385" fmla="*/ 1008527 h 2213078"/>
              <a:gd name="connsiteX386" fmla="*/ 1031254 w 1948870"/>
              <a:gd name="connsiteY386" fmla="*/ 982959 h 2213078"/>
              <a:gd name="connsiteX387" fmla="*/ 1058242 w 1948870"/>
              <a:gd name="connsiteY387" fmla="*/ 957391 h 2213078"/>
              <a:gd name="connsiteX388" fmla="*/ 1085231 w 1948870"/>
              <a:gd name="connsiteY388" fmla="*/ 927561 h 2213078"/>
              <a:gd name="connsiteX389" fmla="*/ 1106538 w 1948870"/>
              <a:gd name="connsiteY389" fmla="*/ 894891 h 2213078"/>
              <a:gd name="connsiteX390" fmla="*/ 1126424 w 1948870"/>
              <a:gd name="connsiteY390" fmla="*/ 860799 h 2213078"/>
              <a:gd name="connsiteX391" fmla="*/ 1142049 w 1948870"/>
              <a:gd name="connsiteY391" fmla="*/ 825288 h 2213078"/>
              <a:gd name="connsiteX392" fmla="*/ 1154834 w 1948870"/>
              <a:gd name="connsiteY392" fmla="*/ 786936 h 2213078"/>
              <a:gd name="connsiteX393" fmla="*/ 1164777 w 1948870"/>
              <a:gd name="connsiteY393" fmla="*/ 747163 h 2213078"/>
              <a:gd name="connsiteX394" fmla="*/ 1169038 w 1948870"/>
              <a:gd name="connsiteY394" fmla="*/ 705969 h 2213078"/>
              <a:gd name="connsiteX395" fmla="*/ 1170459 w 1948870"/>
              <a:gd name="connsiteY395" fmla="*/ 661935 h 2213078"/>
              <a:gd name="connsiteX396" fmla="*/ 1170459 w 1948870"/>
              <a:gd name="connsiteY396" fmla="*/ 636367 h 2213078"/>
              <a:gd name="connsiteX397" fmla="*/ 1169038 w 1948870"/>
              <a:gd name="connsiteY397" fmla="*/ 607957 h 2213078"/>
              <a:gd name="connsiteX398" fmla="*/ 1166197 w 1948870"/>
              <a:gd name="connsiteY398" fmla="*/ 582389 h 2213078"/>
              <a:gd name="connsiteX399" fmla="*/ 1160515 w 1948870"/>
              <a:gd name="connsiteY399" fmla="*/ 556821 h 2213078"/>
              <a:gd name="connsiteX400" fmla="*/ 1149152 w 1948870"/>
              <a:gd name="connsiteY400" fmla="*/ 504264 h 2213078"/>
              <a:gd name="connsiteX401" fmla="*/ 1132106 w 1948870"/>
              <a:gd name="connsiteY401" fmla="*/ 454548 h 2213078"/>
              <a:gd name="connsiteX402" fmla="*/ 1110799 w 1948870"/>
              <a:gd name="connsiteY402" fmla="*/ 404832 h 2213078"/>
              <a:gd name="connsiteX403" fmla="*/ 1085231 w 1948870"/>
              <a:gd name="connsiteY403" fmla="*/ 356536 h 2213078"/>
              <a:gd name="connsiteX404" fmla="*/ 1071026 w 1948870"/>
              <a:gd name="connsiteY404" fmla="*/ 335229 h 2213078"/>
              <a:gd name="connsiteX405" fmla="*/ 1055401 w 1948870"/>
              <a:gd name="connsiteY405" fmla="*/ 311081 h 2213078"/>
              <a:gd name="connsiteX406" fmla="*/ 1038356 w 1948870"/>
              <a:gd name="connsiteY406" fmla="*/ 291195 h 2213078"/>
              <a:gd name="connsiteX407" fmla="*/ 1021310 w 1948870"/>
              <a:gd name="connsiteY407" fmla="*/ 269888 h 2213078"/>
              <a:gd name="connsiteX408" fmla="*/ 1002844 w 1948870"/>
              <a:gd name="connsiteY408" fmla="*/ 250001 h 2213078"/>
              <a:gd name="connsiteX409" fmla="*/ 982958 w 1948870"/>
              <a:gd name="connsiteY409" fmla="*/ 230115 h 2213078"/>
              <a:gd name="connsiteX410" fmla="*/ 963071 w 1948870"/>
              <a:gd name="connsiteY410" fmla="*/ 211649 h 2213078"/>
              <a:gd name="connsiteX411" fmla="*/ 943185 w 1948870"/>
              <a:gd name="connsiteY411" fmla="*/ 196024 h 2213078"/>
              <a:gd name="connsiteX412" fmla="*/ 921878 w 1948870"/>
              <a:gd name="connsiteY412" fmla="*/ 180399 h 2213078"/>
              <a:gd name="connsiteX413" fmla="*/ 897730 w 1948870"/>
              <a:gd name="connsiteY413" fmla="*/ 163353 h 2213078"/>
              <a:gd name="connsiteX414" fmla="*/ 873583 w 1948870"/>
              <a:gd name="connsiteY414" fmla="*/ 150569 h 2213078"/>
              <a:gd name="connsiteX415" fmla="*/ 849435 w 1948870"/>
              <a:gd name="connsiteY415" fmla="*/ 137785 h 2213078"/>
              <a:gd name="connsiteX416" fmla="*/ 823866 w 1948870"/>
              <a:gd name="connsiteY416" fmla="*/ 126421 h 2213078"/>
              <a:gd name="connsiteX417" fmla="*/ 798298 w 1948870"/>
              <a:gd name="connsiteY417" fmla="*/ 116478 h 2213078"/>
              <a:gd name="connsiteX418" fmla="*/ 772730 w 1948870"/>
              <a:gd name="connsiteY418" fmla="*/ 106535 h 2213078"/>
              <a:gd name="connsiteX419" fmla="*/ 744321 w 1948870"/>
              <a:gd name="connsiteY419" fmla="*/ 100853 h 2213078"/>
              <a:gd name="connsiteX420" fmla="*/ 715912 w 1948870"/>
              <a:gd name="connsiteY420" fmla="*/ 93751 h 2213078"/>
              <a:gd name="connsiteX421" fmla="*/ 688923 w 1948870"/>
              <a:gd name="connsiteY421" fmla="*/ 90910 h 2213078"/>
              <a:gd name="connsiteX422" fmla="*/ 659093 w 1948870"/>
              <a:gd name="connsiteY422" fmla="*/ 88069 h 2213078"/>
              <a:gd name="connsiteX423" fmla="*/ 596593 w 1948870"/>
              <a:gd name="connsiteY423" fmla="*/ 0 h 2213078"/>
              <a:gd name="connsiteX424" fmla="*/ 629264 w 1948870"/>
              <a:gd name="connsiteY424" fmla="*/ 0 h 2213078"/>
              <a:gd name="connsiteX425" fmla="*/ 660514 w 1948870"/>
              <a:gd name="connsiteY425" fmla="*/ 0 h 2213078"/>
              <a:gd name="connsiteX426" fmla="*/ 690343 w 1948870"/>
              <a:gd name="connsiteY426" fmla="*/ 2841 h 2213078"/>
              <a:gd name="connsiteX427" fmla="*/ 723014 w 1948870"/>
              <a:gd name="connsiteY427" fmla="*/ 7103 h 2213078"/>
              <a:gd name="connsiteX428" fmla="*/ 752844 w 1948870"/>
              <a:gd name="connsiteY428" fmla="*/ 12784 h 2213078"/>
              <a:gd name="connsiteX429" fmla="*/ 784094 w 1948870"/>
              <a:gd name="connsiteY429" fmla="*/ 19887 h 2213078"/>
              <a:gd name="connsiteX430" fmla="*/ 813923 w 1948870"/>
              <a:gd name="connsiteY430" fmla="*/ 29830 h 2213078"/>
              <a:gd name="connsiteX431" fmla="*/ 842332 w 1948870"/>
              <a:gd name="connsiteY431" fmla="*/ 41194 h 2213078"/>
              <a:gd name="connsiteX432" fmla="*/ 869321 w 1948870"/>
              <a:gd name="connsiteY432" fmla="*/ 52557 h 2213078"/>
              <a:gd name="connsiteX433" fmla="*/ 897730 w 1948870"/>
              <a:gd name="connsiteY433" fmla="*/ 66762 h 2213078"/>
              <a:gd name="connsiteX434" fmla="*/ 926140 w 1948870"/>
              <a:gd name="connsiteY434" fmla="*/ 80967 h 2213078"/>
              <a:gd name="connsiteX435" fmla="*/ 951708 w 1948870"/>
              <a:gd name="connsiteY435" fmla="*/ 96592 h 2213078"/>
              <a:gd name="connsiteX436" fmla="*/ 977276 w 1948870"/>
              <a:gd name="connsiteY436" fmla="*/ 113637 h 2213078"/>
              <a:gd name="connsiteX437" fmla="*/ 1002844 w 1948870"/>
              <a:gd name="connsiteY437" fmla="*/ 133524 h 2213078"/>
              <a:gd name="connsiteX438" fmla="*/ 1026992 w 1948870"/>
              <a:gd name="connsiteY438" fmla="*/ 151990 h 2213078"/>
              <a:gd name="connsiteX439" fmla="*/ 1048299 w 1948870"/>
              <a:gd name="connsiteY439" fmla="*/ 173296 h 2213078"/>
              <a:gd name="connsiteX440" fmla="*/ 1071026 w 1948870"/>
              <a:gd name="connsiteY440" fmla="*/ 196024 h 2213078"/>
              <a:gd name="connsiteX441" fmla="*/ 1092333 w 1948870"/>
              <a:gd name="connsiteY441" fmla="*/ 220172 h 2213078"/>
              <a:gd name="connsiteX442" fmla="*/ 1112220 w 1948870"/>
              <a:gd name="connsiteY442" fmla="*/ 244320 h 2213078"/>
              <a:gd name="connsiteX443" fmla="*/ 1130686 w 1948870"/>
              <a:gd name="connsiteY443" fmla="*/ 267047 h 2213078"/>
              <a:gd name="connsiteX444" fmla="*/ 1149152 w 1948870"/>
              <a:gd name="connsiteY444" fmla="*/ 294036 h 2213078"/>
              <a:gd name="connsiteX445" fmla="*/ 1164777 w 1948870"/>
              <a:gd name="connsiteY445" fmla="*/ 321024 h 2213078"/>
              <a:gd name="connsiteX446" fmla="*/ 1180402 w 1948870"/>
              <a:gd name="connsiteY446" fmla="*/ 349434 h 2213078"/>
              <a:gd name="connsiteX447" fmla="*/ 1194606 w 1948870"/>
              <a:gd name="connsiteY447" fmla="*/ 376422 h 2213078"/>
              <a:gd name="connsiteX448" fmla="*/ 1208811 w 1948870"/>
              <a:gd name="connsiteY448" fmla="*/ 407672 h 2213078"/>
              <a:gd name="connsiteX449" fmla="*/ 1218754 w 1948870"/>
              <a:gd name="connsiteY449" fmla="*/ 437502 h 2213078"/>
              <a:gd name="connsiteX450" fmla="*/ 1228697 w 1948870"/>
              <a:gd name="connsiteY450" fmla="*/ 467332 h 2213078"/>
              <a:gd name="connsiteX451" fmla="*/ 1238641 w 1948870"/>
              <a:gd name="connsiteY451" fmla="*/ 498582 h 2213078"/>
              <a:gd name="connsiteX452" fmla="*/ 1244322 w 1948870"/>
              <a:gd name="connsiteY452" fmla="*/ 529832 h 2213078"/>
              <a:gd name="connsiteX453" fmla="*/ 1250004 w 1948870"/>
              <a:gd name="connsiteY453" fmla="*/ 562503 h 2213078"/>
              <a:gd name="connsiteX454" fmla="*/ 1254266 w 1948870"/>
              <a:gd name="connsiteY454" fmla="*/ 593753 h 2213078"/>
              <a:gd name="connsiteX455" fmla="*/ 1258527 w 1948870"/>
              <a:gd name="connsiteY455" fmla="*/ 627844 h 2213078"/>
              <a:gd name="connsiteX456" fmla="*/ 1258527 w 1948870"/>
              <a:gd name="connsiteY456" fmla="*/ 661935 h 2213078"/>
              <a:gd name="connsiteX457" fmla="*/ 1255686 w 1948870"/>
              <a:gd name="connsiteY457" fmla="*/ 711651 h 2213078"/>
              <a:gd name="connsiteX458" fmla="*/ 1250004 w 1948870"/>
              <a:gd name="connsiteY458" fmla="*/ 759947 h 2213078"/>
              <a:gd name="connsiteX459" fmla="*/ 1240061 w 1948870"/>
              <a:gd name="connsiteY459" fmla="*/ 805402 h 2213078"/>
              <a:gd name="connsiteX460" fmla="*/ 1228697 w 1948870"/>
              <a:gd name="connsiteY460" fmla="*/ 849436 h 2213078"/>
              <a:gd name="connsiteX461" fmla="*/ 1210231 w 1948870"/>
              <a:gd name="connsiteY461" fmla="*/ 889209 h 2213078"/>
              <a:gd name="connsiteX462" fmla="*/ 1190345 w 1948870"/>
              <a:gd name="connsiteY462" fmla="*/ 928982 h 2213078"/>
              <a:gd name="connsiteX463" fmla="*/ 1166197 w 1948870"/>
              <a:gd name="connsiteY463" fmla="*/ 967334 h 2213078"/>
              <a:gd name="connsiteX464" fmla="*/ 1139208 w 1948870"/>
              <a:gd name="connsiteY464" fmla="*/ 1000005 h 2213078"/>
              <a:gd name="connsiteX465" fmla="*/ 1107958 w 1948870"/>
              <a:gd name="connsiteY465" fmla="*/ 1032675 h 2213078"/>
              <a:gd name="connsiteX466" fmla="*/ 1075288 w 1948870"/>
              <a:gd name="connsiteY466" fmla="*/ 1062505 h 2213078"/>
              <a:gd name="connsiteX467" fmla="*/ 1036935 w 1948870"/>
              <a:gd name="connsiteY467" fmla="*/ 1088073 h 2213078"/>
              <a:gd name="connsiteX468" fmla="*/ 997163 w 1948870"/>
              <a:gd name="connsiteY468" fmla="*/ 1112221 h 2213078"/>
              <a:gd name="connsiteX469" fmla="*/ 953128 w 1948870"/>
              <a:gd name="connsiteY469" fmla="*/ 1133528 h 2213078"/>
              <a:gd name="connsiteX470" fmla="*/ 907674 w 1948870"/>
              <a:gd name="connsiteY470" fmla="*/ 1151994 h 2213078"/>
              <a:gd name="connsiteX471" fmla="*/ 857958 w 1948870"/>
              <a:gd name="connsiteY471" fmla="*/ 1167619 h 2213078"/>
              <a:gd name="connsiteX472" fmla="*/ 805401 w 1948870"/>
              <a:gd name="connsiteY472" fmla="*/ 1180403 h 2213078"/>
              <a:gd name="connsiteX473" fmla="*/ 848014 w 1948870"/>
              <a:gd name="connsiteY473" fmla="*/ 1201710 h 2213078"/>
              <a:gd name="connsiteX474" fmla="*/ 892049 w 1948870"/>
              <a:gd name="connsiteY474" fmla="*/ 1227278 h 2213078"/>
              <a:gd name="connsiteX475" fmla="*/ 958810 w 1948870"/>
              <a:gd name="connsiteY475" fmla="*/ 1267051 h 2213078"/>
              <a:gd name="connsiteX476" fmla="*/ 992901 w 1948870"/>
              <a:gd name="connsiteY476" fmla="*/ 1285517 h 2213078"/>
              <a:gd name="connsiteX477" fmla="*/ 1026992 w 1948870"/>
              <a:gd name="connsiteY477" fmla="*/ 1301142 h 2213078"/>
              <a:gd name="connsiteX478" fmla="*/ 1062504 w 1948870"/>
              <a:gd name="connsiteY478" fmla="*/ 1315347 h 2213078"/>
              <a:gd name="connsiteX479" fmla="*/ 1098015 w 1948870"/>
              <a:gd name="connsiteY479" fmla="*/ 1326711 h 2213078"/>
              <a:gd name="connsiteX480" fmla="*/ 1136368 w 1948870"/>
              <a:gd name="connsiteY480" fmla="*/ 1333813 h 2213078"/>
              <a:gd name="connsiteX481" fmla="*/ 1154834 w 1948870"/>
              <a:gd name="connsiteY481" fmla="*/ 1335233 h 2213078"/>
              <a:gd name="connsiteX482" fmla="*/ 1171879 w 1948870"/>
              <a:gd name="connsiteY482" fmla="*/ 1335233 h 2213078"/>
              <a:gd name="connsiteX483" fmla="*/ 1194606 w 1948870"/>
              <a:gd name="connsiteY483" fmla="*/ 1333813 h 2213078"/>
              <a:gd name="connsiteX484" fmla="*/ 1214493 w 1948870"/>
              <a:gd name="connsiteY484" fmla="*/ 1326711 h 2213078"/>
              <a:gd name="connsiteX485" fmla="*/ 1231538 w 1948870"/>
              <a:gd name="connsiteY485" fmla="*/ 1319608 h 2213078"/>
              <a:gd name="connsiteX486" fmla="*/ 1250004 w 1948870"/>
              <a:gd name="connsiteY486" fmla="*/ 1309665 h 2213078"/>
              <a:gd name="connsiteX487" fmla="*/ 1265629 w 1948870"/>
              <a:gd name="connsiteY487" fmla="*/ 1296881 h 2213078"/>
              <a:gd name="connsiteX488" fmla="*/ 1279834 w 1948870"/>
              <a:gd name="connsiteY488" fmla="*/ 1284097 h 2213078"/>
              <a:gd name="connsiteX489" fmla="*/ 1294039 w 1948870"/>
              <a:gd name="connsiteY489" fmla="*/ 1269892 h 2213078"/>
              <a:gd name="connsiteX490" fmla="*/ 1305402 w 1948870"/>
              <a:gd name="connsiteY490" fmla="*/ 1252847 h 2213078"/>
              <a:gd name="connsiteX491" fmla="*/ 1315345 w 1948870"/>
              <a:gd name="connsiteY491" fmla="*/ 1237222 h 2213078"/>
              <a:gd name="connsiteX492" fmla="*/ 1325289 w 1948870"/>
              <a:gd name="connsiteY492" fmla="*/ 1220176 h 2213078"/>
              <a:gd name="connsiteX493" fmla="*/ 1340914 w 1948870"/>
              <a:gd name="connsiteY493" fmla="*/ 1186085 h 2213078"/>
              <a:gd name="connsiteX494" fmla="*/ 1353698 w 1948870"/>
              <a:gd name="connsiteY494" fmla="*/ 1153414 h 2213078"/>
              <a:gd name="connsiteX495" fmla="*/ 1362221 w 1948870"/>
              <a:gd name="connsiteY495" fmla="*/ 1127846 h 2213078"/>
              <a:gd name="connsiteX496" fmla="*/ 1365061 w 1948870"/>
              <a:gd name="connsiteY496" fmla="*/ 1113641 h 2213078"/>
              <a:gd name="connsiteX497" fmla="*/ 1369323 w 1948870"/>
              <a:gd name="connsiteY497" fmla="*/ 1096596 h 2213078"/>
              <a:gd name="connsiteX498" fmla="*/ 1372164 w 1948870"/>
              <a:gd name="connsiteY498" fmla="*/ 1088073 h 2213078"/>
              <a:gd name="connsiteX499" fmla="*/ 1375005 w 1948870"/>
              <a:gd name="connsiteY499" fmla="*/ 1079550 h 2213078"/>
              <a:gd name="connsiteX500" fmla="*/ 1379266 w 1948870"/>
              <a:gd name="connsiteY500" fmla="*/ 1073869 h 2213078"/>
              <a:gd name="connsiteX501" fmla="*/ 1384948 w 1948870"/>
              <a:gd name="connsiteY501" fmla="*/ 1068187 h 2213078"/>
              <a:gd name="connsiteX502" fmla="*/ 1394891 w 1948870"/>
              <a:gd name="connsiteY502" fmla="*/ 1053982 h 2213078"/>
              <a:gd name="connsiteX503" fmla="*/ 1407675 w 1948870"/>
              <a:gd name="connsiteY503" fmla="*/ 1039778 h 2213078"/>
              <a:gd name="connsiteX504" fmla="*/ 1419039 w 1948870"/>
              <a:gd name="connsiteY504" fmla="*/ 1028414 h 2213078"/>
              <a:gd name="connsiteX505" fmla="*/ 1433244 w 1948870"/>
              <a:gd name="connsiteY505" fmla="*/ 1017050 h 2213078"/>
              <a:gd name="connsiteX506" fmla="*/ 1447448 w 1948870"/>
              <a:gd name="connsiteY506" fmla="*/ 1004266 h 2213078"/>
              <a:gd name="connsiteX507" fmla="*/ 1461653 w 1948870"/>
              <a:gd name="connsiteY507" fmla="*/ 994323 h 2213078"/>
              <a:gd name="connsiteX508" fmla="*/ 1494323 w 1948870"/>
              <a:gd name="connsiteY508" fmla="*/ 977277 h 2213078"/>
              <a:gd name="connsiteX509" fmla="*/ 1531255 w 1948870"/>
              <a:gd name="connsiteY509" fmla="*/ 960232 h 2213078"/>
              <a:gd name="connsiteX510" fmla="*/ 1568187 w 1948870"/>
              <a:gd name="connsiteY510" fmla="*/ 950289 h 2213078"/>
              <a:gd name="connsiteX511" fmla="*/ 1610801 w 1948870"/>
              <a:gd name="connsiteY511" fmla="*/ 944607 h 2213078"/>
              <a:gd name="connsiteX512" fmla="*/ 1651994 w 1948870"/>
              <a:gd name="connsiteY512" fmla="*/ 943186 h 2213078"/>
              <a:gd name="connsiteX513" fmla="*/ 1681824 w 1948870"/>
              <a:gd name="connsiteY513" fmla="*/ 943186 h 2213078"/>
              <a:gd name="connsiteX514" fmla="*/ 1711654 w 1948870"/>
              <a:gd name="connsiteY514" fmla="*/ 947448 h 2213078"/>
              <a:gd name="connsiteX515" fmla="*/ 1740063 w 1948870"/>
              <a:gd name="connsiteY515" fmla="*/ 953129 h 2213078"/>
              <a:gd name="connsiteX516" fmla="*/ 1767051 w 1948870"/>
              <a:gd name="connsiteY516" fmla="*/ 958811 h 2213078"/>
              <a:gd name="connsiteX517" fmla="*/ 1794040 w 1948870"/>
              <a:gd name="connsiteY517" fmla="*/ 968755 h 2213078"/>
              <a:gd name="connsiteX518" fmla="*/ 1818188 w 1948870"/>
              <a:gd name="connsiteY518" fmla="*/ 980118 h 2213078"/>
              <a:gd name="connsiteX519" fmla="*/ 1840915 w 1948870"/>
              <a:gd name="connsiteY519" fmla="*/ 992902 h 2213078"/>
              <a:gd name="connsiteX520" fmla="*/ 1860802 w 1948870"/>
              <a:gd name="connsiteY520" fmla="*/ 1008527 h 2213078"/>
              <a:gd name="connsiteX521" fmla="*/ 1880688 w 1948870"/>
              <a:gd name="connsiteY521" fmla="*/ 1024152 h 2213078"/>
              <a:gd name="connsiteX522" fmla="*/ 1899154 w 1948870"/>
              <a:gd name="connsiteY522" fmla="*/ 1042618 h 2213078"/>
              <a:gd name="connsiteX523" fmla="*/ 1913359 w 1948870"/>
              <a:gd name="connsiteY523" fmla="*/ 1059664 h 2213078"/>
              <a:gd name="connsiteX524" fmla="*/ 1924722 w 1948870"/>
              <a:gd name="connsiteY524" fmla="*/ 1079550 h 2213078"/>
              <a:gd name="connsiteX525" fmla="*/ 1934666 w 1948870"/>
              <a:gd name="connsiteY525" fmla="*/ 1100857 h 2213078"/>
              <a:gd name="connsiteX526" fmla="*/ 1943188 w 1948870"/>
              <a:gd name="connsiteY526" fmla="*/ 1122164 h 2213078"/>
              <a:gd name="connsiteX527" fmla="*/ 1947450 w 1948870"/>
              <a:gd name="connsiteY527" fmla="*/ 1146312 h 2213078"/>
              <a:gd name="connsiteX528" fmla="*/ 1948870 w 1948870"/>
              <a:gd name="connsiteY528" fmla="*/ 1167619 h 2213078"/>
              <a:gd name="connsiteX529" fmla="*/ 1947450 w 1948870"/>
              <a:gd name="connsiteY529" fmla="*/ 1191767 h 2213078"/>
              <a:gd name="connsiteX530" fmla="*/ 1943188 w 1948870"/>
              <a:gd name="connsiteY530" fmla="*/ 1213074 h 2213078"/>
              <a:gd name="connsiteX531" fmla="*/ 1934666 w 1948870"/>
              <a:gd name="connsiteY531" fmla="*/ 1235801 h 2213078"/>
              <a:gd name="connsiteX532" fmla="*/ 1924722 w 1948870"/>
              <a:gd name="connsiteY532" fmla="*/ 1255688 h 2213078"/>
              <a:gd name="connsiteX533" fmla="*/ 1913359 w 1948870"/>
              <a:gd name="connsiteY533" fmla="*/ 1275574 h 2213078"/>
              <a:gd name="connsiteX534" fmla="*/ 1899154 w 1948870"/>
              <a:gd name="connsiteY534" fmla="*/ 1295460 h 2213078"/>
              <a:gd name="connsiteX535" fmla="*/ 1880688 w 1948870"/>
              <a:gd name="connsiteY535" fmla="*/ 1311086 h 2213078"/>
              <a:gd name="connsiteX536" fmla="*/ 1860802 w 1948870"/>
              <a:gd name="connsiteY536" fmla="*/ 1329552 h 2213078"/>
              <a:gd name="connsiteX537" fmla="*/ 1840915 w 1948870"/>
              <a:gd name="connsiteY537" fmla="*/ 1343756 h 2213078"/>
              <a:gd name="connsiteX538" fmla="*/ 1818188 w 1948870"/>
              <a:gd name="connsiteY538" fmla="*/ 1355120 h 2213078"/>
              <a:gd name="connsiteX539" fmla="*/ 1794040 w 1948870"/>
              <a:gd name="connsiteY539" fmla="*/ 1366484 h 2213078"/>
              <a:gd name="connsiteX540" fmla="*/ 1767051 w 1948870"/>
              <a:gd name="connsiteY540" fmla="*/ 1376427 h 2213078"/>
              <a:gd name="connsiteX541" fmla="*/ 1740063 w 1948870"/>
              <a:gd name="connsiteY541" fmla="*/ 1384950 h 2213078"/>
              <a:gd name="connsiteX542" fmla="*/ 1711654 w 1948870"/>
              <a:gd name="connsiteY542" fmla="*/ 1390631 h 2213078"/>
              <a:gd name="connsiteX543" fmla="*/ 1681824 w 1948870"/>
              <a:gd name="connsiteY543" fmla="*/ 1393472 h 2213078"/>
              <a:gd name="connsiteX544" fmla="*/ 1651994 w 1948870"/>
              <a:gd name="connsiteY544" fmla="*/ 1394893 h 2213078"/>
              <a:gd name="connsiteX545" fmla="*/ 1627846 w 1948870"/>
              <a:gd name="connsiteY545" fmla="*/ 1393472 h 2213078"/>
              <a:gd name="connsiteX546" fmla="*/ 1605119 w 1948870"/>
              <a:gd name="connsiteY546" fmla="*/ 1390631 h 2213078"/>
              <a:gd name="connsiteX547" fmla="*/ 1576710 w 1948870"/>
              <a:gd name="connsiteY547" fmla="*/ 1434666 h 2213078"/>
              <a:gd name="connsiteX548" fmla="*/ 1561085 w 1948870"/>
              <a:gd name="connsiteY548" fmla="*/ 1457393 h 2213078"/>
              <a:gd name="connsiteX549" fmla="*/ 1542619 w 1948870"/>
              <a:gd name="connsiteY549" fmla="*/ 1480120 h 2213078"/>
              <a:gd name="connsiteX550" fmla="*/ 1522732 w 1948870"/>
              <a:gd name="connsiteY550" fmla="*/ 1502848 h 2213078"/>
              <a:gd name="connsiteX551" fmla="*/ 1501426 w 1948870"/>
              <a:gd name="connsiteY551" fmla="*/ 1526996 h 2213078"/>
              <a:gd name="connsiteX552" fmla="*/ 1477278 w 1948870"/>
              <a:gd name="connsiteY552" fmla="*/ 1548303 h 2213078"/>
              <a:gd name="connsiteX553" fmla="*/ 1451709 w 1948870"/>
              <a:gd name="connsiteY553" fmla="*/ 1568189 h 2213078"/>
              <a:gd name="connsiteX554" fmla="*/ 1421880 w 1948870"/>
              <a:gd name="connsiteY554" fmla="*/ 1588075 h 2213078"/>
              <a:gd name="connsiteX555" fmla="*/ 1392050 w 1948870"/>
              <a:gd name="connsiteY555" fmla="*/ 1606541 h 2213078"/>
              <a:gd name="connsiteX556" fmla="*/ 1359380 w 1948870"/>
              <a:gd name="connsiteY556" fmla="*/ 1623587 h 2213078"/>
              <a:gd name="connsiteX557" fmla="*/ 1323868 w 1948870"/>
              <a:gd name="connsiteY557" fmla="*/ 1637792 h 2213078"/>
              <a:gd name="connsiteX558" fmla="*/ 1285516 w 1948870"/>
              <a:gd name="connsiteY558" fmla="*/ 1650576 h 2213078"/>
              <a:gd name="connsiteX559" fmla="*/ 1245743 w 1948870"/>
              <a:gd name="connsiteY559" fmla="*/ 1660519 h 2213078"/>
              <a:gd name="connsiteX560" fmla="*/ 1204550 w 1948870"/>
              <a:gd name="connsiteY560" fmla="*/ 1667621 h 2213078"/>
              <a:gd name="connsiteX561" fmla="*/ 1159095 w 1948870"/>
              <a:gd name="connsiteY561" fmla="*/ 1671883 h 2213078"/>
              <a:gd name="connsiteX562" fmla="*/ 1134947 w 1948870"/>
              <a:gd name="connsiteY562" fmla="*/ 1671883 h 2213078"/>
              <a:gd name="connsiteX563" fmla="*/ 1112220 w 1948870"/>
              <a:gd name="connsiteY563" fmla="*/ 1670462 h 2213078"/>
              <a:gd name="connsiteX564" fmla="*/ 1065345 w 1948870"/>
              <a:gd name="connsiteY564" fmla="*/ 1666201 h 2213078"/>
              <a:gd name="connsiteX565" fmla="*/ 1017049 w 1948870"/>
              <a:gd name="connsiteY565" fmla="*/ 1656258 h 2213078"/>
              <a:gd name="connsiteX566" fmla="*/ 971594 w 1948870"/>
              <a:gd name="connsiteY566" fmla="*/ 1646314 h 2213078"/>
              <a:gd name="connsiteX567" fmla="*/ 995742 w 1948870"/>
              <a:gd name="connsiteY567" fmla="*/ 1813929 h 2213078"/>
              <a:gd name="connsiteX568" fmla="*/ 1017049 w 1948870"/>
              <a:gd name="connsiteY568" fmla="*/ 1965918 h 2213078"/>
              <a:gd name="connsiteX569" fmla="*/ 1036935 w 1948870"/>
              <a:gd name="connsiteY569" fmla="*/ 2126430 h 2213078"/>
              <a:gd name="connsiteX570" fmla="*/ 1036935 w 1948870"/>
              <a:gd name="connsiteY570" fmla="*/ 2133532 h 2213078"/>
              <a:gd name="connsiteX571" fmla="*/ 1036935 w 1948870"/>
              <a:gd name="connsiteY571" fmla="*/ 2142055 h 2213078"/>
              <a:gd name="connsiteX572" fmla="*/ 1035515 w 1948870"/>
              <a:gd name="connsiteY572" fmla="*/ 2149157 h 2213078"/>
              <a:gd name="connsiteX573" fmla="*/ 1031254 w 1948870"/>
              <a:gd name="connsiteY573" fmla="*/ 2156260 h 2213078"/>
              <a:gd name="connsiteX574" fmla="*/ 1025572 w 1948870"/>
              <a:gd name="connsiteY574" fmla="*/ 2161942 h 2213078"/>
              <a:gd name="connsiteX575" fmla="*/ 1018469 w 1948870"/>
              <a:gd name="connsiteY575" fmla="*/ 2167623 h 2213078"/>
              <a:gd name="connsiteX576" fmla="*/ 1011367 w 1948870"/>
              <a:gd name="connsiteY576" fmla="*/ 2171885 h 2213078"/>
              <a:gd name="connsiteX577" fmla="*/ 1002844 w 1948870"/>
              <a:gd name="connsiteY577" fmla="*/ 2173305 h 2213078"/>
              <a:gd name="connsiteX578" fmla="*/ 968753 w 1948870"/>
              <a:gd name="connsiteY578" fmla="*/ 2181828 h 2213078"/>
              <a:gd name="connsiteX579" fmla="*/ 887787 w 1948870"/>
              <a:gd name="connsiteY579" fmla="*/ 2193192 h 2213078"/>
              <a:gd name="connsiteX580" fmla="*/ 833810 w 1948870"/>
              <a:gd name="connsiteY580" fmla="*/ 2201714 h 2213078"/>
              <a:gd name="connsiteX581" fmla="*/ 772730 w 1948870"/>
              <a:gd name="connsiteY581" fmla="*/ 2207396 h 2213078"/>
              <a:gd name="connsiteX582" fmla="*/ 705968 w 1948870"/>
              <a:gd name="connsiteY582" fmla="*/ 2211658 h 2213078"/>
              <a:gd name="connsiteX583" fmla="*/ 639207 w 1948870"/>
              <a:gd name="connsiteY583" fmla="*/ 2213078 h 2213078"/>
              <a:gd name="connsiteX584" fmla="*/ 596593 w 1948870"/>
              <a:gd name="connsiteY584" fmla="*/ 2213078 h 2213078"/>
              <a:gd name="connsiteX585" fmla="*/ 556820 w 1948870"/>
              <a:gd name="connsiteY585" fmla="*/ 2211658 h 2213078"/>
              <a:gd name="connsiteX586" fmla="*/ 519888 w 1948870"/>
              <a:gd name="connsiteY586" fmla="*/ 2207396 h 2213078"/>
              <a:gd name="connsiteX587" fmla="*/ 482956 w 1948870"/>
              <a:gd name="connsiteY587" fmla="*/ 2203135 h 2213078"/>
              <a:gd name="connsiteX588" fmla="*/ 447445 w 1948870"/>
              <a:gd name="connsiteY588" fmla="*/ 2197453 h 2213078"/>
              <a:gd name="connsiteX589" fmla="*/ 416195 w 1948870"/>
              <a:gd name="connsiteY589" fmla="*/ 2190351 h 2213078"/>
              <a:gd name="connsiteX590" fmla="*/ 386365 w 1948870"/>
              <a:gd name="connsiteY590" fmla="*/ 2181828 h 2213078"/>
              <a:gd name="connsiteX591" fmla="*/ 356535 w 1948870"/>
              <a:gd name="connsiteY591" fmla="*/ 2171885 h 2213078"/>
              <a:gd name="connsiteX592" fmla="*/ 349433 w 1948870"/>
              <a:gd name="connsiteY592" fmla="*/ 2170464 h 2213078"/>
              <a:gd name="connsiteX593" fmla="*/ 343751 w 1948870"/>
              <a:gd name="connsiteY593" fmla="*/ 2166203 h 2213078"/>
              <a:gd name="connsiteX594" fmla="*/ 333808 w 1948870"/>
              <a:gd name="connsiteY594" fmla="*/ 2153419 h 2213078"/>
              <a:gd name="connsiteX595" fmla="*/ 329547 w 1948870"/>
              <a:gd name="connsiteY595" fmla="*/ 2142055 h 2213078"/>
              <a:gd name="connsiteX596" fmla="*/ 328126 w 1948870"/>
              <a:gd name="connsiteY596" fmla="*/ 2133532 h 2213078"/>
              <a:gd name="connsiteX597" fmla="*/ 328126 w 1948870"/>
              <a:gd name="connsiteY597" fmla="*/ 2127850 h 2213078"/>
              <a:gd name="connsiteX598" fmla="*/ 329547 w 1948870"/>
              <a:gd name="connsiteY598" fmla="*/ 2107964 h 2213078"/>
              <a:gd name="connsiteX599" fmla="*/ 298297 w 1948870"/>
              <a:gd name="connsiteY599" fmla="*/ 2099441 h 2213078"/>
              <a:gd name="connsiteX600" fmla="*/ 267046 w 1948870"/>
              <a:gd name="connsiteY600" fmla="*/ 2089498 h 2213078"/>
              <a:gd name="connsiteX601" fmla="*/ 235796 w 1948870"/>
              <a:gd name="connsiteY601" fmla="*/ 2078134 h 2213078"/>
              <a:gd name="connsiteX602" fmla="*/ 208808 w 1948870"/>
              <a:gd name="connsiteY602" fmla="*/ 2066771 h 2213078"/>
              <a:gd name="connsiteX603" fmla="*/ 183239 w 1948870"/>
              <a:gd name="connsiteY603" fmla="*/ 2052566 h 2213078"/>
              <a:gd name="connsiteX604" fmla="*/ 156251 w 1948870"/>
              <a:gd name="connsiteY604" fmla="*/ 2036941 h 2213078"/>
              <a:gd name="connsiteX605" fmla="*/ 134944 w 1948870"/>
              <a:gd name="connsiteY605" fmla="*/ 2018475 h 2213078"/>
              <a:gd name="connsiteX606" fmla="*/ 113637 w 1948870"/>
              <a:gd name="connsiteY606" fmla="*/ 2000009 h 2213078"/>
              <a:gd name="connsiteX607" fmla="*/ 93750 w 1948870"/>
              <a:gd name="connsiteY607" fmla="*/ 1980123 h 2213078"/>
              <a:gd name="connsiteX608" fmla="*/ 75284 w 1948870"/>
              <a:gd name="connsiteY608" fmla="*/ 1958816 h 2213078"/>
              <a:gd name="connsiteX609" fmla="*/ 59659 w 1948870"/>
              <a:gd name="connsiteY609" fmla="*/ 1934668 h 2213078"/>
              <a:gd name="connsiteX610" fmla="*/ 45455 w 1948870"/>
              <a:gd name="connsiteY610" fmla="*/ 1910520 h 2213078"/>
              <a:gd name="connsiteX611" fmla="*/ 31250 w 1948870"/>
              <a:gd name="connsiteY611" fmla="*/ 1884952 h 2213078"/>
              <a:gd name="connsiteX612" fmla="*/ 21307 w 1948870"/>
              <a:gd name="connsiteY612" fmla="*/ 1859383 h 2213078"/>
              <a:gd name="connsiteX613" fmla="*/ 12784 w 1948870"/>
              <a:gd name="connsiteY613" fmla="*/ 1830974 h 2213078"/>
              <a:gd name="connsiteX614" fmla="*/ 7102 w 1948870"/>
              <a:gd name="connsiteY614" fmla="*/ 1801145 h 2213078"/>
              <a:gd name="connsiteX615" fmla="*/ 2841 w 1948870"/>
              <a:gd name="connsiteY615" fmla="*/ 1775576 h 2213078"/>
              <a:gd name="connsiteX616" fmla="*/ 0 w 1948870"/>
              <a:gd name="connsiteY616" fmla="*/ 1747167 h 2213078"/>
              <a:gd name="connsiteX617" fmla="*/ 0 w 1948870"/>
              <a:gd name="connsiteY617" fmla="*/ 1720178 h 2213078"/>
              <a:gd name="connsiteX618" fmla="*/ 0 w 1948870"/>
              <a:gd name="connsiteY618" fmla="*/ 1691769 h 2213078"/>
              <a:gd name="connsiteX619" fmla="*/ 1421 w 1948870"/>
              <a:gd name="connsiteY619" fmla="*/ 1663360 h 2213078"/>
              <a:gd name="connsiteX620" fmla="*/ 5682 w 1948870"/>
              <a:gd name="connsiteY620" fmla="*/ 1636371 h 2213078"/>
              <a:gd name="connsiteX621" fmla="*/ 9943 w 1948870"/>
              <a:gd name="connsiteY621" fmla="*/ 1607962 h 2213078"/>
              <a:gd name="connsiteX622" fmla="*/ 17046 w 1948870"/>
              <a:gd name="connsiteY622" fmla="*/ 1579553 h 2213078"/>
              <a:gd name="connsiteX623" fmla="*/ 25568 w 1948870"/>
              <a:gd name="connsiteY623" fmla="*/ 1553984 h 2213078"/>
              <a:gd name="connsiteX624" fmla="*/ 32671 w 1948870"/>
              <a:gd name="connsiteY624" fmla="*/ 1526996 h 2213078"/>
              <a:gd name="connsiteX625" fmla="*/ 45455 w 1948870"/>
              <a:gd name="connsiteY625" fmla="*/ 1500007 h 2213078"/>
              <a:gd name="connsiteX626" fmla="*/ 56818 w 1948870"/>
              <a:gd name="connsiteY626" fmla="*/ 1474439 h 2213078"/>
              <a:gd name="connsiteX627" fmla="*/ 71023 w 1948870"/>
              <a:gd name="connsiteY627" fmla="*/ 1450291 h 2213078"/>
              <a:gd name="connsiteX628" fmla="*/ 85228 w 1948870"/>
              <a:gd name="connsiteY628" fmla="*/ 1424722 h 2213078"/>
              <a:gd name="connsiteX629" fmla="*/ 100853 w 1948870"/>
              <a:gd name="connsiteY629" fmla="*/ 1400575 h 2213078"/>
              <a:gd name="connsiteX630" fmla="*/ 119319 w 1948870"/>
              <a:gd name="connsiteY630" fmla="*/ 1379268 h 2213078"/>
              <a:gd name="connsiteX631" fmla="*/ 150569 w 1948870"/>
              <a:gd name="connsiteY631" fmla="*/ 1340915 h 2213078"/>
              <a:gd name="connsiteX632" fmla="*/ 184660 w 1948870"/>
              <a:gd name="connsiteY632" fmla="*/ 1309665 h 2213078"/>
              <a:gd name="connsiteX633" fmla="*/ 223012 w 1948870"/>
              <a:gd name="connsiteY633" fmla="*/ 1276994 h 2213078"/>
              <a:gd name="connsiteX634" fmla="*/ 259944 w 1948870"/>
              <a:gd name="connsiteY634" fmla="*/ 1251426 h 2213078"/>
              <a:gd name="connsiteX635" fmla="*/ 299717 w 1948870"/>
              <a:gd name="connsiteY635" fmla="*/ 1227278 h 2213078"/>
              <a:gd name="connsiteX636" fmla="*/ 343751 w 1948870"/>
              <a:gd name="connsiteY636" fmla="*/ 1207392 h 2213078"/>
              <a:gd name="connsiteX637" fmla="*/ 387785 w 1948870"/>
              <a:gd name="connsiteY637" fmla="*/ 1190346 h 2213078"/>
              <a:gd name="connsiteX638" fmla="*/ 431820 w 1948870"/>
              <a:gd name="connsiteY638" fmla="*/ 1177562 h 2213078"/>
              <a:gd name="connsiteX639" fmla="*/ 383524 w 1948870"/>
              <a:gd name="connsiteY639" fmla="*/ 1166199 h 2213078"/>
              <a:gd name="connsiteX640" fmla="*/ 338069 w 1948870"/>
              <a:gd name="connsiteY640" fmla="*/ 1151994 h 2213078"/>
              <a:gd name="connsiteX641" fmla="*/ 296876 w 1948870"/>
              <a:gd name="connsiteY641" fmla="*/ 1133528 h 2213078"/>
              <a:gd name="connsiteX642" fmla="*/ 255683 w 1948870"/>
              <a:gd name="connsiteY642" fmla="*/ 1113641 h 2213078"/>
              <a:gd name="connsiteX643" fmla="*/ 218751 w 1948870"/>
              <a:gd name="connsiteY643" fmla="*/ 1092335 h 2213078"/>
              <a:gd name="connsiteX644" fmla="*/ 184660 w 1948870"/>
              <a:gd name="connsiteY644" fmla="*/ 1066766 h 2213078"/>
              <a:gd name="connsiteX645" fmla="*/ 154830 w 1948870"/>
              <a:gd name="connsiteY645" fmla="*/ 1038357 h 2213078"/>
              <a:gd name="connsiteX646" fmla="*/ 126421 w 1948870"/>
              <a:gd name="connsiteY646" fmla="*/ 1008527 h 2213078"/>
              <a:gd name="connsiteX647" fmla="*/ 100853 w 1948870"/>
              <a:gd name="connsiteY647" fmla="*/ 974436 h 2213078"/>
              <a:gd name="connsiteX648" fmla="*/ 79546 w 1948870"/>
              <a:gd name="connsiteY648" fmla="*/ 940345 h 2213078"/>
              <a:gd name="connsiteX649" fmla="*/ 61080 w 1948870"/>
              <a:gd name="connsiteY649" fmla="*/ 903413 h 2213078"/>
              <a:gd name="connsiteX650" fmla="*/ 46875 w 1948870"/>
              <a:gd name="connsiteY650" fmla="*/ 863640 h 2213078"/>
              <a:gd name="connsiteX651" fmla="*/ 35512 w 1948870"/>
              <a:gd name="connsiteY651" fmla="*/ 821027 h 2213078"/>
              <a:gd name="connsiteX652" fmla="*/ 25568 w 1948870"/>
              <a:gd name="connsiteY652" fmla="*/ 776992 h 2213078"/>
              <a:gd name="connsiteX653" fmla="*/ 21307 w 1948870"/>
              <a:gd name="connsiteY653" fmla="*/ 731538 h 2213078"/>
              <a:gd name="connsiteX654" fmla="*/ 19886 w 1948870"/>
              <a:gd name="connsiteY654" fmla="*/ 681821 h 2213078"/>
              <a:gd name="connsiteX655" fmla="*/ 19886 w 1948870"/>
              <a:gd name="connsiteY655" fmla="*/ 650571 h 2213078"/>
              <a:gd name="connsiteX656" fmla="*/ 21307 w 1948870"/>
              <a:gd name="connsiteY656" fmla="*/ 617901 h 2213078"/>
              <a:gd name="connsiteX657" fmla="*/ 25568 w 1948870"/>
              <a:gd name="connsiteY657" fmla="*/ 588071 h 2213078"/>
              <a:gd name="connsiteX658" fmla="*/ 29830 w 1948870"/>
              <a:gd name="connsiteY658" fmla="*/ 556821 h 2213078"/>
              <a:gd name="connsiteX659" fmla="*/ 36932 w 1948870"/>
              <a:gd name="connsiteY659" fmla="*/ 524150 h 2213078"/>
              <a:gd name="connsiteX660" fmla="*/ 44034 w 1948870"/>
              <a:gd name="connsiteY660" fmla="*/ 494321 h 2213078"/>
              <a:gd name="connsiteX661" fmla="*/ 53978 w 1948870"/>
              <a:gd name="connsiteY661" fmla="*/ 463070 h 2213078"/>
              <a:gd name="connsiteX662" fmla="*/ 63921 w 1948870"/>
              <a:gd name="connsiteY662" fmla="*/ 433241 h 2213078"/>
              <a:gd name="connsiteX663" fmla="*/ 73864 w 1948870"/>
              <a:gd name="connsiteY663" fmla="*/ 404832 h 2213078"/>
              <a:gd name="connsiteX664" fmla="*/ 86648 w 1948870"/>
              <a:gd name="connsiteY664" fmla="*/ 375002 h 2213078"/>
              <a:gd name="connsiteX665" fmla="*/ 100853 w 1948870"/>
              <a:gd name="connsiteY665" fmla="*/ 346593 h 2213078"/>
              <a:gd name="connsiteX666" fmla="*/ 115057 w 1948870"/>
              <a:gd name="connsiteY666" fmla="*/ 319604 h 2213078"/>
              <a:gd name="connsiteX667" fmla="*/ 130682 w 1948870"/>
              <a:gd name="connsiteY667" fmla="*/ 291195 h 2213078"/>
              <a:gd name="connsiteX668" fmla="*/ 149148 w 1948870"/>
              <a:gd name="connsiteY668" fmla="*/ 265626 h 2213078"/>
              <a:gd name="connsiteX669" fmla="*/ 166194 w 1948870"/>
              <a:gd name="connsiteY669" fmla="*/ 240058 h 2213078"/>
              <a:gd name="connsiteX670" fmla="*/ 186080 w 1948870"/>
              <a:gd name="connsiteY670" fmla="*/ 215910 h 2213078"/>
              <a:gd name="connsiteX671" fmla="*/ 208808 w 1948870"/>
              <a:gd name="connsiteY671" fmla="*/ 190342 h 2213078"/>
              <a:gd name="connsiteX672" fmla="*/ 230114 w 1948870"/>
              <a:gd name="connsiteY672" fmla="*/ 166194 h 2213078"/>
              <a:gd name="connsiteX673" fmla="*/ 254262 w 1948870"/>
              <a:gd name="connsiteY673" fmla="*/ 143467 h 2213078"/>
              <a:gd name="connsiteX674" fmla="*/ 279831 w 1948870"/>
              <a:gd name="connsiteY674" fmla="*/ 122160 h 2213078"/>
              <a:gd name="connsiteX675" fmla="*/ 306819 w 1948870"/>
              <a:gd name="connsiteY675" fmla="*/ 103694 h 2213078"/>
              <a:gd name="connsiteX676" fmla="*/ 332388 w 1948870"/>
              <a:gd name="connsiteY676" fmla="*/ 86648 h 2213078"/>
              <a:gd name="connsiteX677" fmla="*/ 359376 w 1948870"/>
              <a:gd name="connsiteY677" fmla="*/ 71023 h 2213078"/>
              <a:gd name="connsiteX678" fmla="*/ 386365 w 1948870"/>
              <a:gd name="connsiteY678" fmla="*/ 56819 h 2213078"/>
              <a:gd name="connsiteX679" fmla="*/ 416195 w 1948870"/>
              <a:gd name="connsiteY679" fmla="*/ 42614 h 2213078"/>
              <a:gd name="connsiteX680" fmla="*/ 443183 w 1948870"/>
              <a:gd name="connsiteY680" fmla="*/ 29830 h 2213078"/>
              <a:gd name="connsiteX681" fmla="*/ 473013 w 1948870"/>
              <a:gd name="connsiteY681" fmla="*/ 22728 h 2213078"/>
              <a:gd name="connsiteX682" fmla="*/ 502843 w 1948870"/>
              <a:gd name="connsiteY682" fmla="*/ 14205 h 2213078"/>
              <a:gd name="connsiteX683" fmla="*/ 535513 w 1948870"/>
              <a:gd name="connsiteY683" fmla="*/ 8523 h 2213078"/>
              <a:gd name="connsiteX684" fmla="*/ 565343 w 1948870"/>
              <a:gd name="connsiteY684" fmla="*/ 2841 h 2213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Lst>
            <a:rect l="l" t="t" r="r" b="b"/>
            <a:pathLst>
              <a:path w="1948870" h="2213078">
                <a:moveTo>
                  <a:pt x="387385" y="1565958"/>
                </a:moveTo>
                <a:lnTo>
                  <a:pt x="371929" y="1577245"/>
                </a:lnTo>
                <a:lnTo>
                  <a:pt x="356474" y="1591355"/>
                </a:lnTo>
                <a:lnTo>
                  <a:pt x="342424" y="1605464"/>
                </a:lnTo>
                <a:lnTo>
                  <a:pt x="329779" y="1620984"/>
                </a:lnTo>
                <a:lnTo>
                  <a:pt x="319944" y="1636504"/>
                </a:lnTo>
                <a:lnTo>
                  <a:pt x="314324" y="1654846"/>
                </a:lnTo>
                <a:lnTo>
                  <a:pt x="308703" y="1676010"/>
                </a:lnTo>
                <a:lnTo>
                  <a:pt x="308703" y="1695763"/>
                </a:lnTo>
                <a:lnTo>
                  <a:pt x="308703" y="1709872"/>
                </a:lnTo>
                <a:lnTo>
                  <a:pt x="312919" y="1719749"/>
                </a:lnTo>
                <a:lnTo>
                  <a:pt x="318539" y="1729625"/>
                </a:lnTo>
                <a:lnTo>
                  <a:pt x="324159" y="1739502"/>
                </a:lnTo>
                <a:lnTo>
                  <a:pt x="333994" y="1747967"/>
                </a:lnTo>
                <a:lnTo>
                  <a:pt x="343829" y="1755022"/>
                </a:lnTo>
                <a:lnTo>
                  <a:pt x="366309" y="1767720"/>
                </a:lnTo>
                <a:close/>
                <a:moveTo>
                  <a:pt x="432345" y="1446029"/>
                </a:moveTo>
                <a:lnTo>
                  <a:pt x="444991" y="1446029"/>
                </a:lnTo>
                <a:lnTo>
                  <a:pt x="454826" y="1450262"/>
                </a:lnTo>
                <a:lnTo>
                  <a:pt x="464661" y="1454495"/>
                </a:lnTo>
                <a:lnTo>
                  <a:pt x="471686" y="1462960"/>
                </a:lnTo>
                <a:lnTo>
                  <a:pt x="478711" y="1472837"/>
                </a:lnTo>
                <a:lnTo>
                  <a:pt x="480116" y="1484124"/>
                </a:lnTo>
                <a:lnTo>
                  <a:pt x="480116" y="1494001"/>
                </a:lnTo>
                <a:lnTo>
                  <a:pt x="444991" y="1828390"/>
                </a:lnTo>
                <a:lnTo>
                  <a:pt x="442181" y="1836856"/>
                </a:lnTo>
                <a:lnTo>
                  <a:pt x="440776" y="1846732"/>
                </a:lnTo>
                <a:lnTo>
                  <a:pt x="435155" y="1852376"/>
                </a:lnTo>
                <a:lnTo>
                  <a:pt x="426725" y="1858020"/>
                </a:lnTo>
                <a:lnTo>
                  <a:pt x="415485" y="1863663"/>
                </a:lnTo>
                <a:lnTo>
                  <a:pt x="402840" y="1866485"/>
                </a:lnTo>
                <a:lnTo>
                  <a:pt x="393005" y="1866485"/>
                </a:lnTo>
                <a:lnTo>
                  <a:pt x="356474" y="1853787"/>
                </a:lnTo>
                <a:lnTo>
                  <a:pt x="319944" y="1841089"/>
                </a:lnTo>
                <a:lnTo>
                  <a:pt x="307298" y="1832623"/>
                </a:lnTo>
                <a:lnTo>
                  <a:pt x="293248" y="1824157"/>
                </a:lnTo>
                <a:lnTo>
                  <a:pt x="279198" y="1814281"/>
                </a:lnTo>
                <a:lnTo>
                  <a:pt x="267958" y="1804404"/>
                </a:lnTo>
                <a:lnTo>
                  <a:pt x="256718" y="1793117"/>
                </a:lnTo>
                <a:lnTo>
                  <a:pt x="246883" y="1780419"/>
                </a:lnTo>
                <a:lnTo>
                  <a:pt x="241262" y="1769131"/>
                </a:lnTo>
                <a:lnTo>
                  <a:pt x="234237" y="1755022"/>
                </a:lnTo>
                <a:lnTo>
                  <a:pt x="230022" y="1740913"/>
                </a:lnTo>
                <a:lnTo>
                  <a:pt x="225807" y="1728214"/>
                </a:lnTo>
                <a:lnTo>
                  <a:pt x="224402" y="1714105"/>
                </a:lnTo>
                <a:lnTo>
                  <a:pt x="221592" y="1698585"/>
                </a:lnTo>
                <a:lnTo>
                  <a:pt x="221592" y="1678832"/>
                </a:lnTo>
                <a:lnTo>
                  <a:pt x="224402" y="1659079"/>
                </a:lnTo>
                <a:lnTo>
                  <a:pt x="227212" y="1640737"/>
                </a:lnTo>
                <a:lnTo>
                  <a:pt x="234237" y="1622395"/>
                </a:lnTo>
                <a:lnTo>
                  <a:pt x="241262" y="1605464"/>
                </a:lnTo>
                <a:lnTo>
                  <a:pt x="249693" y="1587122"/>
                </a:lnTo>
                <a:lnTo>
                  <a:pt x="259528" y="1571602"/>
                </a:lnTo>
                <a:lnTo>
                  <a:pt x="273578" y="1553260"/>
                </a:lnTo>
                <a:lnTo>
                  <a:pt x="284818" y="1539150"/>
                </a:lnTo>
                <a:lnTo>
                  <a:pt x="300273" y="1523630"/>
                </a:lnTo>
                <a:lnTo>
                  <a:pt x="317134" y="1509521"/>
                </a:lnTo>
                <a:lnTo>
                  <a:pt x="336804" y="1496823"/>
                </a:lnTo>
                <a:lnTo>
                  <a:pt x="353664" y="1484124"/>
                </a:lnTo>
                <a:lnTo>
                  <a:pt x="376145" y="1472837"/>
                </a:lnTo>
                <a:lnTo>
                  <a:pt x="397220" y="1460139"/>
                </a:lnTo>
                <a:lnTo>
                  <a:pt x="422510" y="1450262"/>
                </a:lnTo>
                <a:close/>
                <a:moveTo>
                  <a:pt x="610154" y="528411"/>
                </a:moveTo>
                <a:lnTo>
                  <a:pt x="622806" y="528411"/>
                </a:lnTo>
                <a:lnTo>
                  <a:pt x="636864" y="531252"/>
                </a:lnTo>
                <a:lnTo>
                  <a:pt x="649517" y="536934"/>
                </a:lnTo>
                <a:lnTo>
                  <a:pt x="659357" y="545457"/>
                </a:lnTo>
                <a:lnTo>
                  <a:pt x="666387" y="555400"/>
                </a:lnTo>
                <a:lnTo>
                  <a:pt x="672010" y="566764"/>
                </a:lnTo>
                <a:lnTo>
                  <a:pt x="679039" y="579548"/>
                </a:lnTo>
                <a:lnTo>
                  <a:pt x="680445" y="592332"/>
                </a:lnTo>
                <a:lnTo>
                  <a:pt x="684662" y="676139"/>
                </a:lnTo>
                <a:lnTo>
                  <a:pt x="684662" y="690344"/>
                </a:lnTo>
                <a:lnTo>
                  <a:pt x="680445" y="704548"/>
                </a:lnTo>
                <a:lnTo>
                  <a:pt x="676227" y="715912"/>
                </a:lnTo>
                <a:lnTo>
                  <a:pt x="669198" y="725855"/>
                </a:lnTo>
                <a:lnTo>
                  <a:pt x="660763" y="735799"/>
                </a:lnTo>
                <a:lnTo>
                  <a:pt x="649517" y="741480"/>
                </a:lnTo>
                <a:lnTo>
                  <a:pt x="636864" y="745742"/>
                </a:lnTo>
                <a:lnTo>
                  <a:pt x="622806" y="750003"/>
                </a:lnTo>
                <a:lnTo>
                  <a:pt x="610154" y="748583"/>
                </a:lnTo>
                <a:lnTo>
                  <a:pt x="597502" y="745742"/>
                </a:lnTo>
                <a:lnTo>
                  <a:pt x="586255" y="740060"/>
                </a:lnTo>
                <a:lnTo>
                  <a:pt x="576414" y="731537"/>
                </a:lnTo>
                <a:lnTo>
                  <a:pt x="567980" y="721594"/>
                </a:lnTo>
                <a:lnTo>
                  <a:pt x="560950" y="710230"/>
                </a:lnTo>
                <a:lnTo>
                  <a:pt x="556733" y="698867"/>
                </a:lnTo>
                <a:lnTo>
                  <a:pt x="553921" y="684662"/>
                </a:lnTo>
                <a:lnTo>
                  <a:pt x="548298" y="600855"/>
                </a:lnTo>
                <a:lnTo>
                  <a:pt x="551110" y="586650"/>
                </a:lnTo>
                <a:lnTo>
                  <a:pt x="552516" y="572446"/>
                </a:lnTo>
                <a:lnTo>
                  <a:pt x="558139" y="561082"/>
                </a:lnTo>
                <a:lnTo>
                  <a:pt x="563762" y="551139"/>
                </a:lnTo>
                <a:lnTo>
                  <a:pt x="573603" y="542616"/>
                </a:lnTo>
                <a:lnTo>
                  <a:pt x="583443" y="535514"/>
                </a:lnTo>
                <a:lnTo>
                  <a:pt x="597502" y="531252"/>
                </a:lnTo>
                <a:close/>
                <a:moveTo>
                  <a:pt x="1042002" y="465911"/>
                </a:moveTo>
                <a:lnTo>
                  <a:pt x="1056060" y="465911"/>
                </a:lnTo>
                <a:lnTo>
                  <a:pt x="1070119" y="470173"/>
                </a:lnTo>
                <a:lnTo>
                  <a:pt x="1079959" y="474434"/>
                </a:lnTo>
                <a:lnTo>
                  <a:pt x="1091206" y="481536"/>
                </a:lnTo>
                <a:lnTo>
                  <a:pt x="1099641" y="491480"/>
                </a:lnTo>
                <a:lnTo>
                  <a:pt x="1105264" y="501423"/>
                </a:lnTo>
                <a:lnTo>
                  <a:pt x="1110887" y="515627"/>
                </a:lnTo>
                <a:lnTo>
                  <a:pt x="1113699" y="529832"/>
                </a:lnTo>
                <a:lnTo>
                  <a:pt x="1119322" y="613639"/>
                </a:lnTo>
                <a:lnTo>
                  <a:pt x="1119322" y="627844"/>
                </a:lnTo>
                <a:lnTo>
                  <a:pt x="1116511" y="639208"/>
                </a:lnTo>
                <a:lnTo>
                  <a:pt x="1110887" y="653412"/>
                </a:lnTo>
                <a:lnTo>
                  <a:pt x="1103858" y="663355"/>
                </a:lnTo>
                <a:lnTo>
                  <a:pt x="1095423" y="670458"/>
                </a:lnTo>
                <a:lnTo>
                  <a:pt x="1085583" y="678980"/>
                </a:lnTo>
                <a:lnTo>
                  <a:pt x="1071524" y="684662"/>
                </a:lnTo>
                <a:lnTo>
                  <a:pt x="1057466" y="687503"/>
                </a:lnTo>
                <a:lnTo>
                  <a:pt x="1046220" y="687503"/>
                </a:lnTo>
                <a:lnTo>
                  <a:pt x="1032162" y="683242"/>
                </a:lnTo>
                <a:lnTo>
                  <a:pt x="1020915" y="677560"/>
                </a:lnTo>
                <a:lnTo>
                  <a:pt x="1011074" y="669037"/>
                </a:lnTo>
                <a:lnTo>
                  <a:pt x="1002640" y="660514"/>
                </a:lnTo>
                <a:lnTo>
                  <a:pt x="995610" y="649151"/>
                </a:lnTo>
                <a:lnTo>
                  <a:pt x="991393" y="637787"/>
                </a:lnTo>
                <a:lnTo>
                  <a:pt x="988581" y="623582"/>
                </a:lnTo>
                <a:lnTo>
                  <a:pt x="982958" y="539775"/>
                </a:lnTo>
                <a:lnTo>
                  <a:pt x="982958" y="525571"/>
                </a:lnTo>
                <a:lnTo>
                  <a:pt x="985770" y="511366"/>
                </a:lnTo>
                <a:lnTo>
                  <a:pt x="991393" y="500002"/>
                </a:lnTo>
                <a:lnTo>
                  <a:pt x="997016" y="490059"/>
                </a:lnTo>
                <a:lnTo>
                  <a:pt x="1006857" y="480116"/>
                </a:lnTo>
                <a:lnTo>
                  <a:pt x="1016698" y="471593"/>
                </a:lnTo>
                <a:lnTo>
                  <a:pt x="1027944" y="467332"/>
                </a:lnTo>
                <a:close/>
                <a:moveTo>
                  <a:pt x="629264" y="86648"/>
                </a:moveTo>
                <a:lnTo>
                  <a:pt x="599434" y="88069"/>
                </a:lnTo>
                <a:lnTo>
                  <a:pt x="571025" y="90910"/>
                </a:lnTo>
                <a:lnTo>
                  <a:pt x="542616" y="93751"/>
                </a:lnTo>
                <a:lnTo>
                  <a:pt x="515627" y="100853"/>
                </a:lnTo>
                <a:lnTo>
                  <a:pt x="490059" y="107955"/>
                </a:lnTo>
                <a:lnTo>
                  <a:pt x="463070" y="116478"/>
                </a:lnTo>
                <a:lnTo>
                  <a:pt x="438922" y="127842"/>
                </a:lnTo>
                <a:lnTo>
                  <a:pt x="416195" y="140626"/>
                </a:lnTo>
                <a:lnTo>
                  <a:pt x="392047" y="151990"/>
                </a:lnTo>
                <a:lnTo>
                  <a:pt x="367899" y="166194"/>
                </a:lnTo>
                <a:lnTo>
                  <a:pt x="346592" y="181819"/>
                </a:lnTo>
                <a:lnTo>
                  <a:pt x="326706" y="200285"/>
                </a:lnTo>
                <a:lnTo>
                  <a:pt x="306819" y="217331"/>
                </a:lnTo>
                <a:lnTo>
                  <a:pt x="286933" y="235797"/>
                </a:lnTo>
                <a:lnTo>
                  <a:pt x="268467" y="255683"/>
                </a:lnTo>
                <a:lnTo>
                  <a:pt x="250001" y="276990"/>
                </a:lnTo>
                <a:lnTo>
                  <a:pt x="232955" y="296877"/>
                </a:lnTo>
                <a:lnTo>
                  <a:pt x="215910" y="321024"/>
                </a:lnTo>
                <a:lnTo>
                  <a:pt x="188921" y="366479"/>
                </a:lnTo>
                <a:lnTo>
                  <a:pt x="164773" y="417616"/>
                </a:lnTo>
                <a:lnTo>
                  <a:pt x="143466" y="468752"/>
                </a:lnTo>
                <a:lnTo>
                  <a:pt x="126421" y="519889"/>
                </a:lnTo>
                <a:lnTo>
                  <a:pt x="115057" y="573866"/>
                </a:lnTo>
                <a:lnTo>
                  <a:pt x="109375" y="627844"/>
                </a:lnTo>
                <a:lnTo>
                  <a:pt x="106535" y="656253"/>
                </a:lnTo>
                <a:lnTo>
                  <a:pt x="105114" y="681821"/>
                </a:lnTo>
                <a:lnTo>
                  <a:pt x="106535" y="713072"/>
                </a:lnTo>
                <a:lnTo>
                  <a:pt x="109375" y="742901"/>
                </a:lnTo>
                <a:lnTo>
                  <a:pt x="113637" y="774151"/>
                </a:lnTo>
                <a:lnTo>
                  <a:pt x="119319" y="801140"/>
                </a:lnTo>
                <a:lnTo>
                  <a:pt x="125000" y="825288"/>
                </a:lnTo>
                <a:lnTo>
                  <a:pt x="134944" y="850856"/>
                </a:lnTo>
                <a:lnTo>
                  <a:pt x="144887" y="873584"/>
                </a:lnTo>
                <a:lnTo>
                  <a:pt x="154830" y="894891"/>
                </a:lnTo>
                <a:lnTo>
                  <a:pt x="166194" y="914777"/>
                </a:lnTo>
                <a:lnTo>
                  <a:pt x="178978" y="934663"/>
                </a:lnTo>
                <a:lnTo>
                  <a:pt x="193183" y="950289"/>
                </a:lnTo>
                <a:lnTo>
                  <a:pt x="208808" y="968755"/>
                </a:lnTo>
                <a:lnTo>
                  <a:pt x="224433" y="982959"/>
                </a:lnTo>
                <a:lnTo>
                  <a:pt x="240058" y="998584"/>
                </a:lnTo>
                <a:lnTo>
                  <a:pt x="255683" y="1009948"/>
                </a:lnTo>
                <a:lnTo>
                  <a:pt x="274149" y="1022732"/>
                </a:lnTo>
                <a:lnTo>
                  <a:pt x="312501" y="1044039"/>
                </a:lnTo>
                <a:lnTo>
                  <a:pt x="349433" y="1062505"/>
                </a:lnTo>
                <a:lnTo>
                  <a:pt x="387785" y="1076710"/>
                </a:lnTo>
                <a:lnTo>
                  <a:pt x="427558" y="1086653"/>
                </a:lnTo>
                <a:lnTo>
                  <a:pt x="467331" y="1096596"/>
                </a:lnTo>
                <a:lnTo>
                  <a:pt x="505684" y="1102278"/>
                </a:lnTo>
                <a:lnTo>
                  <a:pt x="541195" y="1106539"/>
                </a:lnTo>
                <a:lnTo>
                  <a:pt x="575286" y="1107960"/>
                </a:lnTo>
                <a:lnTo>
                  <a:pt x="576707" y="1117903"/>
                </a:lnTo>
                <a:lnTo>
                  <a:pt x="579548" y="1147733"/>
                </a:lnTo>
                <a:lnTo>
                  <a:pt x="576707" y="1167619"/>
                </a:lnTo>
                <a:lnTo>
                  <a:pt x="572445" y="1190346"/>
                </a:lnTo>
                <a:lnTo>
                  <a:pt x="566763" y="1217335"/>
                </a:lnTo>
                <a:lnTo>
                  <a:pt x="556820" y="1245744"/>
                </a:lnTo>
                <a:lnTo>
                  <a:pt x="555400" y="1247165"/>
                </a:lnTo>
                <a:lnTo>
                  <a:pt x="551138" y="1250006"/>
                </a:lnTo>
                <a:lnTo>
                  <a:pt x="541195" y="1250006"/>
                </a:lnTo>
                <a:lnTo>
                  <a:pt x="515627" y="1251426"/>
                </a:lnTo>
                <a:lnTo>
                  <a:pt x="490059" y="1255688"/>
                </a:lnTo>
                <a:lnTo>
                  <a:pt x="465911" y="1259949"/>
                </a:lnTo>
                <a:lnTo>
                  <a:pt x="438922" y="1265631"/>
                </a:lnTo>
                <a:lnTo>
                  <a:pt x="416195" y="1272733"/>
                </a:lnTo>
                <a:lnTo>
                  <a:pt x="392047" y="1281256"/>
                </a:lnTo>
                <a:lnTo>
                  <a:pt x="367899" y="1291199"/>
                </a:lnTo>
                <a:lnTo>
                  <a:pt x="346592" y="1303983"/>
                </a:lnTo>
                <a:lnTo>
                  <a:pt x="322444" y="1315347"/>
                </a:lnTo>
                <a:lnTo>
                  <a:pt x="302558" y="1326711"/>
                </a:lnTo>
                <a:lnTo>
                  <a:pt x="279831" y="1343756"/>
                </a:lnTo>
                <a:lnTo>
                  <a:pt x="259944" y="1359381"/>
                </a:lnTo>
                <a:lnTo>
                  <a:pt x="240058" y="1375006"/>
                </a:lnTo>
                <a:lnTo>
                  <a:pt x="223012" y="1393472"/>
                </a:lnTo>
                <a:lnTo>
                  <a:pt x="204546" y="1413359"/>
                </a:lnTo>
                <a:lnTo>
                  <a:pt x="186080" y="1433245"/>
                </a:lnTo>
                <a:lnTo>
                  <a:pt x="173296" y="1453132"/>
                </a:lnTo>
                <a:lnTo>
                  <a:pt x="159091" y="1473018"/>
                </a:lnTo>
                <a:lnTo>
                  <a:pt x="146307" y="1492905"/>
                </a:lnTo>
                <a:lnTo>
                  <a:pt x="134944" y="1514211"/>
                </a:lnTo>
                <a:lnTo>
                  <a:pt x="125000" y="1536939"/>
                </a:lnTo>
                <a:lnTo>
                  <a:pt x="115057" y="1558246"/>
                </a:lnTo>
                <a:lnTo>
                  <a:pt x="106535" y="1579553"/>
                </a:lnTo>
                <a:lnTo>
                  <a:pt x="100853" y="1602280"/>
                </a:lnTo>
                <a:lnTo>
                  <a:pt x="95171" y="1626428"/>
                </a:lnTo>
                <a:lnTo>
                  <a:pt x="90909" y="1647735"/>
                </a:lnTo>
                <a:lnTo>
                  <a:pt x="89489" y="1671883"/>
                </a:lnTo>
                <a:lnTo>
                  <a:pt x="86648" y="1693190"/>
                </a:lnTo>
                <a:lnTo>
                  <a:pt x="86648" y="1717337"/>
                </a:lnTo>
                <a:lnTo>
                  <a:pt x="86648" y="1741485"/>
                </a:lnTo>
                <a:lnTo>
                  <a:pt x="89489" y="1762792"/>
                </a:lnTo>
                <a:lnTo>
                  <a:pt x="93750" y="1786940"/>
                </a:lnTo>
                <a:lnTo>
                  <a:pt x="100853" y="1819611"/>
                </a:lnTo>
                <a:lnTo>
                  <a:pt x="110796" y="1846599"/>
                </a:lnTo>
                <a:lnTo>
                  <a:pt x="123580" y="1875009"/>
                </a:lnTo>
                <a:lnTo>
                  <a:pt x="139205" y="1899156"/>
                </a:lnTo>
                <a:lnTo>
                  <a:pt x="154830" y="1919043"/>
                </a:lnTo>
                <a:lnTo>
                  <a:pt x="173296" y="1938929"/>
                </a:lnTo>
                <a:lnTo>
                  <a:pt x="193183" y="1954554"/>
                </a:lnTo>
                <a:lnTo>
                  <a:pt x="214489" y="1968759"/>
                </a:lnTo>
                <a:lnTo>
                  <a:pt x="235796" y="1982964"/>
                </a:lnTo>
                <a:lnTo>
                  <a:pt x="258524" y="1992907"/>
                </a:lnTo>
                <a:lnTo>
                  <a:pt x="279831" y="2002850"/>
                </a:lnTo>
                <a:lnTo>
                  <a:pt x="302558" y="2009952"/>
                </a:lnTo>
                <a:lnTo>
                  <a:pt x="346592" y="2022736"/>
                </a:lnTo>
                <a:lnTo>
                  <a:pt x="383524" y="2028418"/>
                </a:lnTo>
                <a:lnTo>
                  <a:pt x="392047" y="2029839"/>
                </a:lnTo>
                <a:lnTo>
                  <a:pt x="399149" y="2034100"/>
                </a:lnTo>
                <a:lnTo>
                  <a:pt x="406251" y="2038362"/>
                </a:lnTo>
                <a:lnTo>
                  <a:pt x="411933" y="2044043"/>
                </a:lnTo>
                <a:lnTo>
                  <a:pt x="416195" y="2052566"/>
                </a:lnTo>
                <a:lnTo>
                  <a:pt x="419036" y="2059668"/>
                </a:lnTo>
                <a:lnTo>
                  <a:pt x="421877" y="2068191"/>
                </a:lnTo>
                <a:lnTo>
                  <a:pt x="421877" y="2076714"/>
                </a:lnTo>
                <a:lnTo>
                  <a:pt x="417615" y="2102282"/>
                </a:lnTo>
                <a:lnTo>
                  <a:pt x="465911" y="2112225"/>
                </a:lnTo>
                <a:lnTo>
                  <a:pt x="517047" y="2119328"/>
                </a:lnTo>
                <a:lnTo>
                  <a:pt x="575286" y="2126430"/>
                </a:lnTo>
                <a:lnTo>
                  <a:pt x="639207" y="2127850"/>
                </a:lnTo>
                <a:lnTo>
                  <a:pt x="684661" y="2126430"/>
                </a:lnTo>
                <a:lnTo>
                  <a:pt x="730116" y="2123589"/>
                </a:lnTo>
                <a:lnTo>
                  <a:pt x="818185" y="2116487"/>
                </a:lnTo>
                <a:lnTo>
                  <a:pt x="889208" y="2106544"/>
                </a:lnTo>
                <a:lnTo>
                  <a:pt x="946026" y="2098021"/>
                </a:lnTo>
                <a:lnTo>
                  <a:pt x="916196" y="1876429"/>
                </a:lnTo>
                <a:lnTo>
                  <a:pt x="894889" y="1732962"/>
                </a:lnTo>
                <a:lnTo>
                  <a:pt x="873583" y="1589496"/>
                </a:lnTo>
                <a:lnTo>
                  <a:pt x="873583" y="1578132"/>
                </a:lnTo>
                <a:lnTo>
                  <a:pt x="877844" y="1568189"/>
                </a:lnTo>
                <a:lnTo>
                  <a:pt x="882105" y="1558246"/>
                </a:lnTo>
                <a:lnTo>
                  <a:pt x="889208" y="1549723"/>
                </a:lnTo>
                <a:lnTo>
                  <a:pt x="899151" y="1544041"/>
                </a:lnTo>
                <a:lnTo>
                  <a:pt x="909094" y="1539780"/>
                </a:lnTo>
                <a:lnTo>
                  <a:pt x="919037" y="1539780"/>
                </a:lnTo>
                <a:lnTo>
                  <a:pt x="931821" y="1542621"/>
                </a:lnTo>
                <a:lnTo>
                  <a:pt x="991481" y="1559666"/>
                </a:lnTo>
                <a:lnTo>
                  <a:pt x="1046879" y="1573871"/>
                </a:lnTo>
                <a:lnTo>
                  <a:pt x="1096595" y="1582394"/>
                </a:lnTo>
                <a:lnTo>
                  <a:pt x="1120742" y="1583814"/>
                </a:lnTo>
                <a:lnTo>
                  <a:pt x="1142049" y="1583814"/>
                </a:lnTo>
                <a:lnTo>
                  <a:pt x="1154834" y="1583814"/>
                </a:lnTo>
                <a:lnTo>
                  <a:pt x="1196027" y="1579553"/>
                </a:lnTo>
                <a:lnTo>
                  <a:pt x="1234379" y="1573871"/>
                </a:lnTo>
                <a:lnTo>
                  <a:pt x="1269891" y="1563928"/>
                </a:lnTo>
                <a:lnTo>
                  <a:pt x="1303982" y="1552564"/>
                </a:lnTo>
                <a:lnTo>
                  <a:pt x="1335232" y="1538359"/>
                </a:lnTo>
                <a:lnTo>
                  <a:pt x="1363641" y="1522734"/>
                </a:lnTo>
                <a:lnTo>
                  <a:pt x="1392050" y="1504268"/>
                </a:lnTo>
                <a:lnTo>
                  <a:pt x="1414778" y="1484382"/>
                </a:lnTo>
                <a:lnTo>
                  <a:pt x="1437505" y="1464495"/>
                </a:lnTo>
                <a:lnTo>
                  <a:pt x="1458812" y="1444609"/>
                </a:lnTo>
                <a:lnTo>
                  <a:pt x="1477278" y="1423302"/>
                </a:lnTo>
                <a:lnTo>
                  <a:pt x="1492903" y="1403416"/>
                </a:lnTo>
                <a:lnTo>
                  <a:pt x="1508528" y="1380688"/>
                </a:lnTo>
                <a:lnTo>
                  <a:pt x="1521312" y="1360802"/>
                </a:lnTo>
                <a:lnTo>
                  <a:pt x="1542619" y="1323870"/>
                </a:lnTo>
                <a:lnTo>
                  <a:pt x="1546880" y="1316767"/>
                </a:lnTo>
                <a:lnTo>
                  <a:pt x="1551142" y="1311086"/>
                </a:lnTo>
                <a:lnTo>
                  <a:pt x="1562505" y="1303983"/>
                </a:lnTo>
                <a:lnTo>
                  <a:pt x="1576710" y="1301142"/>
                </a:lnTo>
                <a:lnTo>
                  <a:pt x="1582392" y="1299722"/>
                </a:lnTo>
                <a:lnTo>
                  <a:pt x="1590914" y="1301142"/>
                </a:lnTo>
                <a:lnTo>
                  <a:pt x="1620744" y="1305404"/>
                </a:lnTo>
                <a:lnTo>
                  <a:pt x="1651994" y="1306824"/>
                </a:lnTo>
                <a:lnTo>
                  <a:pt x="1674722" y="1306824"/>
                </a:lnTo>
                <a:lnTo>
                  <a:pt x="1694608" y="1305404"/>
                </a:lnTo>
                <a:lnTo>
                  <a:pt x="1714494" y="1301142"/>
                </a:lnTo>
                <a:lnTo>
                  <a:pt x="1734381" y="1296881"/>
                </a:lnTo>
                <a:lnTo>
                  <a:pt x="1751426" y="1291199"/>
                </a:lnTo>
                <a:lnTo>
                  <a:pt x="1769892" y="1284097"/>
                </a:lnTo>
                <a:lnTo>
                  <a:pt x="1785517" y="1275574"/>
                </a:lnTo>
                <a:lnTo>
                  <a:pt x="1799722" y="1265631"/>
                </a:lnTo>
                <a:lnTo>
                  <a:pt x="1813927" y="1255688"/>
                </a:lnTo>
                <a:lnTo>
                  <a:pt x="1825290" y="1245744"/>
                </a:lnTo>
                <a:lnTo>
                  <a:pt x="1835233" y="1232960"/>
                </a:lnTo>
                <a:lnTo>
                  <a:pt x="1845177" y="1221597"/>
                </a:lnTo>
                <a:lnTo>
                  <a:pt x="1853699" y="1210233"/>
                </a:lnTo>
                <a:lnTo>
                  <a:pt x="1857961" y="1196028"/>
                </a:lnTo>
                <a:lnTo>
                  <a:pt x="1860802" y="1181824"/>
                </a:lnTo>
                <a:lnTo>
                  <a:pt x="1860802" y="1167619"/>
                </a:lnTo>
                <a:lnTo>
                  <a:pt x="1860802" y="1153414"/>
                </a:lnTo>
                <a:lnTo>
                  <a:pt x="1857961" y="1140630"/>
                </a:lnTo>
                <a:lnTo>
                  <a:pt x="1853699" y="1127846"/>
                </a:lnTo>
                <a:lnTo>
                  <a:pt x="1845177" y="1113641"/>
                </a:lnTo>
                <a:lnTo>
                  <a:pt x="1835233" y="1102278"/>
                </a:lnTo>
                <a:lnTo>
                  <a:pt x="1825290" y="1089494"/>
                </a:lnTo>
                <a:lnTo>
                  <a:pt x="1813927" y="1079550"/>
                </a:lnTo>
                <a:lnTo>
                  <a:pt x="1799722" y="1069607"/>
                </a:lnTo>
                <a:lnTo>
                  <a:pt x="1785517" y="1059664"/>
                </a:lnTo>
                <a:lnTo>
                  <a:pt x="1769892" y="1052562"/>
                </a:lnTo>
                <a:lnTo>
                  <a:pt x="1751426" y="1046880"/>
                </a:lnTo>
                <a:lnTo>
                  <a:pt x="1734381" y="1039778"/>
                </a:lnTo>
                <a:lnTo>
                  <a:pt x="1714494" y="1034096"/>
                </a:lnTo>
                <a:lnTo>
                  <a:pt x="1694608" y="1032675"/>
                </a:lnTo>
                <a:lnTo>
                  <a:pt x="1674722" y="1028414"/>
                </a:lnTo>
                <a:lnTo>
                  <a:pt x="1651994" y="1028414"/>
                </a:lnTo>
                <a:lnTo>
                  <a:pt x="1620744" y="1029834"/>
                </a:lnTo>
                <a:lnTo>
                  <a:pt x="1588074" y="1036937"/>
                </a:lnTo>
                <a:lnTo>
                  <a:pt x="1558244" y="1044039"/>
                </a:lnTo>
                <a:lnTo>
                  <a:pt x="1531255" y="1053982"/>
                </a:lnTo>
                <a:lnTo>
                  <a:pt x="1507107" y="1068187"/>
                </a:lnTo>
                <a:lnTo>
                  <a:pt x="1484380" y="1086653"/>
                </a:lnTo>
                <a:lnTo>
                  <a:pt x="1467335" y="1103698"/>
                </a:lnTo>
                <a:lnTo>
                  <a:pt x="1461653" y="1113641"/>
                </a:lnTo>
                <a:lnTo>
                  <a:pt x="1454550" y="1123585"/>
                </a:lnTo>
                <a:lnTo>
                  <a:pt x="1451709" y="1132107"/>
                </a:lnTo>
                <a:lnTo>
                  <a:pt x="1448869" y="1137789"/>
                </a:lnTo>
                <a:lnTo>
                  <a:pt x="1448869" y="1140630"/>
                </a:lnTo>
                <a:lnTo>
                  <a:pt x="1444607" y="1147733"/>
                </a:lnTo>
                <a:lnTo>
                  <a:pt x="1444607" y="1150573"/>
                </a:lnTo>
                <a:lnTo>
                  <a:pt x="1434664" y="1186085"/>
                </a:lnTo>
                <a:lnTo>
                  <a:pt x="1419039" y="1225858"/>
                </a:lnTo>
                <a:lnTo>
                  <a:pt x="1409096" y="1247165"/>
                </a:lnTo>
                <a:lnTo>
                  <a:pt x="1397732" y="1269892"/>
                </a:lnTo>
                <a:lnTo>
                  <a:pt x="1383527" y="1291199"/>
                </a:lnTo>
                <a:lnTo>
                  <a:pt x="1367902" y="1313926"/>
                </a:lnTo>
                <a:lnTo>
                  <a:pt x="1350857" y="1335233"/>
                </a:lnTo>
                <a:lnTo>
                  <a:pt x="1330970" y="1355120"/>
                </a:lnTo>
                <a:lnTo>
                  <a:pt x="1311084" y="1373586"/>
                </a:lnTo>
                <a:lnTo>
                  <a:pt x="1289777" y="1386370"/>
                </a:lnTo>
                <a:lnTo>
                  <a:pt x="1264209" y="1400575"/>
                </a:lnTo>
                <a:lnTo>
                  <a:pt x="1235800" y="1410518"/>
                </a:lnTo>
                <a:lnTo>
                  <a:pt x="1208811" y="1419041"/>
                </a:lnTo>
                <a:lnTo>
                  <a:pt x="1174720" y="1420461"/>
                </a:lnTo>
                <a:lnTo>
                  <a:pt x="1151993" y="1420461"/>
                </a:lnTo>
                <a:lnTo>
                  <a:pt x="1130686" y="1419041"/>
                </a:lnTo>
                <a:lnTo>
                  <a:pt x="1107958" y="1416200"/>
                </a:lnTo>
                <a:lnTo>
                  <a:pt x="1086651" y="1413359"/>
                </a:lnTo>
                <a:lnTo>
                  <a:pt x="1042617" y="1400575"/>
                </a:lnTo>
                <a:lnTo>
                  <a:pt x="1001424" y="1384950"/>
                </a:lnTo>
                <a:lnTo>
                  <a:pt x="961651" y="1366484"/>
                </a:lnTo>
                <a:lnTo>
                  <a:pt x="921878" y="1346597"/>
                </a:lnTo>
                <a:lnTo>
                  <a:pt x="848014" y="1303983"/>
                </a:lnTo>
                <a:lnTo>
                  <a:pt x="798298" y="1272733"/>
                </a:lnTo>
                <a:lnTo>
                  <a:pt x="752844" y="1250006"/>
                </a:lnTo>
                <a:lnTo>
                  <a:pt x="742900" y="1242903"/>
                </a:lnTo>
                <a:lnTo>
                  <a:pt x="728696" y="1231540"/>
                </a:lnTo>
                <a:lnTo>
                  <a:pt x="723014" y="1225858"/>
                </a:lnTo>
                <a:lnTo>
                  <a:pt x="718753" y="1217335"/>
                </a:lnTo>
                <a:lnTo>
                  <a:pt x="714491" y="1210233"/>
                </a:lnTo>
                <a:lnTo>
                  <a:pt x="714491" y="1201710"/>
                </a:lnTo>
                <a:lnTo>
                  <a:pt x="710230" y="1147733"/>
                </a:lnTo>
                <a:lnTo>
                  <a:pt x="710230" y="1137789"/>
                </a:lnTo>
                <a:lnTo>
                  <a:pt x="713071" y="1130687"/>
                </a:lnTo>
                <a:lnTo>
                  <a:pt x="715912" y="1123585"/>
                </a:lnTo>
                <a:lnTo>
                  <a:pt x="720173" y="1117903"/>
                </a:lnTo>
                <a:lnTo>
                  <a:pt x="725855" y="1112221"/>
                </a:lnTo>
                <a:lnTo>
                  <a:pt x="732957" y="1106539"/>
                </a:lnTo>
                <a:lnTo>
                  <a:pt x="740059" y="1103698"/>
                </a:lnTo>
                <a:lnTo>
                  <a:pt x="748582" y="1102278"/>
                </a:lnTo>
                <a:lnTo>
                  <a:pt x="795457" y="1092335"/>
                </a:lnTo>
                <a:lnTo>
                  <a:pt x="842332" y="1082391"/>
                </a:lnTo>
                <a:lnTo>
                  <a:pt x="884946" y="1068187"/>
                </a:lnTo>
                <a:lnTo>
                  <a:pt x="926140" y="1049721"/>
                </a:lnTo>
                <a:lnTo>
                  <a:pt x="963071" y="1029834"/>
                </a:lnTo>
                <a:lnTo>
                  <a:pt x="998583" y="1008527"/>
                </a:lnTo>
                <a:lnTo>
                  <a:pt x="1031254" y="982959"/>
                </a:lnTo>
                <a:lnTo>
                  <a:pt x="1058242" y="957391"/>
                </a:lnTo>
                <a:lnTo>
                  <a:pt x="1085231" y="927561"/>
                </a:lnTo>
                <a:lnTo>
                  <a:pt x="1106538" y="894891"/>
                </a:lnTo>
                <a:lnTo>
                  <a:pt x="1126424" y="860799"/>
                </a:lnTo>
                <a:lnTo>
                  <a:pt x="1142049" y="825288"/>
                </a:lnTo>
                <a:lnTo>
                  <a:pt x="1154834" y="786936"/>
                </a:lnTo>
                <a:lnTo>
                  <a:pt x="1164777" y="747163"/>
                </a:lnTo>
                <a:lnTo>
                  <a:pt x="1169038" y="705969"/>
                </a:lnTo>
                <a:lnTo>
                  <a:pt x="1170459" y="661935"/>
                </a:lnTo>
                <a:lnTo>
                  <a:pt x="1170459" y="636367"/>
                </a:lnTo>
                <a:lnTo>
                  <a:pt x="1169038" y="607957"/>
                </a:lnTo>
                <a:lnTo>
                  <a:pt x="1166197" y="582389"/>
                </a:lnTo>
                <a:lnTo>
                  <a:pt x="1160515" y="556821"/>
                </a:lnTo>
                <a:lnTo>
                  <a:pt x="1149152" y="504264"/>
                </a:lnTo>
                <a:lnTo>
                  <a:pt x="1132106" y="454548"/>
                </a:lnTo>
                <a:lnTo>
                  <a:pt x="1110799" y="404832"/>
                </a:lnTo>
                <a:lnTo>
                  <a:pt x="1085231" y="356536"/>
                </a:lnTo>
                <a:lnTo>
                  <a:pt x="1071026" y="335229"/>
                </a:lnTo>
                <a:lnTo>
                  <a:pt x="1055401" y="311081"/>
                </a:lnTo>
                <a:lnTo>
                  <a:pt x="1038356" y="291195"/>
                </a:lnTo>
                <a:lnTo>
                  <a:pt x="1021310" y="269888"/>
                </a:lnTo>
                <a:lnTo>
                  <a:pt x="1002844" y="250001"/>
                </a:lnTo>
                <a:lnTo>
                  <a:pt x="982958" y="230115"/>
                </a:lnTo>
                <a:lnTo>
                  <a:pt x="963071" y="211649"/>
                </a:lnTo>
                <a:lnTo>
                  <a:pt x="943185" y="196024"/>
                </a:lnTo>
                <a:lnTo>
                  <a:pt x="921878" y="180399"/>
                </a:lnTo>
                <a:lnTo>
                  <a:pt x="897730" y="163353"/>
                </a:lnTo>
                <a:lnTo>
                  <a:pt x="873583" y="150569"/>
                </a:lnTo>
                <a:lnTo>
                  <a:pt x="849435" y="137785"/>
                </a:lnTo>
                <a:lnTo>
                  <a:pt x="823866" y="126421"/>
                </a:lnTo>
                <a:lnTo>
                  <a:pt x="798298" y="116478"/>
                </a:lnTo>
                <a:lnTo>
                  <a:pt x="772730" y="106535"/>
                </a:lnTo>
                <a:lnTo>
                  <a:pt x="744321" y="100853"/>
                </a:lnTo>
                <a:lnTo>
                  <a:pt x="715912" y="93751"/>
                </a:lnTo>
                <a:lnTo>
                  <a:pt x="688923" y="90910"/>
                </a:lnTo>
                <a:lnTo>
                  <a:pt x="659093" y="88069"/>
                </a:lnTo>
                <a:close/>
                <a:moveTo>
                  <a:pt x="596593" y="0"/>
                </a:moveTo>
                <a:lnTo>
                  <a:pt x="629264" y="0"/>
                </a:lnTo>
                <a:lnTo>
                  <a:pt x="660514" y="0"/>
                </a:lnTo>
                <a:lnTo>
                  <a:pt x="690343" y="2841"/>
                </a:lnTo>
                <a:lnTo>
                  <a:pt x="723014" y="7103"/>
                </a:lnTo>
                <a:lnTo>
                  <a:pt x="752844" y="12784"/>
                </a:lnTo>
                <a:lnTo>
                  <a:pt x="784094" y="19887"/>
                </a:lnTo>
                <a:lnTo>
                  <a:pt x="813923" y="29830"/>
                </a:lnTo>
                <a:lnTo>
                  <a:pt x="842332" y="41194"/>
                </a:lnTo>
                <a:lnTo>
                  <a:pt x="869321" y="52557"/>
                </a:lnTo>
                <a:lnTo>
                  <a:pt x="897730" y="66762"/>
                </a:lnTo>
                <a:lnTo>
                  <a:pt x="926140" y="80967"/>
                </a:lnTo>
                <a:lnTo>
                  <a:pt x="951708" y="96592"/>
                </a:lnTo>
                <a:lnTo>
                  <a:pt x="977276" y="113637"/>
                </a:lnTo>
                <a:lnTo>
                  <a:pt x="1002844" y="133524"/>
                </a:lnTo>
                <a:lnTo>
                  <a:pt x="1026992" y="151990"/>
                </a:lnTo>
                <a:lnTo>
                  <a:pt x="1048299" y="173296"/>
                </a:lnTo>
                <a:lnTo>
                  <a:pt x="1071026" y="196024"/>
                </a:lnTo>
                <a:lnTo>
                  <a:pt x="1092333" y="220172"/>
                </a:lnTo>
                <a:lnTo>
                  <a:pt x="1112220" y="244320"/>
                </a:lnTo>
                <a:lnTo>
                  <a:pt x="1130686" y="267047"/>
                </a:lnTo>
                <a:lnTo>
                  <a:pt x="1149152" y="294036"/>
                </a:lnTo>
                <a:lnTo>
                  <a:pt x="1164777" y="321024"/>
                </a:lnTo>
                <a:lnTo>
                  <a:pt x="1180402" y="349434"/>
                </a:lnTo>
                <a:lnTo>
                  <a:pt x="1194606" y="376422"/>
                </a:lnTo>
                <a:lnTo>
                  <a:pt x="1208811" y="407672"/>
                </a:lnTo>
                <a:lnTo>
                  <a:pt x="1218754" y="437502"/>
                </a:lnTo>
                <a:lnTo>
                  <a:pt x="1228697" y="467332"/>
                </a:lnTo>
                <a:lnTo>
                  <a:pt x="1238641" y="498582"/>
                </a:lnTo>
                <a:lnTo>
                  <a:pt x="1244322" y="529832"/>
                </a:lnTo>
                <a:lnTo>
                  <a:pt x="1250004" y="562503"/>
                </a:lnTo>
                <a:lnTo>
                  <a:pt x="1254266" y="593753"/>
                </a:lnTo>
                <a:lnTo>
                  <a:pt x="1258527" y="627844"/>
                </a:lnTo>
                <a:lnTo>
                  <a:pt x="1258527" y="661935"/>
                </a:lnTo>
                <a:lnTo>
                  <a:pt x="1255686" y="711651"/>
                </a:lnTo>
                <a:lnTo>
                  <a:pt x="1250004" y="759947"/>
                </a:lnTo>
                <a:lnTo>
                  <a:pt x="1240061" y="805402"/>
                </a:lnTo>
                <a:lnTo>
                  <a:pt x="1228697" y="849436"/>
                </a:lnTo>
                <a:lnTo>
                  <a:pt x="1210231" y="889209"/>
                </a:lnTo>
                <a:lnTo>
                  <a:pt x="1190345" y="928982"/>
                </a:lnTo>
                <a:lnTo>
                  <a:pt x="1166197" y="967334"/>
                </a:lnTo>
                <a:lnTo>
                  <a:pt x="1139208" y="1000005"/>
                </a:lnTo>
                <a:lnTo>
                  <a:pt x="1107958" y="1032675"/>
                </a:lnTo>
                <a:lnTo>
                  <a:pt x="1075288" y="1062505"/>
                </a:lnTo>
                <a:lnTo>
                  <a:pt x="1036935" y="1088073"/>
                </a:lnTo>
                <a:lnTo>
                  <a:pt x="997163" y="1112221"/>
                </a:lnTo>
                <a:lnTo>
                  <a:pt x="953128" y="1133528"/>
                </a:lnTo>
                <a:lnTo>
                  <a:pt x="907674" y="1151994"/>
                </a:lnTo>
                <a:lnTo>
                  <a:pt x="857958" y="1167619"/>
                </a:lnTo>
                <a:lnTo>
                  <a:pt x="805401" y="1180403"/>
                </a:lnTo>
                <a:lnTo>
                  <a:pt x="848014" y="1201710"/>
                </a:lnTo>
                <a:lnTo>
                  <a:pt x="892049" y="1227278"/>
                </a:lnTo>
                <a:lnTo>
                  <a:pt x="958810" y="1267051"/>
                </a:lnTo>
                <a:lnTo>
                  <a:pt x="992901" y="1285517"/>
                </a:lnTo>
                <a:lnTo>
                  <a:pt x="1026992" y="1301142"/>
                </a:lnTo>
                <a:lnTo>
                  <a:pt x="1062504" y="1315347"/>
                </a:lnTo>
                <a:lnTo>
                  <a:pt x="1098015" y="1326711"/>
                </a:lnTo>
                <a:lnTo>
                  <a:pt x="1136368" y="1333813"/>
                </a:lnTo>
                <a:lnTo>
                  <a:pt x="1154834" y="1335233"/>
                </a:lnTo>
                <a:lnTo>
                  <a:pt x="1171879" y="1335233"/>
                </a:lnTo>
                <a:lnTo>
                  <a:pt x="1194606" y="1333813"/>
                </a:lnTo>
                <a:lnTo>
                  <a:pt x="1214493" y="1326711"/>
                </a:lnTo>
                <a:lnTo>
                  <a:pt x="1231538" y="1319608"/>
                </a:lnTo>
                <a:lnTo>
                  <a:pt x="1250004" y="1309665"/>
                </a:lnTo>
                <a:lnTo>
                  <a:pt x="1265629" y="1296881"/>
                </a:lnTo>
                <a:lnTo>
                  <a:pt x="1279834" y="1284097"/>
                </a:lnTo>
                <a:lnTo>
                  <a:pt x="1294039" y="1269892"/>
                </a:lnTo>
                <a:lnTo>
                  <a:pt x="1305402" y="1252847"/>
                </a:lnTo>
                <a:lnTo>
                  <a:pt x="1315345" y="1237222"/>
                </a:lnTo>
                <a:lnTo>
                  <a:pt x="1325289" y="1220176"/>
                </a:lnTo>
                <a:lnTo>
                  <a:pt x="1340914" y="1186085"/>
                </a:lnTo>
                <a:lnTo>
                  <a:pt x="1353698" y="1153414"/>
                </a:lnTo>
                <a:lnTo>
                  <a:pt x="1362221" y="1127846"/>
                </a:lnTo>
                <a:lnTo>
                  <a:pt x="1365061" y="1113641"/>
                </a:lnTo>
                <a:lnTo>
                  <a:pt x="1369323" y="1096596"/>
                </a:lnTo>
                <a:lnTo>
                  <a:pt x="1372164" y="1088073"/>
                </a:lnTo>
                <a:lnTo>
                  <a:pt x="1375005" y="1079550"/>
                </a:lnTo>
                <a:lnTo>
                  <a:pt x="1379266" y="1073869"/>
                </a:lnTo>
                <a:lnTo>
                  <a:pt x="1384948" y="1068187"/>
                </a:lnTo>
                <a:lnTo>
                  <a:pt x="1394891" y="1053982"/>
                </a:lnTo>
                <a:lnTo>
                  <a:pt x="1407675" y="1039778"/>
                </a:lnTo>
                <a:lnTo>
                  <a:pt x="1419039" y="1028414"/>
                </a:lnTo>
                <a:lnTo>
                  <a:pt x="1433244" y="1017050"/>
                </a:lnTo>
                <a:lnTo>
                  <a:pt x="1447448" y="1004266"/>
                </a:lnTo>
                <a:lnTo>
                  <a:pt x="1461653" y="994323"/>
                </a:lnTo>
                <a:lnTo>
                  <a:pt x="1494323" y="977277"/>
                </a:lnTo>
                <a:lnTo>
                  <a:pt x="1531255" y="960232"/>
                </a:lnTo>
                <a:lnTo>
                  <a:pt x="1568187" y="950289"/>
                </a:lnTo>
                <a:lnTo>
                  <a:pt x="1610801" y="944607"/>
                </a:lnTo>
                <a:lnTo>
                  <a:pt x="1651994" y="943186"/>
                </a:lnTo>
                <a:lnTo>
                  <a:pt x="1681824" y="943186"/>
                </a:lnTo>
                <a:lnTo>
                  <a:pt x="1711654" y="947448"/>
                </a:lnTo>
                <a:lnTo>
                  <a:pt x="1740063" y="953129"/>
                </a:lnTo>
                <a:lnTo>
                  <a:pt x="1767051" y="958811"/>
                </a:lnTo>
                <a:lnTo>
                  <a:pt x="1794040" y="968755"/>
                </a:lnTo>
                <a:lnTo>
                  <a:pt x="1818188" y="980118"/>
                </a:lnTo>
                <a:lnTo>
                  <a:pt x="1840915" y="992902"/>
                </a:lnTo>
                <a:lnTo>
                  <a:pt x="1860802" y="1008527"/>
                </a:lnTo>
                <a:lnTo>
                  <a:pt x="1880688" y="1024152"/>
                </a:lnTo>
                <a:lnTo>
                  <a:pt x="1899154" y="1042618"/>
                </a:lnTo>
                <a:lnTo>
                  <a:pt x="1913359" y="1059664"/>
                </a:lnTo>
                <a:lnTo>
                  <a:pt x="1924722" y="1079550"/>
                </a:lnTo>
                <a:lnTo>
                  <a:pt x="1934666" y="1100857"/>
                </a:lnTo>
                <a:lnTo>
                  <a:pt x="1943188" y="1122164"/>
                </a:lnTo>
                <a:lnTo>
                  <a:pt x="1947450" y="1146312"/>
                </a:lnTo>
                <a:lnTo>
                  <a:pt x="1948870" y="1167619"/>
                </a:lnTo>
                <a:lnTo>
                  <a:pt x="1947450" y="1191767"/>
                </a:lnTo>
                <a:lnTo>
                  <a:pt x="1943188" y="1213074"/>
                </a:lnTo>
                <a:lnTo>
                  <a:pt x="1934666" y="1235801"/>
                </a:lnTo>
                <a:lnTo>
                  <a:pt x="1924722" y="1255688"/>
                </a:lnTo>
                <a:lnTo>
                  <a:pt x="1913359" y="1275574"/>
                </a:lnTo>
                <a:lnTo>
                  <a:pt x="1899154" y="1295460"/>
                </a:lnTo>
                <a:lnTo>
                  <a:pt x="1880688" y="1311086"/>
                </a:lnTo>
                <a:lnTo>
                  <a:pt x="1860802" y="1329552"/>
                </a:lnTo>
                <a:lnTo>
                  <a:pt x="1840915" y="1343756"/>
                </a:lnTo>
                <a:lnTo>
                  <a:pt x="1818188" y="1355120"/>
                </a:lnTo>
                <a:lnTo>
                  <a:pt x="1794040" y="1366484"/>
                </a:lnTo>
                <a:lnTo>
                  <a:pt x="1767051" y="1376427"/>
                </a:lnTo>
                <a:lnTo>
                  <a:pt x="1740063" y="1384950"/>
                </a:lnTo>
                <a:lnTo>
                  <a:pt x="1711654" y="1390631"/>
                </a:lnTo>
                <a:lnTo>
                  <a:pt x="1681824" y="1393472"/>
                </a:lnTo>
                <a:lnTo>
                  <a:pt x="1651994" y="1394893"/>
                </a:lnTo>
                <a:lnTo>
                  <a:pt x="1627846" y="1393472"/>
                </a:lnTo>
                <a:lnTo>
                  <a:pt x="1605119" y="1390631"/>
                </a:lnTo>
                <a:lnTo>
                  <a:pt x="1576710" y="1434666"/>
                </a:lnTo>
                <a:lnTo>
                  <a:pt x="1561085" y="1457393"/>
                </a:lnTo>
                <a:lnTo>
                  <a:pt x="1542619" y="1480120"/>
                </a:lnTo>
                <a:lnTo>
                  <a:pt x="1522732" y="1502848"/>
                </a:lnTo>
                <a:lnTo>
                  <a:pt x="1501426" y="1526996"/>
                </a:lnTo>
                <a:lnTo>
                  <a:pt x="1477278" y="1548303"/>
                </a:lnTo>
                <a:lnTo>
                  <a:pt x="1451709" y="1568189"/>
                </a:lnTo>
                <a:lnTo>
                  <a:pt x="1421880" y="1588075"/>
                </a:lnTo>
                <a:lnTo>
                  <a:pt x="1392050" y="1606541"/>
                </a:lnTo>
                <a:lnTo>
                  <a:pt x="1359380" y="1623587"/>
                </a:lnTo>
                <a:lnTo>
                  <a:pt x="1323868" y="1637792"/>
                </a:lnTo>
                <a:lnTo>
                  <a:pt x="1285516" y="1650576"/>
                </a:lnTo>
                <a:lnTo>
                  <a:pt x="1245743" y="1660519"/>
                </a:lnTo>
                <a:lnTo>
                  <a:pt x="1204550" y="1667621"/>
                </a:lnTo>
                <a:lnTo>
                  <a:pt x="1159095" y="1671883"/>
                </a:lnTo>
                <a:lnTo>
                  <a:pt x="1134947" y="1671883"/>
                </a:lnTo>
                <a:lnTo>
                  <a:pt x="1112220" y="1670462"/>
                </a:lnTo>
                <a:lnTo>
                  <a:pt x="1065345" y="1666201"/>
                </a:lnTo>
                <a:lnTo>
                  <a:pt x="1017049" y="1656258"/>
                </a:lnTo>
                <a:lnTo>
                  <a:pt x="971594" y="1646314"/>
                </a:lnTo>
                <a:lnTo>
                  <a:pt x="995742" y="1813929"/>
                </a:lnTo>
                <a:lnTo>
                  <a:pt x="1017049" y="1965918"/>
                </a:lnTo>
                <a:lnTo>
                  <a:pt x="1036935" y="2126430"/>
                </a:lnTo>
                <a:lnTo>
                  <a:pt x="1036935" y="2133532"/>
                </a:lnTo>
                <a:lnTo>
                  <a:pt x="1036935" y="2142055"/>
                </a:lnTo>
                <a:lnTo>
                  <a:pt x="1035515" y="2149157"/>
                </a:lnTo>
                <a:lnTo>
                  <a:pt x="1031254" y="2156260"/>
                </a:lnTo>
                <a:lnTo>
                  <a:pt x="1025572" y="2161942"/>
                </a:lnTo>
                <a:lnTo>
                  <a:pt x="1018469" y="2167623"/>
                </a:lnTo>
                <a:lnTo>
                  <a:pt x="1011367" y="2171885"/>
                </a:lnTo>
                <a:lnTo>
                  <a:pt x="1002844" y="2173305"/>
                </a:lnTo>
                <a:lnTo>
                  <a:pt x="968753" y="2181828"/>
                </a:lnTo>
                <a:lnTo>
                  <a:pt x="887787" y="2193192"/>
                </a:lnTo>
                <a:lnTo>
                  <a:pt x="833810" y="2201714"/>
                </a:lnTo>
                <a:lnTo>
                  <a:pt x="772730" y="2207396"/>
                </a:lnTo>
                <a:lnTo>
                  <a:pt x="705968" y="2211658"/>
                </a:lnTo>
                <a:lnTo>
                  <a:pt x="639207" y="2213078"/>
                </a:lnTo>
                <a:lnTo>
                  <a:pt x="596593" y="2213078"/>
                </a:lnTo>
                <a:lnTo>
                  <a:pt x="556820" y="2211658"/>
                </a:lnTo>
                <a:lnTo>
                  <a:pt x="519888" y="2207396"/>
                </a:lnTo>
                <a:lnTo>
                  <a:pt x="482956" y="2203135"/>
                </a:lnTo>
                <a:lnTo>
                  <a:pt x="447445" y="2197453"/>
                </a:lnTo>
                <a:lnTo>
                  <a:pt x="416195" y="2190351"/>
                </a:lnTo>
                <a:lnTo>
                  <a:pt x="386365" y="2181828"/>
                </a:lnTo>
                <a:lnTo>
                  <a:pt x="356535" y="2171885"/>
                </a:lnTo>
                <a:lnTo>
                  <a:pt x="349433" y="2170464"/>
                </a:lnTo>
                <a:lnTo>
                  <a:pt x="343751" y="2166203"/>
                </a:lnTo>
                <a:lnTo>
                  <a:pt x="333808" y="2153419"/>
                </a:lnTo>
                <a:lnTo>
                  <a:pt x="329547" y="2142055"/>
                </a:lnTo>
                <a:lnTo>
                  <a:pt x="328126" y="2133532"/>
                </a:lnTo>
                <a:lnTo>
                  <a:pt x="328126" y="2127850"/>
                </a:lnTo>
                <a:lnTo>
                  <a:pt x="329547" y="2107964"/>
                </a:lnTo>
                <a:lnTo>
                  <a:pt x="298297" y="2099441"/>
                </a:lnTo>
                <a:lnTo>
                  <a:pt x="267046" y="2089498"/>
                </a:lnTo>
                <a:lnTo>
                  <a:pt x="235796" y="2078134"/>
                </a:lnTo>
                <a:lnTo>
                  <a:pt x="208808" y="2066771"/>
                </a:lnTo>
                <a:lnTo>
                  <a:pt x="183239" y="2052566"/>
                </a:lnTo>
                <a:lnTo>
                  <a:pt x="156251" y="2036941"/>
                </a:lnTo>
                <a:lnTo>
                  <a:pt x="134944" y="2018475"/>
                </a:lnTo>
                <a:lnTo>
                  <a:pt x="113637" y="2000009"/>
                </a:lnTo>
                <a:lnTo>
                  <a:pt x="93750" y="1980123"/>
                </a:lnTo>
                <a:lnTo>
                  <a:pt x="75284" y="1958816"/>
                </a:lnTo>
                <a:lnTo>
                  <a:pt x="59659" y="1934668"/>
                </a:lnTo>
                <a:lnTo>
                  <a:pt x="45455" y="1910520"/>
                </a:lnTo>
                <a:lnTo>
                  <a:pt x="31250" y="1884952"/>
                </a:lnTo>
                <a:lnTo>
                  <a:pt x="21307" y="1859383"/>
                </a:lnTo>
                <a:lnTo>
                  <a:pt x="12784" y="1830974"/>
                </a:lnTo>
                <a:lnTo>
                  <a:pt x="7102" y="1801145"/>
                </a:lnTo>
                <a:lnTo>
                  <a:pt x="2841" y="1775576"/>
                </a:lnTo>
                <a:lnTo>
                  <a:pt x="0" y="1747167"/>
                </a:lnTo>
                <a:lnTo>
                  <a:pt x="0" y="1720178"/>
                </a:lnTo>
                <a:lnTo>
                  <a:pt x="0" y="1691769"/>
                </a:lnTo>
                <a:lnTo>
                  <a:pt x="1421" y="1663360"/>
                </a:lnTo>
                <a:lnTo>
                  <a:pt x="5682" y="1636371"/>
                </a:lnTo>
                <a:lnTo>
                  <a:pt x="9943" y="1607962"/>
                </a:lnTo>
                <a:lnTo>
                  <a:pt x="17046" y="1579553"/>
                </a:lnTo>
                <a:lnTo>
                  <a:pt x="25568" y="1553984"/>
                </a:lnTo>
                <a:lnTo>
                  <a:pt x="32671" y="1526996"/>
                </a:lnTo>
                <a:lnTo>
                  <a:pt x="45455" y="1500007"/>
                </a:lnTo>
                <a:lnTo>
                  <a:pt x="56818" y="1474439"/>
                </a:lnTo>
                <a:lnTo>
                  <a:pt x="71023" y="1450291"/>
                </a:lnTo>
                <a:lnTo>
                  <a:pt x="85228" y="1424722"/>
                </a:lnTo>
                <a:lnTo>
                  <a:pt x="100853" y="1400575"/>
                </a:lnTo>
                <a:lnTo>
                  <a:pt x="119319" y="1379268"/>
                </a:lnTo>
                <a:lnTo>
                  <a:pt x="150569" y="1340915"/>
                </a:lnTo>
                <a:lnTo>
                  <a:pt x="184660" y="1309665"/>
                </a:lnTo>
                <a:lnTo>
                  <a:pt x="223012" y="1276994"/>
                </a:lnTo>
                <a:lnTo>
                  <a:pt x="259944" y="1251426"/>
                </a:lnTo>
                <a:lnTo>
                  <a:pt x="299717" y="1227278"/>
                </a:lnTo>
                <a:lnTo>
                  <a:pt x="343751" y="1207392"/>
                </a:lnTo>
                <a:lnTo>
                  <a:pt x="387785" y="1190346"/>
                </a:lnTo>
                <a:lnTo>
                  <a:pt x="431820" y="1177562"/>
                </a:lnTo>
                <a:lnTo>
                  <a:pt x="383524" y="1166199"/>
                </a:lnTo>
                <a:lnTo>
                  <a:pt x="338069" y="1151994"/>
                </a:lnTo>
                <a:lnTo>
                  <a:pt x="296876" y="1133528"/>
                </a:lnTo>
                <a:lnTo>
                  <a:pt x="255683" y="1113641"/>
                </a:lnTo>
                <a:lnTo>
                  <a:pt x="218751" y="1092335"/>
                </a:lnTo>
                <a:lnTo>
                  <a:pt x="184660" y="1066766"/>
                </a:lnTo>
                <a:lnTo>
                  <a:pt x="154830" y="1038357"/>
                </a:lnTo>
                <a:lnTo>
                  <a:pt x="126421" y="1008527"/>
                </a:lnTo>
                <a:lnTo>
                  <a:pt x="100853" y="974436"/>
                </a:lnTo>
                <a:lnTo>
                  <a:pt x="79546" y="940345"/>
                </a:lnTo>
                <a:lnTo>
                  <a:pt x="61080" y="903413"/>
                </a:lnTo>
                <a:lnTo>
                  <a:pt x="46875" y="863640"/>
                </a:lnTo>
                <a:lnTo>
                  <a:pt x="35512" y="821027"/>
                </a:lnTo>
                <a:lnTo>
                  <a:pt x="25568" y="776992"/>
                </a:lnTo>
                <a:lnTo>
                  <a:pt x="21307" y="731538"/>
                </a:lnTo>
                <a:lnTo>
                  <a:pt x="19886" y="681821"/>
                </a:lnTo>
                <a:lnTo>
                  <a:pt x="19886" y="650571"/>
                </a:lnTo>
                <a:lnTo>
                  <a:pt x="21307" y="617901"/>
                </a:lnTo>
                <a:lnTo>
                  <a:pt x="25568" y="588071"/>
                </a:lnTo>
                <a:lnTo>
                  <a:pt x="29830" y="556821"/>
                </a:lnTo>
                <a:lnTo>
                  <a:pt x="36932" y="524150"/>
                </a:lnTo>
                <a:lnTo>
                  <a:pt x="44034" y="494321"/>
                </a:lnTo>
                <a:lnTo>
                  <a:pt x="53978" y="463070"/>
                </a:lnTo>
                <a:lnTo>
                  <a:pt x="63921" y="433241"/>
                </a:lnTo>
                <a:lnTo>
                  <a:pt x="73864" y="404832"/>
                </a:lnTo>
                <a:lnTo>
                  <a:pt x="86648" y="375002"/>
                </a:lnTo>
                <a:lnTo>
                  <a:pt x="100853" y="346593"/>
                </a:lnTo>
                <a:lnTo>
                  <a:pt x="115057" y="319604"/>
                </a:lnTo>
                <a:lnTo>
                  <a:pt x="130682" y="291195"/>
                </a:lnTo>
                <a:lnTo>
                  <a:pt x="149148" y="265626"/>
                </a:lnTo>
                <a:lnTo>
                  <a:pt x="166194" y="240058"/>
                </a:lnTo>
                <a:lnTo>
                  <a:pt x="186080" y="215910"/>
                </a:lnTo>
                <a:lnTo>
                  <a:pt x="208808" y="190342"/>
                </a:lnTo>
                <a:lnTo>
                  <a:pt x="230114" y="166194"/>
                </a:lnTo>
                <a:lnTo>
                  <a:pt x="254262" y="143467"/>
                </a:lnTo>
                <a:lnTo>
                  <a:pt x="279831" y="122160"/>
                </a:lnTo>
                <a:lnTo>
                  <a:pt x="306819" y="103694"/>
                </a:lnTo>
                <a:lnTo>
                  <a:pt x="332388" y="86648"/>
                </a:lnTo>
                <a:lnTo>
                  <a:pt x="359376" y="71023"/>
                </a:lnTo>
                <a:lnTo>
                  <a:pt x="386365" y="56819"/>
                </a:lnTo>
                <a:lnTo>
                  <a:pt x="416195" y="42614"/>
                </a:lnTo>
                <a:lnTo>
                  <a:pt x="443183" y="29830"/>
                </a:lnTo>
                <a:lnTo>
                  <a:pt x="473013" y="22728"/>
                </a:lnTo>
                <a:lnTo>
                  <a:pt x="502843" y="14205"/>
                </a:lnTo>
                <a:lnTo>
                  <a:pt x="535513" y="8523"/>
                </a:lnTo>
                <a:lnTo>
                  <a:pt x="565343" y="2841"/>
                </a:lnTo>
                <a:close/>
              </a:path>
            </a:pathLst>
          </a:custGeom>
          <a:solidFill>
            <a:srgbClr val="015890"/>
          </a:solidFill>
          <a:ln>
            <a:noFill/>
          </a:ln>
        </p:spPr>
        <p:txBody>
          <a:bodyPr wrap="square" lIns="91440" tIns="45720" rIns="91440" bIns="45720" anchor="ctr">
            <a:normAutofit/>
          </a:bodyPr>
          <a:lstStyle/>
          <a:p>
            <a:pPr algn="ctr"/>
            <a:endParaRPr>
              <a:cs typeface="+mn-ea"/>
              <a:sym typeface="+mn-lt"/>
            </a:endParaRPr>
          </a:p>
        </p:txBody>
      </p:sp>
      <p:graphicFrame>
        <p:nvGraphicFramePr>
          <p:cNvPr id="40" name="表格 39">
            <a:extLst>
              <a:ext uri="{FF2B5EF4-FFF2-40B4-BE49-F238E27FC236}">
                <a16:creationId xmlns:a16="http://schemas.microsoft.com/office/drawing/2014/main" id="{547D2C9A-F84C-4F37-B2E3-DF13FFD2B1CC}"/>
              </a:ext>
            </a:extLst>
          </p:cNvPr>
          <p:cNvGraphicFramePr>
            <a:graphicFrameLocks noGrp="1"/>
          </p:cNvGraphicFramePr>
          <p:nvPr>
            <p:extLst>
              <p:ext uri="{D42A27DB-BD31-4B8C-83A1-F6EECF244321}">
                <p14:modId xmlns:p14="http://schemas.microsoft.com/office/powerpoint/2010/main" val="97961387"/>
              </p:ext>
            </p:extLst>
          </p:nvPr>
        </p:nvGraphicFramePr>
        <p:xfrm>
          <a:off x="7094596" y="2333399"/>
          <a:ext cx="4679038" cy="3944099"/>
        </p:xfrm>
        <a:graphic>
          <a:graphicData uri="http://schemas.openxmlformats.org/drawingml/2006/table">
            <a:tbl>
              <a:tblPr firstRow="1" bandRow="1">
                <a:tableStyleId>{D27102A9-8310-4765-A935-A1911B00CA55}</a:tableStyleId>
              </a:tblPr>
              <a:tblGrid>
                <a:gridCol w="750128">
                  <a:extLst>
                    <a:ext uri="{9D8B030D-6E8A-4147-A177-3AD203B41FA5}">
                      <a16:colId xmlns:a16="http://schemas.microsoft.com/office/drawing/2014/main" val="3192335017"/>
                    </a:ext>
                  </a:extLst>
                </a:gridCol>
                <a:gridCol w="750128">
                  <a:extLst>
                    <a:ext uri="{9D8B030D-6E8A-4147-A177-3AD203B41FA5}">
                      <a16:colId xmlns:a16="http://schemas.microsoft.com/office/drawing/2014/main" val="1929528103"/>
                    </a:ext>
                  </a:extLst>
                </a:gridCol>
                <a:gridCol w="773309">
                  <a:extLst>
                    <a:ext uri="{9D8B030D-6E8A-4147-A177-3AD203B41FA5}">
                      <a16:colId xmlns:a16="http://schemas.microsoft.com/office/drawing/2014/main" val="935728529"/>
                    </a:ext>
                  </a:extLst>
                </a:gridCol>
                <a:gridCol w="832311">
                  <a:extLst>
                    <a:ext uri="{9D8B030D-6E8A-4147-A177-3AD203B41FA5}">
                      <a16:colId xmlns:a16="http://schemas.microsoft.com/office/drawing/2014/main" val="84166"/>
                    </a:ext>
                  </a:extLst>
                </a:gridCol>
                <a:gridCol w="786581">
                  <a:extLst>
                    <a:ext uri="{9D8B030D-6E8A-4147-A177-3AD203B41FA5}">
                      <a16:colId xmlns:a16="http://schemas.microsoft.com/office/drawing/2014/main" val="2709640834"/>
                    </a:ext>
                  </a:extLst>
                </a:gridCol>
                <a:gridCol w="786581">
                  <a:extLst>
                    <a:ext uri="{9D8B030D-6E8A-4147-A177-3AD203B41FA5}">
                      <a16:colId xmlns:a16="http://schemas.microsoft.com/office/drawing/2014/main" val="3542898028"/>
                    </a:ext>
                  </a:extLst>
                </a:gridCol>
              </a:tblGrid>
              <a:tr h="679104">
                <a:tc>
                  <a:txBody>
                    <a:bodyPr/>
                    <a:lstStyle/>
                    <a:p>
                      <a:pPr marL="0" marR="0" lvl="0" indent="0" algn="ctr" rtl="0">
                        <a:spcBef>
                          <a:spcPts val="0"/>
                        </a:spcBef>
                        <a:spcAft>
                          <a:spcPts val="0"/>
                        </a:spcAft>
                        <a:buNone/>
                      </a:pPr>
                      <a:r>
                        <a:rPr lang="zh-TW" sz="1800" u="none" strike="noStrike" cap="none" dirty="0"/>
                        <a:t>姓名</a:t>
                      </a:r>
                      <a:endParaRPr sz="1800" dirty="0">
                        <a:ea typeface="印品粗朗体" panose="02000000000000000000"/>
                      </a:endParaRPr>
                    </a:p>
                  </a:txBody>
                  <a:tcPr marL="91450" marR="91450" marT="45725" marB="45725" anchor="ctr"/>
                </a:tc>
                <a:tc>
                  <a:txBody>
                    <a:bodyPr/>
                    <a:lstStyle/>
                    <a:p>
                      <a:pPr marL="0" marR="0" lvl="0" indent="0" algn="ctr" rtl="0">
                        <a:spcBef>
                          <a:spcPts val="0"/>
                        </a:spcBef>
                        <a:spcAft>
                          <a:spcPts val="0"/>
                        </a:spcAft>
                        <a:buNone/>
                      </a:pPr>
                      <a:r>
                        <a:rPr lang="zh-TW" sz="1800" dirty="0"/>
                        <a:t>年班座號</a:t>
                      </a:r>
                      <a:endParaRPr sz="1800" dirty="0">
                        <a:ea typeface="印品粗朗体" panose="02000000000000000000"/>
                      </a:endParaRPr>
                    </a:p>
                  </a:txBody>
                  <a:tcPr marL="91450" marR="91450" marT="45725" marB="45725" anchor="ctr"/>
                </a:tc>
                <a:tc>
                  <a:txBody>
                    <a:bodyPr/>
                    <a:lstStyle/>
                    <a:p>
                      <a:pPr marL="0" marR="0" lvl="0" indent="0" algn="ctr" rtl="0">
                        <a:spcBef>
                          <a:spcPts val="0"/>
                        </a:spcBef>
                        <a:spcAft>
                          <a:spcPts val="0"/>
                        </a:spcAft>
                        <a:buNone/>
                      </a:pPr>
                      <a:r>
                        <a:rPr lang="en-US" altLang="zh-TW" sz="1800" dirty="0"/>
                        <a:t>4/12</a:t>
                      </a:r>
                      <a:endParaRPr sz="1800" dirty="0">
                        <a:ea typeface="印品粗朗体" panose="02000000000000000000"/>
                      </a:endParaRPr>
                    </a:p>
                  </a:txBody>
                  <a:tcPr marL="91450" marR="91450" marT="45725" marB="45725" anchor="ctr"/>
                </a:tc>
                <a:tc>
                  <a:txBody>
                    <a:bodyPr/>
                    <a:lstStyle/>
                    <a:p>
                      <a:pPr marL="0" marR="0" lvl="0" indent="0" algn="ctr" rtl="0">
                        <a:spcBef>
                          <a:spcPts val="0"/>
                        </a:spcBef>
                        <a:spcAft>
                          <a:spcPts val="0"/>
                        </a:spcAft>
                        <a:buNone/>
                      </a:pPr>
                      <a:r>
                        <a:rPr lang="en-US" altLang="zh-TW" sz="1800" dirty="0"/>
                        <a:t>5/24</a:t>
                      </a:r>
                      <a:endParaRPr sz="1800" dirty="0">
                        <a:ea typeface="印品粗朗体" panose="02000000000000000000"/>
                      </a:endParaRPr>
                    </a:p>
                  </a:txBody>
                  <a:tcPr marL="91450" marR="91450" marT="45725" marB="457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800" dirty="0"/>
                        <a:t>6/21</a:t>
                      </a:r>
                      <a:endParaRPr sz="1800" dirty="0">
                        <a:ea typeface="印品粗朗体" panose="02000000000000000000"/>
                      </a:endParaRPr>
                    </a:p>
                  </a:txBody>
                  <a:tcPr marL="91450" marR="91450" marT="45725" marB="457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dirty="0"/>
                        <a:t>社團成績</a:t>
                      </a:r>
                      <a:endParaRPr lang="zh-TW" altLang="en-US" sz="1800" dirty="0">
                        <a:ea typeface="印品粗朗体" panose="02000000000000000000"/>
                      </a:endParaRPr>
                    </a:p>
                  </a:txBody>
                  <a:tcPr marL="91450" marR="91450" marT="45725" marB="45725" anchor="ctr"/>
                </a:tc>
                <a:extLst>
                  <a:ext uri="{0D108BD9-81ED-4DB2-BD59-A6C34878D82A}">
                    <a16:rowId xmlns:a16="http://schemas.microsoft.com/office/drawing/2014/main" val="1324681893"/>
                  </a:ext>
                </a:extLst>
              </a:tr>
              <a:tr h="666450">
                <a:tc>
                  <a:txBody>
                    <a:bodyPr/>
                    <a:lstStyle/>
                    <a:p>
                      <a:pPr algn="ctr"/>
                      <a:r>
                        <a:rPr lang="zh-TW" altLang="en-US" sz="1400" dirty="0"/>
                        <a:t>蕭品欣</a:t>
                      </a:r>
                    </a:p>
                  </a:txBody>
                  <a:tcPr anchor="ctr"/>
                </a:tc>
                <a:tc>
                  <a:txBody>
                    <a:bodyPr/>
                    <a:lstStyle/>
                    <a:p>
                      <a:pPr algn="ctr"/>
                      <a:r>
                        <a:rPr lang="zh-TW" altLang="en-US" sz="1400" dirty="0"/>
                        <a:t>國二望</a:t>
                      </a:r>
                      <a:r>
                        <a:rPr lang="en-US" altLang="zh-TW" sz="1400" dirty="0"/>
                        <a:t>12</a:t>
                      </a:r>
                      <a:endParaRPr lang="zh-TW" altLang="en-US" sz="1400" dirty="0"/>
                    </a:p>
                  </a:txBody>
                  <a:tcPr anchor="ctr"/>
                </a:tc>
                <a:tc>
                  <a:txBody>
                    <a:bodyPr/>
                    <a:lstStyle/>
                    <a:p>
                      <a:pPr algn="ctr"/>
                      <a:endParaRPr lang="zh-TW" altLang="en-US" dirty="0"/>
                    </a:p>
                  </a:txBody>
                  <a:tcPr anchor="ctr"/>
                </a:tc>
                <a:tc>
                  <a:txBody>
                    <a:bodyPr/>
                    <a:lstStyle/>
                    <a:p>
                      <a:pPr algn="ctr"/>
                      <a:endParaRPr lang="zh-TW" altLang="en-US" dirty="0"/>
                    </a:p>
                  </a:txBody>
                  <a:tcPr anchor="ctr"/>
                </a:tc>
                <a:tc>
                  <a:txBody>
                    <a:bodyPr/>
                    <a:lstStyle/>
                    <a:p>
                      <a:pPr algn="ctr"/>
                      <a:endParaRPr lang="zh-TW" altLang="en-US" dirty="0"/>
                    </a:p>
                  </a:txBody>
                  <a:tcPr anchor="ctr"/>
                </a:tc>
                <a:tc>
                  <a:txBody>
                    <a:bodyPr/>
                    <a:lstStyle/>
                    <a:p>
                      <a:pPr algn="ctr"/>
                      <a:r>
                        <a:rPr lang="en-US" altLang="zh-TW" dirty="0"/>
                        <a:t>95</a:t>
                      </a:r>
                      <a:endParaRPr lang="zh-TW" altLang="en-US" dirty="0"/>
                    </a:p>
                  </a:txBody>
                  <a:tcPr anchor="ctr"/>
                </a:tc>
                <a:extLst>
                  <a:ext uri="{0D108BD9-81ED-4DB2-BD59-A6C34878D82A}">
                    <a16:rowId xmlns:a16="http://schemas.microsoft.com/office/drawing/2014/main" val="310825248"/>
                  </a:ext>
                </a:extLst>
              </a:tr>
              <a:tr h="666450">
                <a:tc>
                  <a:txBody>
                    <a:bodyPr/>
                    <a:lstStyle/>
                    <a:p>
                      <a:pPr algn="ctr"/>
                      <a:r>
                        <a:rPr lang="zh-TW" altLang="en-US" sz="1400" dirty="0"/>
                        <a:t>林俊瑋</a:t>
                      </a:r>
                    </a:p>
                  </a:txBody>
                  <a:tcPr anchor="ctr"/>
                </a:tc>
                <a:tc>
                  <a:txBody>
                    <a:bodyPr/>
                    <a:lstStyle/>
                    <a:p>
                      <a:pPr algn="ctr"/>
                      <a:r>
                        <a:rPr lang="zh-TW" altLang="en-US" sz="1400" dirty="0"/>
                        <a:t>國二真</a:t>
                      </a:r>
                      <a:r>
                        <a:rPr lang="en-US" altLang="zh-TW" sz="1400" dirty="0"/>
                        <a:t>21</a:t>
                      </a:r>
                      <a:endParaRPr lang="zh-TW" altLang="en-US" sz="1400" dirty="0"/>
                    </a:p>
                  </a:txBody>
                  <a:tcPr anchor="ctr"/>
                </a:tc>
                <a:tc>
                  <a:txBody>
                    <a:bodyPr/>
                    <a:lstStyle/>
                    <a:p>
                      <a:pPr algn="ctr"/>
                      <a:endParaRPr lang="zh-TW" altLang="en-US" dirty="0"/>
                    </a:p>
                  </a:txBody>
                  <a:tcPr anchor="ctr"/>
                </a:tc>
                <a:tc>
                  <a:txBody>
                    <a:bodyPr/>
                    <a:lstStyle/>
                    <a:p>
                      <a:pPr algn="ctr"/>
                      <a:endParaRPr lang="zh-TW" altLang="en-US"/>
                    </a:p>
                  </a:txBody>
                  <a:tcPr anchor="ctr"/>
                </a:tc>
                <a:tc>
                  <a:txBody>
                    <a:bodyPr/>
                    <a:lstStyle/>
                    <a:p>
                      <a:pPr algn="ctr"/>
                      <a:endParaRPr lang="zh-TW" altLang="en-US" dirty="0"/>
                    </a:p>
                  </a:txBody>
                  <a:tcPr anchor="ctr"/>
                </a:tc>
                <a:tc>
                  <a:txBody>
                    <a:bodyPr/>
                    <a:lstStyle/>
                    <a:p>
                      <a:pPr algn="ctr"/>
                      <a:r>
                        <a:rPr lang="en-US" altLang="zh-TW" dirty="0"/>
                        <a:t>90</a:t>
                      </a:r>
                      <a:endParaRPr lang="zh-TW" altLang="en-US" dirty="0"/>
                    </a:p>
                  </a:txBody>
                  <a:tcPr anchor="ctr"/>
                </a:tc>
                <a:extLst>
                  <a:ext uri="{0D108BD9-81ED-4DB2-BD59-A6C34878D82A}">
                    <a16:rowId xmlns:a16="http://schemas.microsoft.com/office/drawing/2014/main" val="3496625607"/>
                  </a:ext>
                </a:extLst>
              </a:tr>
              <a:tr h="666450">
                <a:tc>
                  <a:txBody>
                    <a:bodyPr/>
                    <a:lstStyle/>
                    <a:p>
                      <a:pPr algn="ctr"/>
                      <a:r>
                        <a:rPr lang="zh-TW" altLang="en-US" sz="1400" dirty="0"/>
                        <a:t>蔡協廷</a:t>
                      </a:r>
                    </a:p>
                  </a:txBody>
                  <a:tcPr anchor="ctr"/>
                </a:tc>
                <a:tc>
                  <a:txBody>
                    <a:bodyPr/>
                    <a:lstStyle/>
                    <a:p>
                      <a:pPr algn="ctr"/>
                      <a:r>
                        <a:rPr lang="zh-TW" altLang="en-US" sz="1400" dirty="0"/>
                        <a:t>國二真</a:t>
                      </a:r>
                      <a:r>
                        <a:rPr lang="en-US" altLang="zh-TW" sz="1400" dirty="0"/>
                        <a:t>23 </a:t>
                      </a:r>
                      <a:endParaRPr lang="zh-TW" altLang="en-US" sz="1400" dirty="0"/>
                    </a:p>
                  </a:txBody>
                  <a:tcPr anchor="ctr"/>
                </a:tc>
                <a:tc>
                  <a:txBody>
                    <a:bodyPr/>
                    <a:lstStyle/>
                    <a:p>
                      <a:pPr algn="ctr"/>
                      <a:endParaRPr lang="zh-TW" altLang="en-US" dirty="0"/>
                    </a:p>
                  </a:txBody>
                  <a:tcPr anchor="ctr"/>
                </a:tc>
                <a:tc>
                  <a:txBody>
                    <a:bodyPr/>
                    <a:lstStyle/>
                    <a:p>
                      <a:pPr algn="ctr"/>
                      <a:endParaRPr lang="zh-TW" altLang="en-US" dirty="0"/>
                    </a:p>
                  </a:txBody>
                  <a:tcPr anchor="ctr"/>
                </a:tc>
                <a:tc>
                  <a:txBody>
                    <a:bodyPr/>
                    <a:lstStyle/>
                    <a:p>
                      <a:pPr algn="ctr"/>
                      <a:endParaRPr lang="zh-TW" altLang="en-US"/>
                    </a:p>
                  </a:txBody>
                  <a:tcPr anchor="ctr"/>
                </a:tc>
                <a:tc>
                  <a:txBody>
                    <a:bodyPr/>
                    <a:lstStyle/>
                    <a:p>
                      <a:pPr algn="ctr"/>
                      <a:r>
                        <a:rPr lang="en-US" altLang="zh-TW" dirty="0"/>
                        <a:t>95</a:t>
                      </a:r>
                      <a:endParaRPr lang="zh-TW" altLang="en-US" dirty="0"/>
                    </a:p>
                  </a:txBody>
                  <a:tcPr anchor="ctr"/>
                </a:tc>
                <a:extLst>
                  <a:ext uri="{0D108BD9-81ED-4DB2-BD59-A6C34878D82A}">
                    <a16:rowId xmlns:a16="http://schemas.microsoft.com/office/drawing/2014/main" val="504233666"/>
                  </a:ext>
                </a:extLst>
              </a:tr>
              <a:tr h="666450">
                <a:tc>
                  <a:txBody>
                    <a:bodyPr/>
                    <a:lstStyle/>
                    <a:p>
                      <a:pPr algn="ctr"/>
                      <a:r>
                        <a:rPr lang="zh-TW" altLang="en-US" sz="1400" dirty="0"/>
                        <a:t>林莛翰</a:t>
                      </a:r>
                    </a:p>
                  </a:txBody>
                  <a:tcPr anchor="ctr"/>
                </a:tc>
                <a:tc>
                  <a:txBody>
                    <a:bodyPr/>
                    <a:lstStyle/>
                    <a:p>
                      <a:pPr algn="ctr"/>
                      <a:r>
                        <a:rPr lang="zh-TW" altLang="en-US" sz="1400" dirty="0"/>
                        <a:t>國二真</a:t>
                      </a:r>
                      <a:r>
                        <a:rPr lang="en-US" altLang="zh-TW" sz="1400" dirty="0"/>
                        <a:t>24</a:t>
                      </a:r>
                      <a:endParaRPr lang="zh-TW" altLang="en-US" sz="1400" dirty="0"/>
                    </a:p>
                  </a:txBody>
                  <a:tcPr anchor="ctr"/>
                </a:tc>
                <a:tc>
                  <a:txBody>
                    <a:bodyPr/>
                    <a:lstStyle/>
                    <a:p>
                      <a:pPr algn="ctr"/>
                      <a:endParaRPr lang="zh-TW" altLang="en-US" dirty="0"/>
                    </a:p>
                  </a:txBody>
                  <a:tcPr anchor="ctr"/>
                </a:tc>
                <a:tc>
                  <a:txBody>
                    <a:bodyPr/>
                    <a:lstStyle/>
                    <a:p>
                      <a:pPr algn="ctr"/>
                      <a:endParaRPr lang="zh-TW" altLang="en-US" dirty="0"/>
                    </a:p>
                  </a:txBody>
                  <a:tcPr anchor="ctr"/>
                </a:tc>
                <a:tc>
                  <a:txBody>
                    <a:bodyPr/>
                    <a:lstStyle/>
                    <a:p>
                      <a:pPr algn="ctr"/>
                      <a:endParaRPr lang="zh-TW" altLang="en-US" dirty="0"/>
                    </a:p>
                  </a:txBody>
                  <a:tcPr anchor="ctr"/>
                </a:tc>
                <a:tc>
                  <a:txBody>
                    <a:bodyPr/>
                    <a:lstStyle/>
                    <a:p>
                      <a:pPr algn="ctr"/>
                      <a:r>
                        <a:rPr lang="en-US" altLang="zh-TW" dirty="0"/>
                        <a:t>90</a:t>
                      </a:r>
                      <a:endParaRPr lang="zh-TW" altLang="en-US" dirty="0"/>
                    </a:p>
                  </a:txBody>
                  <a:tcPr anchor="ctr"/>
                </a:tc>
                <a:extLst>
                  <a:ext uri="{0D108BD9-81ED-4DB2-BD59-A6C34878D82A}">
                    <a16:rowId xmlns:a16="http://schemas.microsoft.com/office/drawing/2014/main" val="1395731815"/>
                  </a:ext>
                </a:extLst>
              </a:tr>
              <a:tr h="599195">
                <a:tc>
                  <a:txBody>
                    <a:bodyPr/>
                    <a:lstStyle/>
                    <a:p>
                      <a:pPr algn="ctr"/>
                      <a:r>
                        <a:rPr lang="zh-TW" altLang="en-US" sz="1400" dirty="0"/>
                        <a:t>柯竣彬</a:t>
                      </a:r>
                    </a:p>
                  </a:txBody>
                  <a:tcPr anchor="ctr"/>
                </a:tc>
                <a:tc>
                  <a:txBody>
                    <a:bodyPr/>
                    <a:lstStyle/>
                    <a:p>
                      <a:pPr algn="ctr"/>
                      <a:r>
                        <a:rPr lang="zh-TW" altLang="en-US" sz="1400" dirty="0"/>
                        <a:t>國二真</a:t>
                      </a:r>
                      <a:r>
                        <a:rPr lang="en-US" altLang="zh-TW" sz="1400" dirty="0"/>
                        <a:t>26</a:t>
                      </a:r>
                      <a:endParaRPr lang="zh-TW" altLang="en-US" sz="1400" dirty="0"/>
                    </a:p>
                  </a:txBody>
                  <a:tcPr anchor="ctr"/>
                </a:tc>
                <a:tc>
                  <a:txBody>
                    <a:bodyPr/>
                    <a:lstStyle/>
                    <a:p>
                      <a:pPr algn="ctr"/>
                      <a:endParaRPr lang="zh-TW" altLang="en-US" dirty="0"/>
                    </a:p>
                  </a:txBody>
                  <a:tcPr anchor="ctr"/>
                </a:tc>
                <a:tc>
                  <a:txBody>
                    <a:bodyPr/>
                    <a:lstStyle/>
                    <a:p>
                      <a:pPr algn="ctr"/>
                      <a:endParaRPr lang="zh-TW" altLang="en-US" dirty="0"/>
                    </a:p>
                  </a:txBody>
                  <a:tcPr anchor="ctr"/>
                </a:tc>
                <a:tc>
                  <a:txBody>
                    <a:bodyPr/>
                    <a:lstStyle/>
                    <a:p>
                      <a:pPr algn="ctr"/>
                      <a:endParaRPr lang="zh-TW" altLang="en-US" dirty="0"/>
                    </a:p>
                  </a:txBody>
                  <a:tcPr anchor="ctr"/>
                </a:tc>
                <a:tc>
                  <a:txBody>
                    <a:bodyPr/>
                    <a:lstStyle/>
                    <a:p>
                      <a:pPr algn="ctr"/>
                      <a:r>
                        <a:rPr lang="en-US" altLang="zh-TW" dirty="0"/>
                        <a:t>95</a:t>
                      </a:r>
                      <a:endParaRPr lang="zh-TW" altLang="en-US" dirty="0"/>
                    </a:p>
                  </a:txBody>
                  <a:tcPr anchor="ctr"/>
                </a:tc>
                <a:extLst>
                  <a:ext uri="{0D108BD9-81ED-4DB2-BD59-A6C34878D82A}">
                    <a16:rowId xmlns:a16="http://schemas.microsoft.com/office/drawing/2014/main" val="3467272992"/>
                  </a:ext>
                </a:extLst>
              </a:tr>
            </a:tbl>
          </a:graphicData>
        </a:graphic>
      </p:graphicFrame>
      <p:sp>
        <p:nvSpPr>
          <p:cNvPr id="41" name="椭圆 53">
            <a:extLst>
              <a:ext uri="{FF2B5EF4-FFF2-40B4-BE49-F238E27FC236}">
                <a16:creationId xmlns:a16="http://schemas.microsoft.com/office/drawing/2014/main" id="{9BBD7266-7116-48C1-AC8A-E3523CB03283}"/>
              </a:ext>
            </a:extLst>
          </p:cNvPr>
          <p:cNvSpPr/>
          <p:nvPr/>
        </p:nvSpPr>
        <p:spPr>
          <a:xfrm flipV="1">
            <a:off x="2427050" y="3161435"/>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3">
            <a:extLst>
              <a:ext uri="{FF2B5EF4-FFF2-40B4-BE49-F238E27FC236}">
                <a16:creationId xmlns:a16="http://schemas.microsoft.com/office/drawing/2014/main" id="{CDAC9969-CD6A-48E9-B7A0-A0021CAB16C2}"/>
              </a:ext>
            </a:extLst>
          </p:cNvPr>
          <p:cNvSpPr/>
          <p:nvPr/>
        </p:nvSpPr>
        <p:spPr>
          <a:xfrm flipV="1">
            <a:off x="2436925" y="4392028"/>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3">
            <a:extLst>
              <a:ext uri="{FF2B5EF4-FFF2-40B4-BE49-F238E27FC236}">
                <a16:creationId xmlns:a16="http://schemas.microsoft.com/office/drawing/2014/main" id="{0A022B36-F3AA-49D8-BC68-AB5B41D78E86}"/>
              </a:ext>
            </a:extLst>
          </p:cNvPr>
          <p:cNvSpPr/>
          <p:nvPr/>
        </p:nvSpPr>
        <p:spPr>
          <a:xfrm flipV="1">
            <a:off x="4103872" y="4384528"/>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a:extLst>
              <a:ext uri="{FF2B5EF4-FFF2-40B4-BE49-F238E27FC236}">
                <a16:creationId xmlns:a16="http://schemas.microsoft.com/office/drawing/2014/main" id="{60E9ED7B-2780-4978-8698-F1952E1FD756}"/>
              </a:ext>
            </a:extLst>
          </p:cNvPr>
          <p:cNvSpPr/>
          <p:nvPr/>
        </p:nvSpPr>
        <p:spPr>
          <a:xfrm flipV="1">
            <a:off x="2436925" y="5044108"/>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3">
            <a:extLst>
              <a:ext uri="{FF2B5EF4-FFF2-40B4-BE49-F238E27FC236}">
                <a16:creationId xmlns:a16="http://schemas.microsoft.com/office/drawing/2014/main" id="{103020CF-4496-49B4-802F-667A16F1A9E1}"/>
              </a:ext>
            </a:extLst>
          </p:cNvPr>
          <p:cNvSpPr/>
          <p:nvPr/>
        </p:nvSpPr>
        <p:spPr>
          <a:xfrm flipV="1">
            <a:off x="3257612" y="5036607"/>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3">
            <a:extLst>
              <a:ext uri="{FF2B5EF4-FFF2-40B4-BE49-F238E27FC236}">
                <a16:creationId xmlns:a16="http://schemas.microsoft.com/office/drawing/2014/main" id="{0DFFA33F-4F77-44FE-875A-D8986DC9B216}"/>
              </a:ext>
            </a:extLst>
          </p:cNvPr>
          <p:cNvSpPr/>
          <p:nvPr/>
        </p:nvSpPr>
        <p:spPr>
          <a:xfrm flipV="1">
            <a:off x="4103872" y="5036608"/>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3">
            <a:extLst>
              <a:ext uri="{FF2B5EF4-FFF2-40B4-BE49-F238E27FC236}">
                <a16:creationId xmlns:a16="http://schemas.microsoft.com/office/drawing/2014/main" id="{A52C7659-4DA7-47B3-BED2-746E792219FA}"/>
              </a:ext>
            </a:extLst>
          </p:cNvPr>
          <p:cNvSpPr/>
          <p:nvPr/>
        </p:nvSpPr>
        <p:spPr>
          <a:xfrm flipV="1">
            <a:off x="2415617" y="3787610"/>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3">
            <a:extLst>
              <a:ext uri="{FF2B5EF4-FFF2-40B4-BE49-F238E27FC236}">
                <a16:creationId xmlns:a16="http://schemas.microsoft.com/office/drawing/2014/main" id="{E77E0D12-8272-4951-9F14-5E7F5114BD85}"/>
              </a:ext>
            </a:extLst>
          </p:cNvPr>
          <p:cNvSpPr/>
          <p:nvPr/>
        </p:nvSpPr>
        <p:spPr>
          <a:xfrm flipV="1">
            <a:off x="3265179" y="3780109"/>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3">
            <a:extLst>
              <a:ext uri="{FF2B5EF4-FFF2-40B4-BE49-F238E27FC236}">
                <a16:creationId xmlns:a16="http://schemas.microsoft.com/office/drawing/2014/main" id="{9577EDB0-ADDD-4A23-BC79-6D738F097113}"/>
              </a:ext>
            </a:extLst>
          </p:cNvPr>
          <p:cNvSpPr/>
          <p:nvPr/>
        </p:nvSpPr>
        <p:spPr>
          <a:xfrm flipV="1">
            <a:off x="4111439" y="3780110"/>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53">
            <a:extLst>
              <a:ext uri="{FF2B5EF4-FFF2-40B4-BE49-F238E27FC236}">
                <a16:creationId xmlns:a16="http://schemas.microsoft.com/office/drawing/2014/main" id="{A2543091-7022-493B-8F53-1EF34FE72CDA}"/>
              </a:ext>
            </a:extLst>
          </p:cNvPr>
          <p:cNvSpPr/>
          <p:nvPr/>
        </p:nvSpPr>
        <p:spPr>
          <a:xfrm flipV="1">
            <a:off x="4102266" y="5631771"/>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8" name="群組 77">
            <a:extLst>
              <a:ext uri="{FF2B5EF4-FFF2-40B4-BE49-F238E27FC236}">
                <a16:creationId xmlns:a16="http://schemas.microsoft.com/office/drawing/2014/main" id="{1E96C315-7A04-4911-AA91-C960346729BE}"/>
              </a:ext>
            </a:extLst>
          </p:cNvPr>
          <p:cNvGrpSpPr/>
          <p:nvPr/>
        </p:nvGrpSpPr>
        <p:grpSpPr>
          <a:xfrm rot="225371">
            <a:off x="4445079" y="504319"/>
            <a:ext cx="3051317" cy="1280355"/>
            <a:chOff x="4913568" y="5136349"/>
            <a:chExt cx="3051317" cy="1280355"/>
          </a:xfrm>
        </p:grpSpPr>
        <p:grpSp>
          <p:nvGrpSpPr>
            <p:cNvPr id="79" name="组合 90">
              <a:extLst>
                <a:ext uri="{FF2B5EF4-FFF2-40B4-BE49-F238E27FC236}">
                  <a16:creationId xmlns:a16="http://schemas.microsoft.com/office/drawing/2014/main" id="{3B7DDE1C-707F-4F6D-A218-4E8D447977D0}"/>
                </a:ext>
              </a:extLst>
            </p:cNvPr>
            <p:cNvGrpSpPr/>
            <p:nvPr/>
          </p:nvGrpSpPr>
          <p:grpSpPr>
            <a:xfrm>
              <a:off x="4913568" y="5136349"/>
              <a:ext cx="3051317" cy="1280355"/>
              <a:chOff x="300554" y="3847415"/>
              <a:chExt cx="4082394" cy="1832955"/>
            </a:xfrm>
          </p:grpSpPr>
          <p:grpSp>
            <p:nvGrpSpPr>
              <p:cNvPr id="81" name="组合 91">
                <a:extLst>
                  <a:ext uri="{FF2B5EF4-FFF2-40B4-BE49-F238E27FC236}">
                    <a16:creationId xmlns:a16="http://schemas.microsoft.com/office/drawing/2014/main" id="{BF672BBC-2BDB-4427-ABFC-73BA01502E11}"/>
                  </a:ext>
                </a:extLst>
              </p:cNvPr>
              <p:cNvGrpSpPr/>
              <p:nvPr/>
            </p:nvGrpSpPr>
            <p:grpSpPr>
              <a:xfrm>
                <a:off x="300554" y="3847415"/>
                <a:ext cx="3920865" cy="1432592"/>
                <a:chOff x="1152804" y="3306940"/>
                <a:chExt cx="3920865" cy="1432592"/>
              </a:xfrm>
            </p:grpSpPr>
            <p:sp>
              <p:nvSpPr>
                <p:cNvPr id="84" name="十字星 21">
                  <a:extLst>
                    <a:ext uri="{FF2B5EF4-FFF2-40B4-BE49-F238E27FC236}">
                      <a16:creationId xmlns:a16="http://schemas.microsoft.com/office/drawing/2014/main" id="{2362C8F5-2CDB-44B4-ADD7-428B891DE4DF}"/>
                    </a:ext>
                  </a:extLst>
                </p:cNvPr>
                <p:cNvSpPr/>
                <p:nvPr/>
              </p:nvSpPr>
              <p:spPr>
                <a:xfrm>
                  <a:off x="1152804" y="3306940"/>
                  <a:ext cx="342927" cy="342927"/>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FFC000"/>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任意多边形 95">
                  <a:extLst>
                    <a:ext uri="{FF2B5EF4-FFF2-40B4-BE49-F238E27FC236}">
                      <a16:creationId xmlns:a16="http://schemas.microsoft.com/office/drawing/2014/main" id="{BDAAD7F4-3175-431A-8A60-0A8E2B02B6D2}"/>
                    </a:ext>
                  </a:extLst>
                </p:cNvPr>
                <p:cNvSpPr/>
                <p:nvPr/>
              </p:nvSpPr>
              <p:spPr>
                <a:xfrm rot="5400000">
                  <a:off x="4772052" y="4057070"/>
                  <a:ext cx="289560" cy="313674"/>
                </a:xfrm>
                <a:custGeom>
                  <a:avLst/>
                  <a:gdLst>
                    <a:gd name="connsiteX0" fmla="*/ 458919 w 1482909"/>
                    <a:gd name="connsiteY0" fmla="*/ 806919 h 1606405"/>
                    <a:gd name="connsiteX1" fmla="*/ 716256 w 1482909"/>
                    <a:gd name="connsiteY1" fmla="*/ 1064256 h 1606405"/>
                    <a:gd name="connsiteX2" fmla="*/ 973593 w 1482909"/>
                    <a:gd name="connsiteY2" fmla="*/ 806919 h 1606405"/>
                    <a:gd name="connsiteX3" fmla="*/ 716256 w 1482909"/>
                    <a:gd name="connsiteY3" fmla="*/ 549582 h 1606405"/>
                    <a:gd name="connsiteX4" fmla="*/ 458919 w 1482909"/>
                    <a:gd name="connsiteY4" fmla="*/ 806919 h 1606405"/>
                    <a:gd name="connsiteX5" fmla="*/ 0 w 1482909"/>
                    <a:gd name="connsiteY5" fmla="*/ 880351 h 1606405"/>
                    <a:gd name="connsiteX6" fmla="*/ 0 w 1482909"/>
                    <a:gd name="connsiteY6" fmla="*/ 738145 h 1606405"/>
                    <a:gd name="connsiteX7" fmla="*/ 35553 w 1482909"/>
                    <a:gd name="connsiteY7" fmla="*/ 702592 h 1606405"/>
                    <a:gd name="connsiteX8" fmla="*/ 301266 w 1482909"/>
                    <a:gd name="connsiteY8" fmla="*/ 702592 h 1606405"/>
                    <a:gd name="connsiteX9" fmla="*/ 26979 w 1482909"/>
                    <a:gd name="connsiteY9" fmla="*/ 544233 h 1606405"/>
                    <a:gd name="connsiteX10" fmla="*/ 13966 w 1482909"/>
                    <a:gd name="connsiteY10" fmla="*/ 495666 h 1606405"/>
                    <a:gd name="connsiteX11" fmla="*/ 85069 w 1482909"/>
                    <a:gd name="connsiteY11" fmla="*/ 372512 h 1606405"/>
                    <a:gd name="connsiteX12" fmla="*/ 133635 w 1482909"/>
                    <a:gd name="connsiteY12" fmla="*/ 359498 h 1606405"/>
                    <a:gd name="connsiteX13" fmla="*/ 498941 w 1482909"/>
                    <a:gd name="connsiteY13" fmla="*/ 570407 h 1606405"/>
                    <a:gd name="connsiteX14" fmla="*/ 282265 w 1482909"/>
                    <a:gd name="connsiteY14" fmla="*/ 195112 h 1606405"/>
                    <a:gd name="connsiteX15" fmla="*/ 295277 w 1482909"/>
                    <a:gd name="connsiteY15" fmla="*/ 146546 h 1606405"/>
                    <a:gd name="connsiteX16" fmla="*/ 418431 w 1482909"/>
                    <a:gd name="connsiteY16" fmla="*/ 75444 h 1606405"/>
                    <a:gd name="connsiteX17" fmla="*/ 466997 w 1482909"/>
                    <a:gd name="connsiteY17" fmla="*/ 88456 h 1606405"/>
                    <a:gd name="connsiteX18" fmla="*/ 609600 w 1482909"/>
                    <a:gd name="connsiteY18" fmla="*/ 335450 h 1606405"/>
                    <a:gd name="connsiteX19" fmla="*/ 609600 w 1482909"/>
                    <a:gd name="connsiteY19" fmla="*/ 35552 h 1606405"/>
                    <a:gd name="connsiteX20" fmla="*/ 645153 w 1482909"/>
                    <a:gd name="connsiteY20" fmla="*/ 0 h 1606405"/>
                    <a:gd name="connsiteX21" fmla="*/ 787359 w 1482909"/>
                    <a:gd name="connsiteY21" fmla="*/ 0 h 1606405"/>
                    <a:gd name="connsiteX22" fmla="*/ 822912 w 1482909"/>
                    <a:gd name="connsiteY22" fmla="*/ 35552 h 1606405"/>
                    <a:gd name="connsiteX23" fmla="*/ 822912 w 1482909"/>
                    <a:gd name="connsiteY23" fmla="*/ 316841 h 1606405"/>
                    <a:gd name="connsiteX24" fmla="*/ 969156 w 1482909"/>
                    <a:gd name="connsiteY24" fmla="*/ 63540 h 1606405"/>
                    <a:gd name="connsiteX25" fmla="*/ 1017722 w 1482909"/>
                    <a:gd name="connsiteY25" fmla="*/ 50526 h 1606405"/>
                    <a:gd name="connsiteX26" fmla="*/ 1140876 w 1482909"/>
                    <a:gd name="connsiteY26" fmla="*/ 121630 h 1606405"/>
                    <a:gd name="connsiteX27" fmla="*/ 1153889 w 1482909"/>
                    <a:gd name="connsiteY27" fmla="*/ 170196 h 1606405"/>
                    <a:gd name="connsiteX28" fmla="*/ 942980 w 1482909"/>
                    <a:gd name="connsiteY28" fmla="*/ 535502 h 1606405"/>
                    <a:gd name="connsiteX29" fmla="*/ 1318275 w 1482909"/>
                    <a:gd name="connsiteY29" fmla="*/ 318825 h 1606405"/>
                    <a:gd name="connsiteX30" fmla="*/ 1366842 w 1482909"/>
                    <a:gd name="connsiteY30" fmla="*/ 331838 h 1606405"/>
                    <a:gd name="connsiteX31" fmla="*/ 1437945 w 1482909"/>
                    <a:gd name="connsiteY31" fmla="*/ 454992 h 1606405"/>
                    <a:gd name="connsiteX32" fmla="*/ 1424931 w 1482909"/>
                    <a:gd name="connsiteY32" fmla="*/ 503559 h 1606405"/>
                    <a:gd name="connsiteX33" fmla="*/ 1177936 w 1482909"/>
                    <a:gd name="connsiteY33" fmla="*/ 646161 h 1606405"/>
                    <a:gd name="connsiteX34" fmla="*/ 1447356 w 1482909"/>
                    <a:gd name="connsiteY34" fmla="*/ 646161 h 1606405"/>
                    <a:gd name="connsiteX35" fmla="*/ 1482909 w 1482909"/>
                    <a:gd name="connsiteY35" fmla="*/ 681714 h 1606405"/>
                    <a:gd name="connsiteX36" fmla="*/ 1482909 w 1482909"/>
                    <a:gd name="connsiteY36" fmla="*/ 823920 h 1606405"/>
                    <a:gd name="connsiteX37" fmla="*/ 1447356 w 1482909"/>
                    <a:gd name="connsiteY37" fmla="*/ 859473 h 1606405"/>
                    <a:gd name="connsiteX38" fmla="*/ 1092603 w 1482909"/>
                    <a:gd name="connsiteY38" fmla="*/ 859472 h 1606405"/>
                    <a:gd name="connsiteX39" fmla="*/ 1428832 w 1482909"/>
                    <a:gd name="connsiteY39" fmla="*/ 1053595 h 1606405"/>
                    <a:gd name="connsiteX40" fmla="*/ 1441846 w 1482909"/>
                    <a:gd name="connsiteY40" fmla="*/ 1102162 h 1606405"/>
                    <a:gd name="connsiteX41" fmla="*/ 1370743 w 1482909"/>
                    <a:gd name="connsiteY41" fmla="*/ 1225316 h 1606405"/>
                    <a:gd name="connsiteX42" fmla="*/ 1322176 w 1482909"/>
                    <a:gd name="connsiteY42" fmla="*/ 1238330 h 1606405"/>
                    <a:gd name="connsiteX43" fmla="*/ 956871 w 1482909"/>
                    <a:gd name="connsiteY43" fmla="*/ 1027420 h 1606405"/>
                    <a:gd name="connsiteX44" fmla="*/ 1173548 w 1482909"/>
                    <a:gd name="connsiteY44" fmla="*/ 1402716 h 1606405"/>
                    <a:gd name="connsiteX45" fmla="*/ 1160534 w 1482909"/>
                    <a:gd name="connsiteY45" fmla="*/ 1451282 h 1606405"/>
                    <a:gd name="connsiteX46" fmla="*/ 1037380 w 1482909"/>
                    <a:gd name="connsiteY46" fmla="*/ 1522385 h 1606405"/>
                    <a:gd name="connsiteX47" fmla="*/ 988814 w 1482909"/>
                    <a:gd name="connsiteY47" fmla="*/ 1509372 h 1606405"/>
                    <a:gd name="connsiteX48" fmla="*/ 854179 w 1482909"/>
                    <a:gd name="connsiteY48" fmla="*/ 1276176 h 1606405"/>
                    <a:gd name="connsiteX49" fmla="*/ 854179 w 1482909"/>
                    <a:gd name="connsiteY49" fmla="*/ 1570852 h 1606405"/>
                    <a:gd name="connsiteX50" fmla="*/ 818626 w 1482909"/>
                    <a:gd name="connsiteY50" fmla="*/ 1606405 h 1606405"/>
                    <a:gd name="connsiteX51" fmla="*/ 676420 w 1482909"/>
                    <a:gd name="connsiteY51" fmla="*/ 1606405 h 1606405"/>
                    <a:gd name="connsiteX52" fmla="*/ 640866 w 1482909"/>
                    <a:gd name="connsiteY52" fmla="*/ 1570852 h 1606405"/>
                    <a:gd name="connsiteX53" fmla="*/ 640866 w 1482909"/>
                    <a:gd name="connsiteY53" fmla="*/ 1244178 h 1606405"/>
                    <a:gd name="connsiteX54" fmla="*/ 482507 w 1482909"/>
                    <a:gd name="connsiteY54" fmla="*/ 1518466 h 1606405"/>
                    <a:gd name="connsiteX55" fmla="*/ 433940 w 1482909"/>
                    <a:gd name="connsiteY55" fmla="*/ 1531480 h 1606405"/>
                    <a:gd name="connsiteX56" fmla="*/ 310786 w 1482909"/>
                    <a:gd name="connsiteY56" fmla="*/ 1460377 h 1606405"/>
                    <a:gd name="connsiteX57" fmla="*/ 297773 w 1482909"/>
                    <a:gd name="connsiteY57" fmla="*/ 1411810 h 1606405"/>
                    <a:gd name="connsiteX58" fmla="*/ 508683 w 1482909"/>
                    <a:gd name="connsiteY58" fmla="*/ 1046504 h 1606405"/>
                    <a:gd name="connsiteX59" fmla="*/ 133386 w 1482909"/>
                    <a:gd name="connsiteY59" fmla="*/ 1263181 h 1606405"/>
                    <a:gd name="connsiteX60" fmla="*/ 84820 w 1482909"/>
                    <a:gd name="connsiteY60" fmla="*/ 1250168 h 1606405"/>
                    <a:gd name="connsiteX61" fmla="*/ 13717 w 1482909"/>
                    <a:gd name="connsiteY61" fmla="*/ 1127014 h 1606405"/>
                    <a:gd name="connsiteX62" fmla="*/ 26730 w 1482909"/>
                    <a:gd name="connsiteY62" fmla="*/ 1078448 h 1606405"/>
                    <a:gd name="connsiteX63" fmla="*/ 308264 w 1482909"/>
                    <a:gd name="connsiteY63" fmla="*/ 915904 h 1606405"/>
                    <a:gd name="connsiteX64" fmla="*/ 35554 w 1482909"/>
                    <a:gd name="connsiteY64" fmla="*/ 915904 h 1606405"/>
                    <a:gd name="connsiteX65" fmla="*/ 0 w 1482909"/>
                    <a:gd name="connsiteY65" fmla="*/ 880351 h 160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482909" h="1606405">
                      <a:moveTo>
                        <a:pt x="458919" y="806919"/>
                      </a:moveTo>
                      <a:cubicBezTo>
                        <a:pt x="458919" y="949042"/>
                        <a:pt x="574133" y="1064256"/>
                        <a:pt x="716256" y="1064256"/>
                      </a:cubicBezTo>
                      <a:cubicBezTo>
                        <a:pt x="858379" y="1064256"/>
                        <a:pt x="973593" y="949042"/>
                        <a:pt x="973593" y="806919"/>
                      </a:cubicBezTo>
                      <a:cubicBezTo>
                        <a:pt x="973593" y="664796"/>
                        <a:pt x="858379" y="549582"/>
                        <a:pt x="716256" y="549582"/>
                      </a:cubicBezTo>
                      <a:cubicBezTo>
                        <a:pt x="574133" y="549582"/>
                        <a:pt x="458919" y="664796"/>
                        <a:pt x="458919" y="806919"/>
                      </a:cubicBezTo>
                      <a:close/>
                      <a:moveTo>
                        <a:pt x="0" y="880351"/>
                      </a:moveTo>
                      <a:lnTo>
                        <a:pt x="0" y="738145"/>
                      </a:lnTo>
                      <a:cubicBezTo>
                        <a:pt x="0" y="718510"/>
                        <a:pt x="15918" y="702592"/>
                        <a:pt x="35553" y="702592"/>
                      </a:cubicBezTo>
                      <a:lnTo>
                        <a:pt x="301266" y="702592"/>
                      </a:lnTo>
                      <a:lnTo>
                        <a:pt x="26979" y="544233"/>
                      </a:lnTo>
                      <a:cubicBezTo>
                        <a:pt x="9975" y="534415"/>
                        <a:pt x="4148" y="512671"/>
                        <a:pt x="13966" y="495666"/>
                      </a:cubicBezTo>
                      <a:lnTo>
                        <a:pt x="85069" y="372512"/>
                      </a:lnTo>
                      <a:cubicBezTo>
                        <a:pt x="94887" y="355508"/>
                        <a:pt x="116631" y="349681"/>
                        <a:pt x="133635" y="359498"/>
                      </a:cubicBezTo>
                      <a:lnTo>
                        <a:pt x="498941" y="570407"/>
                      </a:lnTo>
                      <a:lnTo>
                        <a:pt x="282265" y="195112"/>
                      </a:lnTo>
                      <a:cubicBezTo>
                        <a:pt x="272446" y="178108"/>
                        <a:pt x="278273" y="156364"/>
                        <a:pt x="295277" y="146546"/>
                      </a:cubicBezTo>
                      <a:lnTo>
                        <a:pt x="418431" y="75444"/>
                      </a:lnTo>
                      <a:cubicBezTo>
                        <a:pt x="435436" y="65626"/>
                        <a:pt x="457180" y="71452"/>
                        <a:pt x="466997" y="88456"/>
                      </a:cubicBezTo>
                      <a:lnTo>
                        <a:pt x="609600" y="335450"/>
                      </a:lnTo>
                      <a:lnTo>
                        <a:pt x="609600" y="35552"/>
                      </a:lnTo>
                      <a:cubicBezTo>
                        <a:pt x="609600" y="15918"/>
                        <a:pt x="625518" y="0"/>
                        <a:pt x="645153" y="0"/>
                      </a:cubicBezTo>
                      <a:lnTo>
                        <a:pt x="787359" y="0"/>
                      </a:lnTo>
                      <a:cubicBezTo>
                        <a:pt x="806994" y="0"/>
                        <a:pt x="822912" y="15918"/>
                        <a:pt x="822912" y="35552"/>
                      </a:cubicBezTo>
                      <a:lnTo>
                        <a:pt x="822912" y="316841"/>
                      </a:lnTo>
                      <a:lnTo>
                        <a:pt x="969156" y="63540"/>
                      </a:lnTo>
                      <a:cubicBezTo>
                        <a:pt x="978973" y="46536"/>
                        <a:pt x="1000716" y="40710"/>
                        <a:pt x="1017722" y="50526"/>
                      </a:cubicBezTo>
                      <a:lnTo>
                        <a:pt x="1140876" y="121630"/>
                      </a:lnTo>
                      <a:cubicBezTo>
                        <a:pt x="1157879" y="131448"/>
                        <a:pt x="1163706" y="153192"/>
                        <a:pt x="1153889" y="170196"/>
                      </a:cubicBezTo>
                      <a:lnTo>
                        <a:pt x="942980" y="535502"/>
                      </a:lnTo>
                      <a:lnTo>
                        <a:pt x="1318275" y="318825"/>
                      </a:lnTo>
                      <a:cubicBezTo>
                        <a:pt x="1335279" y="309007"/>
                        <a:pt x="1357024" y="314834"/>
                        <a:pt x="1366842" y="331838"/>
                      </a:cubicBezTo>
                      <a:lnTo>
                        <a:pt x="1437945" y="454992"/>
                      </a:lnTo>
                      <a:cubicBezTo>
                        <a:pt x="1447762" y="471997"/>
                        <a:pt x="1441936" y="493741"/>
                        <a:pt x="1424931" y="503559"/>
                      </a:cubicBezTo>
                      <a:lnTo>
                        <a:pt x="1177936" y="646161"/>
                      </a:lnTo>
                      <a:lnTo>
                        <a:pt x="1447356" y="646161"/>
                      </a:lnTo>
                      <a:cubicBezTo>
                        <a:pt x="1466990" y="646161"/>
                        <a:pt x="1482908" y="662079"/>
                        <a:pt x="1482909" y="681714"/>
                      </a:cubicBezTo>
                      <a:lnTo>
                        <a:pt x="1482909" y="823920"/>
                      </a:lnTo>
                      <a:cubicBezTo>
                        <a:pt x="1482908" y="843555"/>
                        <a:pt x="1466990" y="859473"/>
                        <a:pt x="1447356" y="859473"/>
                      </a:cubicBezTo>
                      <a:lnTo>
                        <a:pt x="1092603" y="859472"/>
                      </a:lnTo>
                      <a:lnTo>
                        <a:pt x="1428832" y="1053595"/>
                      </a:lnTo>
                      <a:cubicBezTo>
                        <a:pt x="1445837" y="1063413"/>
                        <a:pt x="1451663" y="1085157"/>
                        <a:pt x="1441846" y="1102162"/>
                      </a:cubicBezTo>
                      <a:lnTo>
                        <a:pt x="1370743" y="1225316"/>
                      </a:lnTo>
                      <a:cubicBezTo>
                        <a:pt x="1360925" y="1242320"/>
                        <a:pt x="1339181" y="1248147"/>
                        <a:pt x="1322176" y="1238330"/>
                      </a:cubicBezTo>
                      <a:lnTo>
                        <a:pt x="956871" y="1027420"/>
                      </a:lnTo>
                      <a:lnTo>
                        <a:pt x="1173548" y="1402716"/>
                      </a:lnTo>
                      <a:cubicBezTo>
                        <a:pt x="1183365" y="1419720"/>
                        <a:pt x="1177539" y="1441464"/>
                        <a:pt x="1160534" y="1451282"/>
                      </a:cubicBezTo>
                      <a:lnTo>
                        <a:pt x="1037380" y="1522385"/>
                      </a:lnTo>
                      <a:cubicBezTo>
                        <a:pt x="1020376" y="1532202"/>
                        <a:pt x="998632" y="1526376"/>
                        <a:pt x="988814" y="1509372"/>
                      </a:cubicBezTo>
                      <a:lnTo>
                        <a:pt x="854179" y="1276176"/>
                      </a:lnTo>
                      <a:lnTo>
                        <a:pt x="854179" y="1570852"/>
                      </a:lnTo>
                      <a:cubicBezTo>
                        <a:pt x="854178" y="1590487"/>
                        <a:pt x="838260" y="1606404"/>
                        <a:pt x="818626" y="1606405"/>
                      </a:cubicBezTo>
                      <a:lnTo>
                        <a:pt x="676420" y="1606405"/>
                      </a:lnTo>
                      <a:cubicBezTo>
                        <a:pt x="656784" y="1606405"/>
                        <a:pt x="640867" y="1590487"/>
                        <a:pt x="640866" y="1570852"/>
                      </a:cubicBezTo>
                      <a:lnTo>
                        <a:pt x="640866" y="1244178"/>
                      </a:lnTo>
                      <a:lnTo>
                        <a:pt x="482507" y="1518466"/>
                      </a:lnTo>
                      <a:cubicBezTo>
                        <a:pt x="472689" y="1535471"/>
                        <a:pt x="450945" y="1541296"/>
                        <a:pt x="433940" y="1531480"/>
                      </a:cubicBezTo>
                      <a:lnTo>
                        <a:pt x="310786" y="1460377"/>
                      </a:lnTo>
                      <a:cubicBezTo>
                        <a:pt x="293782" y="1450559"/>
                        <a:pt x="287955" y="1428814"/>
                        <a:pt x="297773" y="1411810"/>
                      </a:cubicBezTo>
                      <a:lnTo>
                        <a:pt x="508683" y="1046504"/>
                      </a:lnTo>
                      <a:lnTo>
                        <a:pt x="133386" y="1263181"/>
                      </a:lnTo>
                      <a:cubicBezTo>
                        <a:pt x="116382" y="1272999"/>
                        <a:pt x="94637" y="1267172"/>
                        <a:pt x="84820" y="1250168"/>
                      </a:cubicBezTo>
                      <a:lnTo>
                        <a:pt x="13717" y="1127014"/>
                      </a:lnTo>
                      <a:cubicBezTo>
                        <a:pt x="3899" y="1110009"/>
                        <a:pt x="9726" y="1088265"/>
                        <a:pt x="26730" y="1078448"/>
                      </a:cubicBezTo>
                      <a:lnTo>
                        <a:pt x="308264" y="915904"/>
                      </a:lnTo>
                      <a:lnTo>
                        <a:pt x="35554" y="915904"/>
                      </a:lnTo>
                      <a:cubicBezTo>
                        <a:pt x="15918" y="915904"/>
                        <a:pt x="0" y="899986"/>
                        <a:pt x="0" y="880351"/>
                      </a:cubicBezTo>
                      <a:close/>
                    </a:path>
                  </a:pathLst>
                </a:custGeom>
                <a:solidFill>
                  <a:srgbClr val="22B4B9"/>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7" name="椭圆 97">
                  <a:extLst>
                    <a:ext uri="{FF2B5EF4-FFF2-40B4-BE49-F238E27FC236}">
                      <a16:creationId xmlns:a16="http://schemas.microsoft.com/office/drawing/2014/main" id="{071EB6ED-1A4D-454A-8ECC-C0D62DC49512}"/>
                    </a:ext>
                  </a:extLst>
                </p:cNvPr>
                <p:cNvSpPr/>
                <p:nvPr/>
              </p:nvSpPr>
              <p:spPr>
                <a:xfrm>
                  <a:off x="1926381" y="4298772"/>
                  <a:ext cx="179383" cy="179383"/>
                </a:xfrm>
                <a:prstGeom prst="ellipse">
                  <a:avLst/>
                </a:prstGeom>
                <a:noFill/>
                <a:ln w="57150">
                  <a:solidFill>
                    <a:srgbClr val="FD88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椭圆 98">
                  <a:extLst>
                    <a:ext uri="{FF2B5EF4-FFF2-40B4-BE49-F238E27FC236}">
                      <a16:creationId xmlns:a16="http://schemas.microsoft.com/office/drawing/2014/main" id="{11FCC628-DE30-4CB1-94F4-6F00DC528839}"/>
                    </a:ext>
                  </a:extLst>
                </p:cNvPr>
                <p:cNvSpPr/>
                <p:nvPr/>
              </p:nvSpPr>
              <p:spPr>
                <a:xfrm>
                  <a:off x="4575849" y="4644398"/>
                  <a:ext cx="95134" cy="95134"/>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十字星 21">
                  <a:extLst>
                    <a:ext uri="{FF2B5EF4-FFF2-40B4-BE49-F238E27FC236}">
                      <a16:creationId xmlns:a16="http://schemas.microsoft.com/office/drawing/2014/main" id="{13CECC66-39E5-4F62-91B4-9A0F4D2FD3E7}"/>
                    </a:ext>
                  </a:extLst>
                </p:cNvPr>
                <p:cNvSpPr/>
                <p:nvPr/>
              </p:nvSpPr>
              <p:spPr>
                <a:xfrm>
                  <a:off x="3773677" y="4113119"/>
                  <a:ext cx="185653" cy="185653"/>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7030A0"/>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2" name="十字星 21">
                <a:extLst>
                  <a:ext uri="{FF2B5EF4-FFF2-40B4-BE49-F238E27FC236}">
                    <a16:creationId xmlns:a16="http://schemas.microsoft.com/office/drawing/2014/main" id="{4FB968B6-0867-4D53-8AFC-5A040EC96A39}"/>
                  </a:ext>
                </a:extLst>
              </p:cNvPr>
              <p:cNvSpPr/>
              <p:nvPr/>
            </p:nvSpPr>
            <p:spPr>
              <a:xfrm>
                <a:off x="1349311" y="5459961"/>
                <a:ext cx="220409" cy="220409"/>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934BC9"/>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十字星 21">
                <a:extLst>
                  <a:ext uri="{FF2B5EF4-FFF2-40B4-BE49-F238E27FC236}">
                    <a16:creationId xmlns:a16="http://schemas.microsoft.com/office/drawing/2014/main" id="{48C79B2C-7F5B-4582-A6E5-037F1BCA747D}"/>
                  </a:ext>
                </a:extLst>
              </p:cNvPr>
              <p:cNvSpPr/>
              <p:nvPr/>
            </p:nvSpPr>
            <p:spPr>
              <a:xfrm>
                <a:off x="4162539" y="3934547"/>
                <a:ext cx="220409" cy="220409"/>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934BC9"/>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0" name="十字星 21">
              <a:extLst>
                <a:ext uri="{FF2B5EF4-FFF2-40B4-BE49-F238E27FC236}">
                  <a16:creationId xmlns:a16="http://schemas.microsoft.com/office/drawing/2014/main" id="{DC3A2794-8E1B-4B24-9823-75BD007C1038}"/>
                </a:ext>
              </a:extLst>
            </p:cNvPr>
            <p:cNvSpPr/>
            <p:nvPr/>
          </p:nvSpPr>
          <p:spPr>
            <a:xfrm>
              <a:off x="6297837" y="5939026"/>
              <a:ext cx="256315" cy="239541"/>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FD8876"/>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日期版面配置區 7">
            <a:extLst>
              <a:ext uri="{FF2B5EF4-FFF2-40B4-BE49-F238E27FC236}">
                <a16:creationId xmlns:a16="http://schemas.microsoft.com/office/drawing/2014/main" id="{7C598C26-80C5-4B5C-BA4C-BC81DB5489F8}"/>
              </a:ext>
            </a:extLst>
          </p:cNvPr>
          <p:cNvSpPr>
            <a:spLocks noGrp="1"/>
          </p:cNvSpPr>
          <p:nvPr>
            <p:ph type="dt" sz="half" idx="10"/>
          </p:nvPr>
        </p:nvSpPr>
        <p:spPr/>
        <p:txBody>
          <a:bodyPr/>
          <a:lstStyle/>
          <a:p>
            <a:fld id="{DA766961-6575-460E-9C06-705509ED5B74}" type="datetime3">
              <a:rPr lang="zh-CN" altLang="en-US" smtClean="0"/>
              <a:t>2024年5月25日星期六</a:t>
            </a:fld>
            <a:endParaRPr lang="zh-CN" altLang="en-US" dirty="0"/>
          </a:p>
        </p:txBody>
      </p:sp>
      <p:sp>
        <p:nvSpPr>
          <p:cNvPr id="9" name="投影片編號版面配置區 8">
            <a:extLst>
              <a:ext uri="{FF2B5EF4-FFF2-40B4-BE49-F238E27FC236}">
                <a16:creationId xmlns:a16="http://schemas.microsoft.com/office/drawing/2014/main" id="{DD62F061-A8CA-44E3-8B34-2B1BD4CE343E}"/>
              </a:ext>
            </a:extLst>
          </p:cNvPr>
          <p:cNvSpPr>
            <a:spLocks noGrp="1"/>
          </p:cNvSpPr>
          <p:nvPr>
            <p:ph type="sldNum" sz="quarter" idx="12"/>
          </p:nvPr>
        </p:nvSpPr>
        <p:spPr>
          <a:xfrm>
            <a:off x="9201150" y="6396264"/>
            <a:ext cx="2743200" cy="365125"/>
          </a:xfrm>
        </p:spPr>
        <p:txBody>
          <a:bodyPr/>
          <a:lstStyle/>
          <a:p>
            <a:fld id="{4F2C8810-9F3D-4F9A-81B8-042C148954C9}" type="slidenum">
              <a:rPr lang="zh-CN" altLang="en-US" smtClean="0"/>
              <a:t>28</a:t>
            </a:fld>
            <a:endParaRPr lang="zh-CN" altLang="en-US" dirty="0"/>
          </a:p>
        </p:txBody>
      </p:sp>
      <p:sp>
        <p:nvSpPr>
          <p:cNvPr id="91" name="椭圆 53">
            <a:extLst>
              <a:ext uri="{FF2B5EF4-FFF2-40B4-BE49-F238E27FC236}">
                <a16:creationId xmlns:a16="http://schemas.microsoft.com/office/drawing/2014/main" id="{4F3AFA4E-26F6-46D5-B709-867FCBA0AF1F}"/>
              </a:ext>
            </a:extLst>
          </p:cNvPr>
          <p:cNvSpPr/>
          <p:nvPr/>
        </p:nvSpPr>
        <p:spPr>
          <a:xfrm flipV="1">
            <a:off x="4107119" y="3153026"/>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椭圆 53">
            <a:extLst>
              <a:ext uri="{FF2B5EF4-FFF2-40B4-BE49-F238E27FC236}">
                <a16:creationId xmlns:a16="http://schemas.microsoft.com/office/drawing/2014/main" id="{D4DC21F0-B859-4567-AB26-331B04737863}"/>
              </a:ext>
            </a:extLst>
          </p:cNvPr>
          <p:cNvSpPr/>
          <p:nvPr/>
        </p:nvSpPr>
        <p:spPr>
          <a:xfrm flipV="1">
            <a:off x="3282669" y="4397204"/>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椭圆 53">
            <a:extLst>
              <a:ext uri="{FF2B5EF4-FFF2-40B4-BE49-F238E27FC236}">
                <a16:creationId xmlns:a16="http://schemas.microsoft.com/office/drawing/2014/main" id="{41C1CE2F-77CC-4F3C-AC98-6396AADD50AA}"/>
              </a:ext>
            </a:extLst>
          </p:cNvPr>
          <p:cNvSpPr/>
          <p:nvPr/>
        </p:nvSpPr>
        <p:spPr>
          <a:xfrm flipV="1">
            <a:off x="2454415" y="5631218"/>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椭圆 53">
            <a:extLst>
              <a:ext uri="{FF2B5EF4-FFF2-40B4-BE49-F238E27FC236}">
                <a16:creationId xmlns:a16="http://schemas.microsoft.com/office/drawing/2014/main" id="{77691F6A-A8F3-4BC0-8957-48270E52C593}"/>
              </a:ext>
            </a:extLst>
          </p:cNvPr>
          <p:cNvSpPr/>
          <p:nvPr/>
        </p:nvSpPr>
        <p:spPr>
          <a:xfrm flipV="1">
            <a:off x="3275102" y="5623717"/>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53">
            <a:extLst>
              <a:ext uri="{FF2B5EF4-FFF2-40B4-BE49-F238E27FC236}">
                <a16:creationId xmlns:a16="http://schemas.microsoft.com/office/drawing/2014/main" id="{B8D45473-73B4-4940-B44F-2B15F64F5167}"/>
              </a:ext>
            </a:extLst>
          </p:cNvPr>
          <p:cNvSpPr/>
          <p:nvPr/>
        </p:nvSpPr>
        <p:spPr>
          <a:xfrm flipV="1">
            <a:off x="8890309" y="3298845"/>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53">
            <a:extLst>
              <a:ext uri="{FF2B5EF4-FFF2-40B4-BE49-F238E27FC236}">
                <a16:creationId xmlns:a16="http://schemas.microsoft.com/office/drawing/2014/main" id="{FBC70543-51AB-488E-B31F-5CCAE604A0FA}"/>
              </a:ext>
            </a:extLst>
          </p:cNvPr>
          <p:cNvSpPr/>
          <p:nvPr/>
        </p:nvSpPr>
        <p:spPr>
          <a:xfrm flipV="1">
            <a:off x="9710996" y="3291344"/>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椭圆 53">
            <a:extLst>
              <a:ext uri="{FF2B5EF4-FFF2-40B4-BE49-F238E27FC236}">
                <a16:creationId xmlns:a16="http://schemas.microsoft.com/office/drawing/2014/main" id="{E6B0C504-A874-4785-B2A5-21F92ECD7AD0}"/>
              </a:ext>
            </a:extLst>
          </p:cNvPr>
          <p:cNvSpPr/>
          <p:nvPr/>
        </p:nvSpPr>
        <p:spPr>
          <a:xfrm flipV="1">
            <a:off x="8900184" y="4529438"/>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53">
            <a:extLst>
              <a:ext uri="{FF2B5EF4-FFF2-40B4-BE49-F238E27FC236}">
                <a16:creationId xmlns:a16="http://schemas.microsoft.com/office/drawing/2014/main" id="{32B49A7A-FFEF-4A99-A95A-31A2CA560477}"/>
              </a:ext>
            </a:extLst>
          </p:cNvPr>
          <p:cNvSpPr/>
          <p:nvPr/>
        </p:nvSpPr>
        <p:spPr>
          <a:xfrm flipV="1">
            <a:off x="10567131" y="4521938"/>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椭圆 53">
            <a:extLst>
              <a:ext uri="{FF2B5EF4-FFF2-40B4-BE49-F238E27FC236}">
                <a16:creationId xmlns:a16="http://schemas.microsoft.com/office/drawing/2014/main" id="{9B717C75-DFAB-4AA3-A993-ED4673424E22}"/>
              </a:ext>
            </a:extLst>
          </p:cNvPr>
          <p:cNvSpPr/>
          <p:nvPr/>
        </p:nvSpPr>
        <p:spPr>
          <a:xfrm flipV="1">
            <a:off x="8900184" y="5181518"/>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椭圆 53">
            <a:extLst>
              <a:ext uri="{FF2B5EF4-FFF2-40B4-BE49-F238E27FC236}">
                <a16:creationId xmlns:a16="http://schemas.microsoft.com/office/drawing/2014/main" id="{BD15EA95-342F-4515-A54E-A479CE5578AC}"/>
              </a:ext>
            </a:extLst>
          </p:cNvPr>
          <p:cNvSpPr/>
          <p:nvPr/>
        </p:nvSpPr>
        <p:spPr>
          <a:xfrm flipV="1">
            <a:off x="9720871" y="5174017"/>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椭圆 53">
            <a:extLst>
              <a:ext uri="{FF2B5EF4-FFF2-40B4-BE49-F238E27FC236}">
                <a16:creationId xmlns:a16="http://schemas.microsoft.com/office/drawing/2014/main" id="{E3FC91AA-DFC3-48EA-B079-DB2D0F919DC9}"/>
              </a:ext>
            </a:extLst>
          </p:cNvPr>
          <p:cNvSpPr/>
          <p:nvPr/>
        </p:nvSpPr>
        <p:spPr>
          <a:xfrm flipV="1">
            <a:off x="10567131" y="5174018"/>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椭圆 53">
            <a:extLst>
              <a:ext uri="{FF2B5EF4-FFF2-40B4-BE49-F238E27FC236}">
                <a16:creationId xmlns:a16="http://schemas.microsoft.com/office/drawing/2014/main" id="{0E649679-D0CA-420B-A26C-9105F3002146}"/>
              </a:ext>
            </a:extLst>
          </p:cNvPr>
          <p:cNvSpPr/>
          <p:nvPr/>
        </p:nvSpPr>
        <p:spPr>
          <a:xfrm flipV="1">
            <a:off x="8878876" y="3925020"/>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椭圆 53">
            <a:extLst>
              <a:ext uri="{FF2B5EF4-FFF2-40B4-BE49-F238E27FC236}">
                <a16:creationId xmlns:a16="http://schemas.microsoft.com/office/drawing/2014/main" id="{B2D7D709-4C61-400C-9273-AC5C08B172DF}"/>
              </a:ext>
            </a:extLst>
          </p:cNvPr>
          <p:cNvSpPr/>
          <p:nvPr/>
        </p:nvSpPr>
        <p:spPr>
          <a:xfrm flipV="1">
            <a:off x="9728438" y="3917519"/>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椭圆 53">
            <a:extLst>
              <a:ext uri="{FF2B5EF4-FFF2-40B4-BE49-F238E27FC236}">
                <a16:creationId xmlns:a16="http://schemas.microsoft.com/office/drawing/2014/main" id="{FF639BEB-3388-412F-B7B9-FE2A7C1B2BEF}"/>
              </a:ext>
            </a:extLst>
          </p:cNvPr>
          <p:cNvSpPr/>
          <p:nvPr/>
        </p:nvSpPr>
        <p:spPr>
          <a:xfrm flipV="1">
            <a:off x="10574698" y="3917520"/>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椭圆 53">
            <a:extLst>
              <a:ext uri="{FF2B5EF4-FFF2-40B4-BE49-F238E27FC236}">
                <a16:creationId xmlns:a16="http://schemas.microsoft.com/office/drawing/2014/main" id="{4D2114D8-21BF-4BA8-950C-9A59665EF4AE}"/>
              </a:ext>
            </a:extLst>
          </p:cNvPr>
          <p:cNvSpPr/>
          <p:nvPr/>
        </p:nvSpPr>
        <p:spPr>
          <a:xfrm flipV="1">
            <a:off x="10565525" y="5769181"/>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椭圆 53">
            <a:extLst>
              <a:ext uri="{FF2B5EF4-FFF2-40B4-BE49-F238E27FC236}">
                <a16:creationId xmlns:a16="http://schemas.microsoft.com/office/drawing/2014/main" id="{3CD63E9D-1647-41FF-86D6-5AB07DC65179}"/>
              </a:ext>
            </a:extLst>
          </p:cNvPr>
          <p:cNvSpPr/>
          <p:nvPr/>
        </p:nvSpPr>
        <p:spPr>
          <a:xfrm flipV="1">
            <a:off x="10570378" y="3290436"/>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椭圆 53">
            <a:extLst>
              <a:ext uri="{FF2B5EF4-FFF2-40B4-BE49-F238E27FC236}">
                <a16:creationId xmlns:a16="http://schemas.microsoft.com/office/drawing/2014/main" id="{E26268E5-EDFC-4538-91CF-348A114C3A0F}"/>
              </a:ext>
            </a:extLst>
          </p:cNvPr>
          <p:cNvSpPr/>
          <p:nvPr/>
        </p:nvSpPr>
        <p:spPr>
          <a:xfrm flipV="1">
            <a:off x="9745928" y="4534614"/>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椭圆 53">
            <a:extLst>
              <a:ext uri="{FF2B5EF4-FFF2-40B4-BE49-F238E27FC236}">
                <a16:creationId xmlns:a16="http://schemas.microsoft.com/office/drawing/2014/main" id="{E9F07E64-8A52-41C8-9C3E-0982E25D471F}"/>
              </a:ext>
            </a:extLst>
          </p:cNvPr>
          <p:cNvSpPr/>
          <p:nvPr/>
        </p:nvSpPr>
        <p:spPr>
          <a:xfrm flipV="1">
            <a:off x="8917674" y="5768628"/>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椭圆 53">
            <a:extLst>
              <a:ext uri="{FF2B5EF4-FFF2-40B4-BE49-F238E27FC236}">
                <a16:creationId xmlns:a16="http://schemas.microsoft.com/office/drawing/2014/main" id="{ED1F3AE9-893A-4A8F-8838-8D047D2FFCD5}"/>
              </a:ext>
            </a:extLst>
          </p:cNvPr>
          <p:cNvSpPr/>
          <p:nvPr/>
        </p:nvSpPr>
        <p:spPr>
          <a:xfrm flipV="1">
            <a:off x="9738361" y="5761127"/>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任意多边形 61">
            <a:extLst>
              <a:ext uri="{FF2B5EF4-FFF2-40B4-BE49-F238E27FC236}">
                <a16:creationId xmlns:a16="http://schemas.microsoft.com/office/drawing/2014/main" id="{410C2820-6B0A-42BB-8139-0F9279E7489A}"/>
              </a:ext>
            </a:extLst>
          </p:cNvPr>
          <p:cNvSpPr/>
          <p:nvPr/>
        </p:nvSpPr>
        <p:spPr>
          <a:xfrm rot="8286032">
            <a:off x="3174022" y="3019974"/>
            <a:ext cx="396674" cy="373555"/>
          </a:xfrm>
          <a:custGeom>
            <a:avLst/>
            <a:gdLst>
              <a:gd name="connsiteX0" fmla="*/ 0 w 777240"/>
              <a:gd name="connsiteY0" fmla="*/ 459723 h 777240"/>
              <a:gd name="connsiteX1" fmla="*/ 0 w 777240"/>
              <a:gd name="connsiteY1" fmla="*/ 317517 h 777240"/>
              <a:gd name="connsiteX2" fmla="*/ 35553 w 777240"/>
              <a:gd name="connsiteY2" fmla="*/ 281964 h 777240"/>
              <a:gd name="connsiteX3" fmla="*/ 281964 w 777240"/>
              <a:gd name="connsiteY3" fmla="*/ 281964 h 777240"/>
              <a:gd name="connsiteX4" fmla="*/ 281964 w 777240"/>
              <a:gd name="connsiteY4" fmla="*/ 35553 h 777240"/>
              <a:gd name="connsiteX5" fmla="*/ 317517 w 777240"/>
              <a:gd name="connsiteY5" fmla="*/ 0 h 777240"/>
              <a:gd name="connsiteX6" fmla="*/ 459723 w 777240"/>
              <a:gd name="connsiteY6" fmla="*/ 0 h 777240"/>
              <a:gd name="connsiteX7" fmla="*/ 495276 w 777240"/>
              <a:gd name="connsiteY7" fmla="*/ 35553 h 777240"/>
              <a:gd name="connsiteX8" fmla="*/ 495276 w 777240"/>
              <a:gd name="connsiteY8" fmla="*/ 281964 h 777240"/>
              <a:gd name="connsiteX9" fmla="*/ 741687 w 777240"/>
              <a:gd name="connsiteY9" fmla="*/ 281964 h 777240"/>
              <a:gd name="connsiteX10" fmla="*/ 777240 w 777240"/>
              <a:gd name="connsiteY10" fmla="*/ 317517 h 777240"/>
              <a:gd name="connsiteX11" fmla="*/ 777240 w 777240"/>
              <a:gd name="connsiteY11" fmla="*/ 459723 h 777240"/>
              <a:gd name="connsiteX12" fmla="*/ 741687 w 777240"/>
              <a:gd name="connsiteY12" fmla="*/ 495276 h 777240"/>
              <a:gd name="connsiteX13" fmla="*/ 495276 w 777240"/>
              <a:gd name="connsiteY13" fmla="*/ 495276 h 777240"/>
              <a:gd name="connsiteX14" fmla="*/ 495276 w 777240"/>
              <a:gd name="connsiteY14" fmla="*/ 741687 h 777240"/>
              <a:gd name="connsiteX15" fmla="*/ 459723 w 777240"/>
              <a:gd name="connsiteY15" fmla="*/ 777240 h 777240"/>
              <a:gd name="connsiteX16" fmla="*/ 317517 w 777240"/>
              <a:gd name="connsiteY16" fmla="*/ 777240 h 777240"/>
              <a:gd name="connsiteX17" fmla="*/ 281964 w 777240"/>
              <a:gd name="connsiteY17" fmla="*/ 741687 h 777240"/>
              <a:gd name="connsiteX18" fmla="*/ 281964 w 777240"/>
              <a:gd name="connsiteY18" fmla="*/ 495276 h 777240"/>
              <a:gd name="connsiteX19" fmla="*/ 35553 w 777240"/>
              <a:gd name="connsiteY19" fmla="*/ 495276 h 777240"/>
              <a:gd name="connsiteX20" fmla="*/ 0 w 777240"/>
              <a:gd name="connsiteY20" fmla="*/ 459723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7240" h="777240">
                <a:moveTo>
                  <a:pt x="0" y="459723"/>
                </a:moveTo>
                <a:lnTo>
                  <a:pt x="0" y="317517"/>
                </a:lnTo>
                <a:cubicBezTo>
                  <a:pt x="0" y="297882"/>
                  <a:pt x="15918" y="281964"/>
                  <a:pt x="35553" y="281964"/>
                </a:cubicBezTo>
                <a:lnTo>
                  <a:pt x="281964" y="281964"/>
                </a:lnTo>
                <a:lnTo>
                  <a:pt x="281964" y="35553"/>
                </a:lnTo>
                <a:cubicBezTo>
                  <a:pt x="281964" y="15918"/>
                  <a:pt x="297882" y="0"/>
                  <a:pt x="317517" y="0"/>
                </a:cubicBezTo>
                <a:lnTo>
                  <a:pt x="459723" y="0"/>
                </a:lnTo>
                <a:cubicBezTo>
                  <a:pt x="479358" y="0"/>
                  <a:pt x="495276" y="15918"/>
                  <a:pt x="495276" y="35553"/>
                </a:cubicBezTo>
                <a:lnTo>
                  <a:pt x="495276" y="281964"/>
                </a:lnTo>
                <a:lnTo>
                  <a:pt x="741687" y="281964"/>
                </a:lnTo>
                <a:cubicBezTo>
                  <a:pt x="761322" y="281964"/>
                  <a:pt x="777240" y="297882"/>
                  <a:pt x="777240" y="317517"/>
                </a:cubicBezTo>
                <a:lnTo>
                  <a:pt x="777240" y="459723"/>
                </a:lnTo>
                <a:cubicBezTo>
                  <a:pt x="777240" y="479358"/>
                  <a:pt x="761322" y="495276"/>
                  <a:pt x="741687" y="495276"/>
                </a:cubicBezTo>
                <a:lnTo>
                  <a:pt x="495276" y="495276"/>
                </a:lnTo>
                <a:lnTo>
                  <a:pt x="495276" y="741687"/>
                </a:lnTo>
                <a:cubicBezTo>
                  <a:pt x="495276" y="761322"/>
                  <a:pt x="479358" y="777240"/>
                  <a:pt x="459723" y="777240"/>
                </a:cubicBezTo>
                <a:lnTo>
                  <a:pt x="317517" y="777240"/>
                </a:lnTo>
                <a:cubicBezTo>
                  <a:pt x="297882" y="777240"/>
                  <a:pt x="281964" y="761322"/>
                  <a:pt x="281964" y="741687"/>
                </a:cubicBezTo>
                <a:lnTo>
                  <a:pt x="281964" y="495276"/>
                </a:lnTo>
                <a:lnTo>
                  <a:pt x="35553" y="495276"/>
                </a:lnTo>
                <a:cubicBezTo>
                  <a:pt x="15918" y="495276"/>
                  <a:pt x="0" y="479358"/>
                  <a:pt x="0" y="459723"/>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245180943"/>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fade">
                                      <p:cBhvr>
                                        <p:cTn id="7" dur="1000"/>
                                        <p:tgtEl>
                                          <p:spTgt spid="102"/>
                                        </p:tgtEl>
                                      </p:cBhvr>
                                    </p:animEffect>
                                    <p:anim calcmode="lin" valueType="num">
                                      <p:cBhvr>
                                        <p:cTn id="8" dur="1000" fill="hold"/>
                                        <p:tgtEl>
                                          <p:spTgt spid="102"/>
                                        </p:tgtEl>
                                        <p:attrNameLst>
                                          <p:attrName>ppt_x</p:attrName>
                                        </p:attrNameLst>
                                      </p:cBhvr>
                                      <p:tavLst>
                                        <p:tav tm="0">
                                          <p:val>
                                            <p:strVal val="#ppt_x"/>
                                          </p:val>
                                        </p:tav>
                                        <p:tav tm="100000">
                                          <p:val>
                                            <p:strVal val="#ppt_x"/>
                                          </p:val>
                                        </p:tav>
                                      </p:tavLst>
                                    </p:anim>
                                    <p:anim calcmode="lin" valueType="num">
                                      <p:cBhvr>
                                        <p:cTn id="9" dur="1000" fill="hold"/>
                                        <p:tgtEl>
                                          <p:spTgt spid="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77"/>
                                        </p:tgtEl>
                                        <p:attrNameLst>
                                          <p:attrName>style.visibility</p:attrName>
                                        </p:attrNameLst>
                                      </p:cBhvr>
                                      <p:to>
                                        <p:strVal val="visible"/>
                                      </p:to>
                                    </p:set>
                                    <p:animEffect transition="in" filter="randombar(horizontal)">
                                      <p:cBhvr>
                                        <p:cTn id="14" dur="500"/>
                                        <p:tgtEl>
                                          <p:spTgt spid="77"/>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3000" fill="hold"/>
                                        <p:tgtEl>
                                          <p:spTgt spid="35"/>
                                        </p:tgtEl>
                                        <p:attrNameLst>
                                          <p:attrName>ppt_x</p:attrName>
                                        </p:attrNameLst>
                                      </p:cBhvr>
                                      <p:tavLst>
                                        <p:tav tm="0">
                                          <p:val>
                                            <p:strVal val="0-#ppt_w/2"/>
                                          </p:val>
                                        </p:tav>
                                        <p:tav tm="100000">
                                          <p:val>
                                            <p:strVal val="#ppt_x"/>
                                          </p:val>
                                        </p:tav>
                                      </p:tavLst>
                                    </p:anim>
                                    <p:anim calcmode="lin" valueType="num">
                                      <p:cBhvr additive="base">
                                        <p:cTn id="20" dur="30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3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组合 49"/>
          <p:cNvGrpSpPr/>
          <p:nvPr/>
        </p:nvGrpSpPr>
        <p:grpSpPr>
          <a:xfrm>
            <a:off x="3580848" y="-125764"/>
            <a:ext cx="5413609" cy="1573320"/>
            <a:chOff x="3580848" y="-78139"/>
            <a:chExt cx="5413609" cy="1573320"/>
          </a:xfrm>
        </p:grpSpPr>
        <p:grpSp>
          <p:nvGrpSpPr>
            <p:cNvPr id="31" name="组合 30"/>
            <p:cNvGrpSpPr/>
            <p:nvPr/>
          </p:nvGrpSpPr>
          <p:grpSpPr>
            <a:xfrm>
              <a:off x="3580848" y="-78139"/>
              <a:ext cx="5413609" cy="1573320"/>
              <a:chOff x="3580848" y="-78139"/>
              <a:chExt cx="5413609" cy="1573320"/>
            </a:xfrm>
          </p:grpSpPr>
          <p:pic>
            <p:nvPicPr>
              <p:cNvPr id="6" name="图片 5"/>
              <p:cNvPicPr>
                <a:picLocks noChangeAspect="1"/>
              </p:cNvPicPr>
              <p:nvPr/>
            </p:nvPicPr>
            <p:blipFill>
              <a:blip r:embed="rId3"/>
              <a:stretch>
                <a:fillRect/>
              </a:stretch>
            </p:blipFill>
            <p:spPr>
              <a:xfrm>
                <a:off x="3580848" y="70030"/>
                <a:ext cx="1461428" cy="1425151"/>
              </a:xfrm>
              <a:prstGeom prst="rect">
                <a:avLst/>
              </a:prstGeom>
            </p:spPr>
          </p:pic>
          <p:pic>
            <p:nvPicPr>
              <p:cNvPr id="20" name="图片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96112" y="-78139"/>
                <a:ext cx="1998345" cy="1408939"/>
              </a:xfrm>
              <a:prstGeom prst="rect">
                <a:avLst/>
              </a:prstGeom>
            </p:spPr>
          </p:pic>
        </p:grpSp>
        <p:grpSp>
          <p:nvGrpSpPr>
            <p:cNvPr id="49" name="组合 48"/>
            <p:cNvGrpSpPr/>
            <p:nvPr/>
          </p:nvGrpSpPr>
          <p:grpSpPr>
            <a:xfrm>
              <a:off x="4800928" y="309946"/>
              <a:ext cx="2835887" cy="789045"/>
              <a:chOff x="4618048" y="1578948"/>
              <a:chExt cx="2835887" cy="789045"/>
            </a:xfrm>
          </p:grpSpPr>
          <p:grpSp>
            <p:nvGrpSpPr>
              <p:cNvPr id="48" name="组合 47"/>
              <p:cNvGrpSpPr/>
              <p:nvPr/>
            </p:nvGrpSpPr>
            <p:grpSpPr>
              <a:xfrm>
                <a:off x="4691062" y="1578948"/>
                <a:ext cx="2579370" cy="789045"/>
                <a:chOff x="5055870" y="2121795"/>
                <a:chExt cx="2579370" cy="789045"/>
              </a:xfrm>
            </p:grpSpPr>
            <p:sp>
              <p:nvSpPr>
                <p:cNvPr id="32" name="流程图: 终止 31"/>
                <p:cNvSpPr/>
                <p:nvPr/>
              </p:nvSpPr>
              <p:spPr>
                <a:xfrm>
                  <a:off x="5204460" y="2278070"/>
                  <a:ext cx="2430780" cy="632770"/>
                </a:xfrm>
                <a:prstGeom prst="flowChartTerminator">
                  <a:avLst/>
                </a:prstGeom>
                <a:solidFill>
                  <a:srgbClr val="FEC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47" name="组合 46"/>
                <p:cNvGrpSpPr/>
                <p:nvPr/>
              </p:nvGrpSpPr>
              <p:grpSpPr>
                <a:xfrm>
                  <a:off x="5055870" y="2121795"/>
                  <a:ext cx="2430780" cy="632770"/>
                  <a:chOff x="5055870" y="2121795"/>
                  <a:chExt cx="2430780" cy="632770"/>
                </a:xfrm>
              </p:grpSpPr>
              <p:grpSp>
                <p:nvGrpSpPr>
                  <p:cNvPr id="42" name="组合 41"/>
                  <p:cNvGrpSpPr/>
                  <p:nvPr/>
                </p:nvGrpSpPr>
                <p:grpSpPr>
                  <a:xfrm>
                    <a:off x="5055870" y="2121795"/>
                    <a:ext cx="2430780" cy="632770"/>
                    <a:chOff x="5055870" y="2121795"/>
                    <a:chExt cx="2430780" cy="632770"/>
                  </a:xfrm>
                </p:grpSpPr>
                <p:sp>
                  <p:nvSpPr>
                    <p:cNvPr id="39" name="任意多边形 38"/>
                    <p:cNvSpPr/>
                    <p:nvPr/>
                  </p:nvSpPr>
                  <p:spPr>
                    <a:xfrm>
                      <a:off x="5055870" y="2121795"/>
                      <a:ext cx="1344930" cy="632770"/>
                    </a:xfrm>
                    <a:custGeom>
                      <a:avLst/>
                      <a:gdLst>
                        <a:gd name="connsiteX0" fmla="*/ 391063 w 1344930"/>
                        <a:gd name="connsiteY0" fmla="*/ 0 h 632770"/>
                        <a:gd name="connsiteX1" fmla="*/ 1344930 w 1344930"/>
                        <a:gd name="connsiteY1" fmla="*/ 0 h 632770"/>
                        <a:gd name="connsiteX2" fmla="*/ 1344930 w 1344930"/>
                        <a:gd name="connsiteY2" fmla="*/ 632770 h 632770"/>
                        <a:gd name="connsiteX3" fmla="*/ 391063 w 1344930"/>
                        <a:gd name="connsiteY3" fmla="*/ 632770 h 632770"/>
                        <a:gd name="connsiteX4" fmla="*/ 0 w 1344930"/>
                        <a:gd name="connsiteY4" fmla="*/ 316385 h 632770"/>
                        <a:gd name="connsiteX5" fmla="*/ 391063 w 1344930"/>
                        <a:gd name="connsiteY5" fmla="*/ 0 h 632770"/>
                        <a:gd name="connsiteX0" fmla="*/ 1344930 w 1436370"/>
                        <a:gd name="connsiteY0" fmla="*/ 632770 h 724210"/>
                        <a:gd name="connsiteX1" fmla="*/ 391063 w 1436370"/>
                        <a:gd name="connsiteY1" fmla="*/ 632770 h 724210"/>
                        <a:gd name="connsiteX2" fmla="*/ 0 w 1436370"/>
                        <a:gd name="connsiteY2" fmla="*/ 316385 h 724210"/>
                        <a:gd name="connsiteX3" fmla="*/ 391063 w 1436370"/>
                        <a:gd name="connsiteY3" fmla="*/ 0 h 724210"/>
                        <a:gd name="connsiteX4" fmla="*/ 1344930 w 1436370"/>
                        <a:gd name="connsiteY4" fmla="*/ 0 h 724210"/>
                        <a:gd name="connsiteX5" fmla="*/ 1436370 w 1436370"/>
                        <a:gd name="connsiteY5" fmla="*/ 724210 h 724210"/>
                        <a:gd name="connsiteX0" fmla="*/ 1344930 w 1344930"/>
                        <a:gd name="connsiteY0" fmla="*/ 632770 h 632770"/>
                        <a:gd name="connsiteX1" fmla="*/ 391063 w 1344930"/>
                        <a:gd name="connsiteY1" fmla="*/ 632770 h 632770"/>
                        <a:gd name="connsiteX2" fmla="*/ 0 w 1344930"/>
                        <a:gd name="connsiteY2" fmla="*/ 316385 h 632770"/>
                        <a:gd name="connsiteX3" fmla="*/ 391063 w 1344930"/>
                        <a:gd name="connsiteY3" fmla="*/ 0 h 632770"/>
                        <a:gd name="connsiteX4" fmla="*/ 1344930 w 1344930"/>
                        <a:gd name="connsiteY4" fmla="*/ 0 h 632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4930" h="632770">
                          <a:moveTo>
                            <a:pt x="1344930" y="632770"/>
                          </a:moveTo>
                          <a:lnTo>
                            <a:pt x="391063" y="632770"/>
                          </a:lnTo>
                          <a:cubicBezTo>
                            <a:pt x="175106" y="632770"/>
                            <a:pt x="0" y="491129"/>
                            <a:pt x="0" y="316385"/>
                          </a:cubicBezTo>
                          <a:cubicBezTo>
                            <a:pt x="0" y="141641"/>
                            <a:pt x="175106" y="0"/>
                            <a:pt x="391063" y="0"/>
                          </a:cubicBezTo>
                          <a:lnTo>
                            <a:pt x="1344930" y="0"/>
                          </a:lnTo>
                        </a:path>
                      </a:pathLst>
                    </a:custGeom>
                    <a:noFill/>
                    <a:ln w="38100">
                      <a:solidFill>
                        <a:srgbClr val="2730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8" name="任意多边形 37"/>
                    <p:cNvSpPr/>
                    <p:nvPr/>
                  </p:nvSpPr>
                  <p:spPr>
                    <a:xfrm>
                      <a:off x="6842760" y="2121795"/>
                      <a:ext cx="643890" cy="632770"/>
                    </a:xfrm>
                    <a:custGeom>
                      <a:avLst/>
                      <a:gdLst>
                        <a:gd name="connsiteX0" fmla="*/ 0 w 643890"/>
                        <a:gd name="connsiteY0" fmla="*/ 0 h 632770"/>
                        <a:gd name="connsiteX1" fmla="*/ 252827 w 643890"/>
                        <a:gd name="connsiteY1" fmla="*/ 0 h 632770"/>
                        <a:gd name="connsiteX2" fmla="*/ 643890 w 643890"/>
                        <a:gd name="connsiteY2" fmla="*/ 316385 h 632770"/>
                        <a:gd name="connsiteX3" fmla="*/ 252827 w 643890"/>
                        <a:gd name="connsiteY3" fmla="*/ 632770 h 632770"/>
                        <a:gd name="connsiteX4" fmla="*/ 0 w 643890"/>
                        <a:gd name="connsiteY4" fmla="*/ 632770 h 632770"/>
                        <a:gd name="connsiteX5" fmla="*/ 0 w 643890"/>
                        <a:gd name="connsiteY5" fmla="*/ 0 h 632770"/>
                        <a:gd name="connsiteX0" fmla="*/ 0 w 643890"/>
                        <a:gd name="connsiteY0" fmla="*/ 632770 h 724210"/>
                        <a:gd name="connsiteX1" fmla="*/ 0 w 643890"/>
                        <a:gd name="connsiteY1" fmla="*/ 0 h 724210"/>
                        <a:gd name="connsiteX2" fmla="*/ 252827 w 643890"/>
                        <a:gd name="connsiteY2" fmla="*/ 0 h 724210"/>
                        <a:gd name="connsiteX3" fmla="*/ 643890 w 643890"/>
                        <a:gd name="connsiteY3" fmla="*/ 316385 h 724210"/>
                        <a:gd name="connsiteX4" fmla="*/ 252827 w 643890"/>
                        <a:gd name="connsiteY4" fmla="*/ 632770 h 724210"/>
                        <a:gd name="connsiteX5" fmla="*/ 91440 w 643890"/>
                        <a:gd name="connsiteY5" fmla="*/ 724210 h 724210"/>
                        <a:gd name="connsiteX0" fmla="*/ 0 w 643890"/>
                        <a:gd name="connsiteY0" fmla="*/ 632770 h 632770"/>
                        <a:gd name="connsiteX1" fmla="*/ 0 w 643890"/>
                        <a:gd name="connsiteY1" fmla="*/ 0 h 632770"/>
                        <a:gd name="connsiteX2" fmla="*/ 252827 w 643890"/>
                        <a:gd name="connsiteY2" fmla="*/ 0 h 632770"/>
                        <a:gd name="connsiteX3" fmla="*/ 643890 w 643890"/>
                        <a:gd name="connsiteY3" fmla="*/ 316385 h 632770"/>
                        <a:gd name="connsiteX4" fmla="*/ 252827 w 643890"/>
                        <a:gd name="connsiteY4" fmla="*/ 632770 h 632770"/>
                        <a:gd name="connsiteX0" fmla="*/ 0 w 643890"/>
                        <a:gd name="connsiteY0" fmla="*/ 0 h 632770"/>
                        <a:gd name="connsiteX1" fmla="*/ 252827 w 643890"/>
                        <a:gd name="connsiteY1" fmla="*/ 0 h 632770"/>
                        <a:gd name="connsiteX2" fmla="*/ 643890 w 643890"/>
                        <a:gd name="connsiteY2" fmla="*/ 316385 h 632770"/>
                        <a:gd name="connsiteX3" fmla="*/ 252827 w 643890"/>
                        <a:gd name="connsiteY3" fmla="*/ 632770 h 632770"/>
                      </a:gdLst>
                      <a:ahLst/>
                      <a:cxnLst>
                        <a:cxn ang="0">
                          <a:pos x="connsiteX0" y="connsiteY0"/>
                        </a:cxn>
                        <a:cxn ang="0">
                          <a:pos x="connsiteX1" y="connsiteY1"/>
                        </a:cxn>
                        <a:cxn ang="0">
                          <a:pos x="connsiteX2" y="connsiteY2"/>
                        </a:cxn>
                        <a:cxn ang="0">
                          <a:pos x="connsiteX3" y="connsiteY3"/>
                        </a:cxn>
                      </a:cxnLst>
                      <a:rect l="l" t="t" r="r" b="b"/>
                      <a:pathLst>
                        <a:path w="643890" h="632770">
                          <a:moveTo>
                            <a:pt x="0" y="0"/>
                          </a:moveTo>
                          <a:lnTo>
                            <a:pt x="252827" y="0"/>
                          </a:lnTo>
                          <a:cubicBezTo>
                            <a:pt x="468784" y="0"/>
                            <a:pt x="643890" y="141641"/>
                            <a:pt x="643890" y="316385"/>
                          </a:cubicBezTo>
                          <a:cubicBezTo>
                            <a:pt x="643890" y="491129"/>
                            <a:pt x="468784" y="632770"/>
                            <a:pt x="252827" y="632770"/>
                          </a:cubicBezTo>
                        </a:path>
                      </a:pathLst>
                    </a:custGeom>
                    <a:noFill/>
                    <a:ln w="38100">
                      <a:solidFill>
                        <a:srgbClr val="2730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cxnSp>
                <p:nvCxnSpPr>
                  <p:cNvPr id="43" name="直接连接符 42"/>
                  <p:cNvCxnSpPr/>
                  <p:nvPr/>
                </p:nvCxnSpPr>
                <p:spPr>
                  <a:xfrm>
                    <a:off x="6480881" y="2121795"/>
                    <a:ext cx="255199" cy="0"/>
                  </a:xfrm>
                  <a:prstGeom prst="line">
                    <a:avLst/>
                  </a:prstGeom>
                  <a:ln w="38100" cap="rnd">
                    <a:solidFill>
                      <a:srgbClr val="2A3364"/>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6526601" y="2754565"/>
                    <a:ext cx="514279" cy="0"/>
                  </a:xfrm>
                  <a:prstGeom prst="line">
                    <a:avLst/>
                  </a:prstGeom>
                  <a:ln w="38100" cap="rnd">
                    <a:solidFill>
                      <a:srgbClr val="2A3364"/>
                    </a:solidFill>
                  </a:ln>
                </p:spPr>
                <p:style>
                  <a:lnRef idx="1">
                    <a:schemeClr val="accent1"/>
                  </a:lnRef>
                  <a:fillRef idx="0">
                    <a:schemeClr val="accent1"/>
                  </a:fillRef>
                  <a:effectRef idx="0">
                    <a:schemeClr val="accent1"/>
                  </a:effectRef>
                  <a:fontRef idx="minor">
                    <a:schemeClr val="tx1"/>
                  </a:fontRef>
                </p:style>
              </p:cxnSp>
            </p:grpSp>
          </p:grpSp>
          <p:sp>
            <p:nvSpPr>
              <p:cNvPr id="30" name="文本框 29"/>
              <p:cNvSpPr txBox="1"/>
              <p:nvPr/>
            </p:nvSpPr>
            <p:spPr>
              <a:xfrm>
                <a:off x="4618048" y="1653010"/>
                <a:ext cx="2835887" cy="584775"/>
              </a:xfrm>
              <a:prstGeom prst="rect">
                <a:avLst/>
              </a:prstGeom>
              <a:noFill/>
            </p:spPr>
            <p:txBody>
              <a:bodyPr wrap="square" rtlCol="0">
                <a:spAutoFit/>
              </a:bodyPr>
              <a:lstStyle/>
              <a:p>
                <a:pPr algn="ctr"/>
                <a:r>
                  <a:rPr lang="zh-TW" altLang="en-US" sz="3200" dirty="0">
                    <a:solidFill>
                      <a:schemeClr val="lt1"/>
                    </a:solidFill>
                    <a:latin typeface="Arial"/>
                    <a:ea typeface="印品粗朗体" panose="02000000000000000000" pitchFamily="2" charset="-122"/>
                    <a:cs typeface="Arial"/>
                    <a:sym typeface="Arial"/>
                  </a:rPr>
                  <a:t>學期成績</a:t>
                </a:r>
                <a:endParaRPr lang="zh-CN" altLang="en-US" sz="3200" dirty="0">
                  <a:solidFill>
                    <a:schemeClr val="bg1"/>
                  </a:solidFill>
                  <a:latin typeface="印品粗朗体" panose="02000000000000000000" pitchFamily="2" charset="-122"/>
                  <a:ea typeface="印品粗朗体" panose="02000000000000000000" pitchFamily="2" charset="-122"/>
                </a:endParaRPr>
              </a:p>
            </p:txBody>
          </p:sp>
        </p:grpSp>
      </p:grpSp>
      <p:grpSp>
        <p:nvGrpSpPr>
          <p:cNvPr id="102" name="组合 101"/>
          <p:cNvGrpSpPr/>
          <p:nvPr/>
        </p:nvGrpSpPr>
        <p:grpSpPr>
          <a:xfrm>
            <a:off x="270801" y="1336111"/>
            <a:ext cx="2798760" cy="879830"/>
            <a:chOff x="7037723" y="1936505"/>
            <a:chExt cx="2798760" cy="879830"/>
          </a:xfrm>
        </p:grpSpPr>
        <p:sp>
          <p:nvSpPr>
            <p:cNvPr id="85" name="文本框 84"/>
            <p:cNvSpPr txBox="1"/>
            <p:nvPr/>
          </p:nvSpPr>
          <p:spPr>
            <a:xfrm>
              <a:off x="7995284" y="2018378"/>
              <a:ext cx="1841199" cy="523220"/>
            </a:xfrm>
            <a:prstGeom prst="rect">
              <a:avLst/>
            </a:prstGeom>
            <a:noFill/>
          </p:spPr>
          <p:txBody>
            <a:bodyPr wrap="square" rtlCol="0">
              <a:spAutoFit/>
            </a:bodyPr>
            <a:lstStyle/>
            <a:p>
              <a:pPr algn="ctr"/>
              <a:r>
                <a:rPr lang="zh-TW" altLang="en-US" sz="2800" dirty="0">
                  <a:solidFill>
                    <a:srgbClr val="22B4B9"/>
                  </a:solidFill>
                  <a:latin typeface="印品粗朗体" panose="02000000000000000000" pitchFamily="2" charset="-122"/>
                  <a:ea typeface="印品粗朗体" panose="02000000000000000000" pitchFamily="2" charset="-122"/>
                </a:rPr>
                <a:t>課程點名</a:t>
              </a:r>
              <a:endParaRPr lang="zh-CN" altLang="en-US" sz="2800" dirty="0">
                <a:solidFill>
                  <a:srgbClr val="22B4B9"/>
                </a:solidFill>
                <a:latin typeface="印品粗朗体" panose="02000000000000000000" pitchFamily="2" charset="-122"/>
                <a:ea typeface="印品粗朗体" panose="02000000000000000000" pitchFamily="2" charset="-122"/>
              </a:endParaRPr>
            </a:p>
          </p:txBody>
        </p:sp>
        <p:pic>
          <p:nvPicPr>
            <p:cNvPr id="101" name="图片 10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37723" y="1936505"/>
              <a:ext cx="1247893" cy="879830"/>
            </a:xfrm>
            <a:prstGeom prst="rect">
              <a:avLst/>
            </a:prstGeom>
          </p:spPr>
        </p:pic>
      </p:grpSp>
      <p:sp>
        <p:nvSpPr>
          <p:cNvPr id="77" name="圆角矩形 5">
            <a:extLst>
              <a:ext uri="{FF2B5EF4-FFF2-40B4-BE49-F238E27FC236}">
                <a16:creationId xmlns:a16="http://schemas.microsoft.com/office/drawing/2014/main" id="{D3D54EB9-F867-477E-80AB-E62628894071}"/>
              </a:ext>
            </a:extLst>
          </p:cNvPr>
          <p:cNvSpPr/>
          <p:nvPr/>
        </p:nvSpPr>
        <p:spPr>
          <a:xfrm>
            <a:off x="247650" y="1235135"/>
            <a:ext cx="4659863" cy="5423325"/>
          </a:xfrm>
          <a:prstGeom prst="roundRect">
            <a:avLst/>
          </a:prstGeom>
          <a:noFill/>
          <a:ln w="28575">
            <a:solidFill>
              <a:srgbClr val="13A9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7" name="群組 6">
            <a:extLst>
              <a:ext uri="{FF2B5EF4-FFF2-40B4-BE49-F238E27FC236}">
                <a16:creationId xmlns:a16="http://schemas.microsoft.com/office/drawing/2014/main" id="{7E35F7A4-AA3D-42A2-BBE9-FAF1B82A3A40}"/>
              </a:ext>
            </a:extLst>
          </p:cNvPr>
          <p:cNvGrpSpPr/>
          <p:nvPr/>
        </p:nvGrpSpPr>
        <p:grpSpPr>
          <a:xfrm>
            <a:off x="7068214" y="1209069"/>
            <a:ext cx="4658400" cy="5449392"/>
            <a:chOff x="7145214" y="1209069"/>
            <a:chExt cx="4570536" cy="5449392"/>
          </a:xfrm>
        </p:grpSpPr>
        <p:grpSp>
          <p:nvGrpSpPr>
            <p:cNvPr id="4" name="群組 3">
              <a:extLst>
                <a:ext uri="{FF2B5EF4-FFF2-40B4-BE49-F238E27FC236}">
                  <a16:creationId xmlns:a16="http://schemas.microsoft.com/office/drawing/2014/main" id="{4165F21F-6076-410F-9B0B-F7EC435D04FF}"/>
                </a:ext>
              </a:extLst>
            </p:cNvPr>
            <p:cNvGrpSpPr/>
            <p:nvPr/>
          </p:nvGrpSpPr>
          <p:grpSpPr>
            <a:xfrm>
              <a:off x="7171237" y="1263666"/>
              <a:ext cx="2798760" cy="879830"/>
              <a:chOff x="7171237" y="1263666"/>
              <a:chExt cx="2798760" cy="879830"/>
            </a:xfrm>
          </p:grpSpPr>
          <p:sp>
            <p:nvSpPr>
              <p:cNvPr id="106" name="文本框 105"/>
              <p:cNvSpPr txBox="1"/>
              <p:nvPr/>
            </p:nvSpPr>
            <p:spPr>
              <a:xfrm>
                <a:off x="8128798" y="1345539"/>
                <a:ext cx="1841199" cy="523220"/>
              </a:xfrm>
              <a:prstGeom prst="rect">
                <a:avLst/>
              </a:prstGeom>
              <a:noFill/>
            </p:spPr>
            <p:txBody>
              <a:bodyPr wrap="square" rtlCol="0">
                <a:spAutoFit/>
              </a:bodyPr>
              <a:lstStyle/>
              <a:p>
                <a:pPr algn="ctr"/>
                <a:r>
                  <a:rPr lang="zh-TW" altLang="en-US" sz="2800" dirty="0">
                    <a:solidFill>
                      <a:srgbClr val="22B4B9"/>
                    </a:solidFill>
                    <a:latin typeface="印品粗朗体" panose="02000000000000000000" pitchFamily="2" charset="-122"/>
                    <a:ea typeface="印品粗朗体" panose="02000000000000000000" pitchFamily="2" charset="-122"/>
                  </a:rPr>
                  <a:t>課程點名</a:t>
                </a:r>
                <a:endParaRPr lang="zh-CN" altLang="en-US" sz="2800" dirty="0">
                  <a:solidFill>
                    <a:srgbClr val="22B4B9"/>
                  </a:solidFill>
                  <a:latin typeface="印品粗朗体" panose="02000000000000000000" pitchFamily="2" charset="-122"/>
                  <a:ea typeface="印品粗朗体" panose="02000000000000000000" pitchFamily="2" charset="-122"/>
                </a:endParaRPr>
              </a:p>
            </p:txBody>
          </p:sp>
          <p:pic>
            <p:nvPicPr>
              <p:cNvPr id="105" name="图片 10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71237" y="1263666"/>
                <a:ext cx="1247893" cy="879830"/>
              </a:xfrm>
              <a:prstGeom prst="rect">
                <a:avLst/>
              </a:prstGeom>
            </p:spPr>
          </p:pic>
        </p:grpSp>
        <p:sp>
          <p:nvSpPr>
            <p:cNvPr id="88" name="圆角矩形 6">
              <a:extLst>
                <a:ext uri="{FF2B5EF4-FFF2-40B4-BE49-F238E27FC236}">
                  <a16:creationId xmlns:a16="http://schemas.microsoft.com/office/drawing/2014/main" id="{587A9B3B-C4B4-49F6-B23E-8346BCE1B978}"/>
                </a:ext>
              </a:extLst>
            </p:cNvPr>
            <p:cNvSpPr/>
            <p:nvPr/>
          </p:nvSpPr>
          <p:spPr>
            <a:xfrm>
              <a:off x="7145214" y="1209069"/>
              <a:ext cx="4570536" cy="5449392"/>
            </a:xfrm>
            <a:prstGeom prst="roundRect">
              <a:avLst/>
            </a:prstGeom>
            <a:noFill/>
            <a:ln w="28575">
              <a:solidFill>
                <a:srgbClr val="E44D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aphicFrame>
        <p:nvGraphicFramePr>
          <p:cNvPr id="2" name="表格 1">
            <a:extLst>
              <a:ext uri="{FF2B5EF4-FFF2-40B4-BE49-F238E27FC236}">
                <a16:creationId xmlns:a16="http://schemas.microsoft.com/office/drawing/2014/main" id="{C521BD56-7600-4407-9662-00BDBCCDF2E9}"/>
              </a:ext>
            </a:extLst>
          </p:cNvPr>
          <p:cNvGraphicFramePr>
            <a:graphicFrameLocks noGrp="1"/>
          </p:cNvGraphicFramePr>
          <p:nvPr>
            <p:extLst>
              <p:ext uri="{D42A27DB-BD31-4B8C-83A1-F6EECF244321}">
                <p14:modId xmlns:p14="http://schemas.microsoft.com/office/powerpoint/2010/main" val="3342303208"/>
              </p:ext>
            </p:extLst>
          </p:nvPr>
        </p:nvGraphicFramePr>
        <p:xfrm>
          <a:off x="599030" y="2248894"/>
          <a:ext cx="4037933" cy="3780905"/>
        </p:xfrm>
        <a:graphic>
          <a:graphicData uri="http://schemas.openxmlformats.org/drawingml/2006/table">
            <a:tbl>
              <a:tblPr firstRow="1" bandRow="1">
                <a:tableStyleId>{D27102A9-8310-4765-A935-A1911B00CA55}</a:tableStyleId>
              </a:tblPr>
              <a:tblGrid>
                <a:gridCol w="765493">
                  <a:extLst>
                    <a:ext uri="{9D8B030D-6E8A-4147-A177-3AD203B41FA5}">
                      <a16:colId xmlns:a16="http://schemas.microsoft.com/office/drawing/2014/main" val="3192335017"/>
                    </a:ext>
                  </a:extLst>
                </a:gridCol>
                <a:gridCol w="781187">
                  <a:extLst>
                    <a:ext uri="{9D8B030D-6E8A-4147-A177-3AD203B41FA5}">
                      <a16:colId xmlns:a16="http://schemas.microsoft.com/office/drawing/2014/main" val="1929528103"/>
                    </a:ext>
                  </a:extLst>
                </a:gridCol>
                <a:gridCol w="805328">
                  <a:extLst>
                    <a:ext uri="{9D8B030D-6E8A-4147-A177-3AD203B41FA5}">
                      <a16:colId xmlns:a16="http://schemas.microsoft.com/office/drawing/2014/main" val="935728529"/>
                    </a:ext>
                  </a:extLst>
                </a:gridCol>
                <a:gridCol w="866775">
                  <a:extLst>
                    <a:ext uri="{9D8B030D-6E8A-4147-A177-3AD203B41FA5}">
                      <a16:colId xmlns:a16="http://schemas.microsoft.com/office/drawing/2014/main" val="84166"/>
                    </a:ext>
                  </a:extLst>
                </a:gridCol>
                <a:gridCol w="819150">
                  <a:extLst>
                    <a:ext uri="{9D8B030D-6E8A-4147-A177-3AD203B41FA5}">
                      <a16:colId xmlns:a16="http://schemas.microsoft.com/office/drawing/2014/main" val="2709640834"/>
                    </a:ext>
                  </a:extLst>
                </a:gridCol>
              </a:tblGrid>
              <a:tr h="597786">
                <a:tc>
                  <a:txBody>
                    <a:bodyPr/>
                    <a:lstStyle/>
                    <a:p>
                      <a:pPr marL="0" marR="0" lvl="0" indent="0" algn="ctr" rtl="0">
                        <a:spcBef>
                          <a:spcPts val="0"/>
                        </a:spcBef>
                        <a:spcAft>
                          <a:spcPts val="0"/>
                        </a:spcAft>
                        <a:buNone/>
                      </a:pPr>
                      <a:r>
                        <a:rPr lang="zh-TW" sz="1800" u="none" strike="noStrike" cap="none" dirty="0"/>
                        <a:t>姓名</a:t>
                      </a:r>
                      <a:endParaRPr sz="1800" dirty="0">
                        <a:ea typeface="印品粗朗体" panose="02000000000000000000"/>
                      </a:endParaRPr>
                    </a:p>
                  </a:txBody>
                  <a:tcPr marL="91450" marR="91450" marT="45725" marB="45725" anchor="ctr"/>
                </a:tc>
                <a:tc>
                  <a:txBody>
                    <a:bodyPr/>
                    <a:lstStyle/>
                    <a:p>
                      <a:pPr marL="0" marR="0" lvl="0" indent="0" algn="ctr" rtl="0">
                        <a:spcBef>
                          <a:spcPts val="0"/>
                        </a:spcBef>
                        <a:spcAft>
                          <a:spcPts val="0"/>
                        </a:spcAft>
                        <a:buNone/>
                      </a:pPr>
                      <a:r>
                        <a:rPr lang="zh-TW" sz="1800" dirty="0"/>
                        <a:t>年班座號</a:t>
                      </a:r>
                      <a:endParaRPr sz="1800" dirty="0">
                        <a:ea typeface="印品粗朗体" panose="02000000000000000000"/>
                      </a:endParaRPr>
                    </a:p>
                  </a:txBody>
                  <a:tcPr marL="91450" marR="91450" marT="45725" marB="45725" anchor="ctr"/>
                </a:tc>
                <a:tc>
                  <a:txBody>
                    <a:bodyPr/>
                    <a:lstStyle/>
                    <a:p>
                      <a:pPr marL="0" marR="0" lvl="0" indent="0" algn="ctr" rtl="0">
                        <a:spcBef>
                          <a:spcPts val="0"/>
                        </a:spcBef>
                        <a:spcAft>
                          <a:spcPts val="0"/>
                        </a:spcAft>
                        <a:buNone/>
                      </a:pPr>
                      <a:r>
                        <a:rPr lang="en-US" altLang="zh-TW" sz="1800" dirty="0"/>
                        <a:t>2/16</a:t>
                      </a:r>
                      <a:endParaRPr sz="1800" dirty="0">
                        <a:ea typeface="印品粗朗体" panose="02000000000000000000"/>
                      </a:endParaRPr>
                    </a:p>
                  </a:txBody>
                  <a:tcPr marL="91450" marR="91450" marT="45725" marB="45725" anchor="ctr"/>
                </a:tc>
                <a:tc>
                  <a:txBody>
                    <a:bodyPr/>
                    <a:lstStyle/>
                    <a:p>
                      <a:pPr marL="0" marR="0" lvl="0" indent="0" algn="ctr" rtl="0">
                        <a:spcBef>
                          <a:spcPts val="0"/>
                        </a:spcBef>
                        <a:spcAft>
                          <a:spcPts val="0"/>
                        </a:spcAft>
                        <a:buNone/>
                      </a:pPr>
                      <a:r>
                        <a:rPr lang="en-US" altLang="zh-TW" sz="1800" dirty="0"/>
                        <a:t>3</a:t>
                      </a:r>
                      <a:r>
                        <a:rPr lang="zh-TW" sz="1800" dirty="0"/>
                        <a:t>/</a:t>
                      </a:r>
                      <a:r>
                        <a:rPr lang="en-US" altLang="zh-TW" sz="1800" dirty="0"/>
                        <a:t>1</a:t>
                      </a:r>
                      <a:endParaRPr sz="1800" dirty="0">
                        <a:ea typeface="印品粗朗体" panose="02000000000000000000"/>
                      </a:endParaRPr>
                    </a:p>
                  </a:txBody>
                  <a:tcPr marL="91450" marR="91450" marT="45725" marB="45725" anchor="ctr"/>
                </a:tc>
                <a:tc>
                  <a:txBody>
                    <a:bodyPr/>
                    <a:lstStyle/>
                    <a:p>
                      <a:pPr marL="0" marR="0" lvl="0" indent="0" algn="ctr" rtl="0">
                        <a:spcBef>
                          <a:spcPts val="0"/>
                        </a:spcBef>
                        <a:spcAft>
                          <a:spcPts val="0"/>
                        </a:spcAft>
                        <a:buNone/>
                      </a:pPr>
                      <a:r>
                        <a:rPr lang="en-US" altLang="zh-TW" sz="1800" dirty="0"/>
                        <a:t>3</a:t>
                      </a:r>
                      <a:r>
                        <a:rPr lang="zh-TW" sz="1800" dirty="0"/>
                        <a:t>/</a:t>
                      </a:r>
                      <a:r>
                        <a:rPr lang="en-US" altLang="zh-TW" sz="1800" dirty="0"/>
                        <a:t>15</a:t>
                      </a:r>
                      <a:endParaRPr sz="1800" dirty="0">
                        <a:ea typeface="印品粗朗体" panose="02000000000000000000"/>
                      </a:endParaRPr>
                    </a:p>
                  </a:txBody>
                  <a:tcPr marL="91450" marR="91450" marT="45725" marB="45725" anchor="ctr"/>
                </a:tc>
                <a:extLst>
                  <a:ext uri="{0D108BD9-81ED-4DB2-BD59-A6C34878D82A}">
                    <a16:rowId xmlns:a16="http://schemas.microsoft.com/office/drawing/2014/main" val="1324681893"/>
                  </a:ext>
                </a:extLst>
              </a:tr>
              <a:tr h="628163">
                <a:tc>
                  <a:txBody>
                    <a:bodyPr/>
                    <a:lstStyle/>
                    <a:p>
                      <a:pPr algn="ctr"/>
                      <a:r>
                        <a:rPr lang="zh-TW" altLang="en-US" sz="1400" dirty="0"/>
                        <a:t>蕭翊洧</a:t>
                      </a:r>
                    </a:p>
                  </a:txBody>
                  <a:tcPr anchor="ctr"/>
                </a:tc>
                <a:tc>
                  <a:txBody>
                    <a:bodyPr/>
                    <a:lstStyle/>
                    <a:p>
                      <a:pPr algn="ctr"/>
                      <a:r>
                        <a:rPr lang="zh-TW" altLang="en-US" sz="1400" dirty="0"/>
                        <a:t>國二真</a:t>
                      </a:r>
                      <a:r>
                        <a:rPr lang="en-US" altLang="zh-TW" sz="1400" dirty="0"/>
                        <a:t>28</a:t>
                      </a:r>
                      <a:endParaRPr lang="zh-TW" altLang="en-US" sz="1400" dirty="0"/>
                    </a:p>
                  </a:txBody>
                  <a:tcPr anchor="ctr"/>
                </a:tc>
                <a:tc>
                  <a:txBody>
                    <a:bodyPr/>
                    <a:lstStyle/>
                    <a:p>
                      <a:pPr algn="ctr"/>
                      <a:endParaRPr lang="zh-TW" altLang="en-US" dirty="0"/>
                    </a:p>
                  </a:txBody>
                  <a:tcPr anchor="ctr"/>
                </a:tc>
                <a:tc>
                  <a:txBody>
                    <a:bodyPr/>
                    <a:lstStyle/>
                    <a:p>
                      <a:pPr algn="ctr"/>
                      <a:endParaRPr lang="zh-TW" altLang="en-US" dirty="0"/>
                    </a:p>
                  </a:txBody>
                  <a:tcPr anchor="ctr"/>
                </a:tc>
                <a:tc>
                  <a:txBody>
                    <a:bodyPr/>
                    <a:lstStyle/>
                    <a:p>
                      <a:pPr algn="ctr"/>
                      <a:endParaRPr lang="zh-TW" altLang="en-US" dirty="0"/>
                    </a:p>
                  </a:txBody>
                  <a:tcPr anchor="ctr"/>
                </a:tc>
                <a:extLst>
                  <a:ext uri="{0D108BD9-81ED-4DB2-BD59-A6C34878D82A}">
                    <a16:rowId xmlns:a16="http://schemas.microsoft.com/office/drawing/2014/main" val="310825248"/>
                  </a:ext>
                </a:extLst>
              </a:tr>
              <a:tr h="628163">
                <a:tc>
                  <a:txBody>
                    <a:bodyPr/>
                    <a:lstStyle/>
                    <a:p>
                      <a:endParaRPr lang="zh-TW" altLang="en-US"/>
                    </a:p>
                  </a:txBody>
                  <a:tcPr anchor="ctr"/>
                </a:tc>
                <a:tc>
                  <a:txBody>
                    <a:bodyPr/>
                    <a:lstStyle/>
                    <a:p>
                      <a:endParaRPr lang="zh-TW" altLang="en-US" dirty="0"/>
                    </a:p>
                  </a:txBody>
                  <a:tcPr anchor="ctr"/>
                </a:tc>
                <a:tc>
                  <a:txBody>
                    <a:bodyPr/>
                    <a:lstStyle/>
                    <a:p>
                      <a:pPr algn="ctr"/>
                      <a:endParaRPr lang="zh-TW" altLang="en-US" dirty="0"/>
                    </a:p>
                  </a:txBody>
                  <a:tcPr anchor="ctr"/>
                </a:tc>
                <a:tc>
                  <a:txBody>
                    <a:bodyPr/>
                    <a:lstStyle/>
                    <a:p>
                      <a:pPr algn="ctr"/>
                      <a:endParaRPr lang="zh-TW" altLang="en-US" dirty="0"/>
                    </a:p>
                  </a:txBody>
                  <a:tcPr anchor="ctr"/>
                </a:tc>
                <a:tc>
                  <a:txBody>
                    <a:bodyPr/>
                    <a:lstStyle/>
                    <a:p>
                      <a:pPr algn="ctr"/>
                      <a:endParaRPr lang="zh-TW" altLang="en-US" dirty="0"/>
                    </a:p>
                  </a:txBody>
                  <a:tcPr anchor="ctr"/>
                </a:tc>
                <a:extLst>
                  <a:ext uri="{0D108BD9-81ED-4DB2-BD59-A6C34878D82A}">
                    <a16:rowId xmlns:a16="http://schemas.microsoft.com/office/drawing/2014/main" val="3496625607"/>
                  </a:ext>
                </a:extLst>
              </a:tr>
              <a:tr h="628163">
                <a:tc>
                  <a:txBody>
                    <a:bodyPr/>
                    <a:lstStyle/>
                    <a:p>
                      <a:pPr algn="ctr"/>
                      <a:endParaRPr lang="zh-TW" altLang="en-US" sz="1400" dirty="0"/>
                    </a:p>
                  </a:txBody>
                  <a:tcPr anchor="ctr"/>
                </a:tc>
                <a:tc>
                  <a:txBody>
                    <a:bodyPr/>
                    <a:lstStyle/>
                    <a:p>
                      <a:pPr algn="ctr"/>
                      <a:endParaRPr lang="zh-TW" altLang="en-US" sz="1400" dirty="0"/>
                    </a:p>
                  </a:txBody>
                  <a:tcPr anchor="ctr"/>
                </a:tc>
                <a:tc>
                  <a:txBody>
                    <a:bodyPr/>
                    <a:lstStyle/>
                    <a:p>
                      <a:pPr algn="ctr"/>
                      <a:endParaRPr lang="zh-TW" altLang="en-US" dirty="0"/>
                    </a:p>
                  </a:txBody>
                  <a:tcPr anchor="ctr"/>
                </a:tc>
                <a:tc>
                  <a:txBody>
                    <a:bodyPr/>
                    <a:lstStyle/>
                    <a:p>
                      <a:pPr algn="ctr"/>
                      <a:endParaRPr lang="zh-TW" altLang="en-US" dirty="0"/>
                    </a:p>
                  </a:txBody>
                  <a:tcPr anchor="ctr"/>
                </a:tc>
                <a:tc>
                  <a:txBody>
                    <a:bodyPr/>
                    <a:lstStyle/>
                    <a:p>
                      <a:pPr algn="ctr"/>
                      <a:endParaRPr lang="zh-TW" altLang="en-US" dirty="0"/>
                    </a:p>
                  </a:txBody>
                  <a:tcPr anchor="ctr"/>
                </a:tc>
                <a:extLst>
                  <a:ext uri="{0D108BD9-81ED-4DB2-BD59-A6C34878D82A}">
                    <a16:rowId xmlns:a16="http://schemas.microsoft.com/office/drawing/2014/main" val="504233666"/>
                  </a:ext>
                </a:extLst>
              </a:tr>
              <a:tr h="628163">
                <a:tc>
                  <a:txBody>
                    <a:bodyPr/>
                    <a:lstStyle/>
                    <a:p>
                      <a:pPr algn="ctr"/>
                      <a:endParaRPr lang="zh-TW" altLang="en-US" sz="1400" dirty="0"/>
                    </a:p>
                  </a:txBody>
                  <a:tcPr anchor="ctr"/>
                </a:tc>
                <a:tc>
                  <a:txBody>
                    <a:bodyPr/>
                    <a:lstStyle/>
                    <a:p>
                      <a:pPr algn="ctr"/>
                      <a:endParaRPr lang="zh-TW" altLang="en-US" sz="1400" dirty="0"/>
                    </a:p>
                  </a:txBody>
                  <a:tcPr anchor="ctr"/>
                </a:tc>
                <a:tc>
                  <a:txBody>
                    <a:bodyPr/>
                    <a:lstStyle/>
                    <a:p>
                      <a:pPr algn="ctr"/>
                      <a:endParaRPr lang="zh-TW" altLang="en-US" dirty="0"/>
                    </a:p>
                  </a:txBody>
                  <a:tcPr anchor="ctr"/>
                </a:tc>
                <a:tc>
                  <a:txBody>
                    <a:bodyPr/>
                    <a:lstStyle/>
                    <a:p>
                      <a:pPr algn="ctr"/>
                      <a:endParaRPr lang="zh-TW" altLang="en-US" dirty="0"/>
                    </a:p>
                  </a:txBody>
                  <a:tcPr anchor="ctr"/>
                </a:tc>
                <a:tc>
                  <a:txBody>
                    <a:bodyPr/>
                    <a:lstStyle/>
                    <a:p>
                      <a:pPr algn="ctr"/>
                      <a:endParaRPr lang="zh-TW" altLang="en-US" dirty="0"/>
                    </a:p>
                  </a:txBody>
                  <a:tcPr anchor="ctr"/>
                </a:tc>
                <a:extLst>
                  <a:ext uri="{0D108BD9-81ED-4DB2-BD59-A6C34878D82A}">
                    <a16:rowId xmlns:a16="http://schemas.microsoft.com/office/drawing/2014/main" val="1395731815"/>
                  </a:ext>
                </a:extLst>
              </a:tr>
              <a:tr h="628163">
                <a:tc>
                  <a:txBody>
                    <a:bodyPr/>
                    <a:lstStyle/>
                    <a:p>
                      <a:pPr algn="ctr"/>
                      <a:endParaRPr lang="zh-TW" altLang="en-US" sz="1400" dirty="0"/>
                    </a:p>
                  </a:txBody>
                  <a:tcPr anchor="ctr"/>
                </a:tc>
                <a:tc>
                  <a:txBody>
                    <a:bodyPr/>
                    <a:lstStyle/>
                    <a:p>
                      <a:pPr algn="ctr"/>
                      <a:endParaRPr lang="zh-TW" altLang="en-US" sz="1400" dirty="0"/>
                    </a:p>
                  </a:txBody>
                  <a:tcPr anchor="ctr"/>
                </a:tc>
                <a:tc>
                  <a:txBody>
                    <a:bodyPr/>
                    <a:lstStyle/>
                    <a:p>
                      <a:pPr algn="ctr"/>
                      <a:endParaRPr lang="zh-TW" altLang="en-US" dirty="0"/>
                    </a:p>
                  </a:txBody>
                  <a:tcPr anchor="ctr"/>
                </a:tc>
                <a:tc>
                  <a:txBody>
                    <a:bodyPr/>
                    <a:lstStyle/>
                    <a:p>
                      <a:pPr algn="ctr"/>
                      <a:endParaRPr lang="zh-TW" altLang="en-US" dirty="0"/>
                    </a:p>
                  </a:txBody>
                  <a:tcPr anchor="ctr"/>
                </a:tc>
                <a:tc>
                  <a:txBody>
                    <a:bodyPr/>
                    <a:lstStyle/>
                    <a:p>
                      <a:pPr algn="ctr"/>
                      <a:endParaRPr lang="zh-TW" altLang="en-US" dirty="0"/>
                    </a:p>
                  </a:txBody>
                  <a:tcPr anchor="ctr"/>
                </a:tc>
                <a:extLst>
                  <a:ext uri="{0D108BD9-81ED-4DB2-BD59-A6C34878D82A}">
                    <a16:rowId xmlns:a16="http://schemas.microsoft.com/office/drawing/2014/main" val="804754633"/>
                  </a:ext>
                </a:extLst>
              </a:tr>
            </a:tbl>
          </a:graphicData>
        </a:graphic>
      </p:graphicFrame>
      <p:sp>
        <p:nvSpPr>
          <p:cNvPr id="35" name="í$ľîḋe">
            <a:extLst>
              <a:ext uri="{FF2B5EF4-FFF2-40B4-BE49-F238E27FC236}">
                <a16:creationId xmlns:a16="http://schemas.microsoft.com/office/drawing/2014/main" id="{B030515D-CC08-4275-854D-0EE071B98856}"/>
              </a:ext>
            </a:extLst>
          </p:cNvPr>
          <p:cNvSpPr/>
          <p:nvPr/>
        </p:nvSpPr>
        <p:spPr bwMode="auto">
          <a:xfrm>
            <a:off x="5112147" y="4010985"/>
            <a:ext cx="1948870" cy="2213078"/>
          </a:xfrm>
          <a:custGeom>
            <a:avLst/>
            <a:gdLst>
              <a:gd name="connsiteX0" fmla="*/ 387385 w 1948870"/>
              <a:gd name="connsiteY0" fmla="*/ 1565958 h 2213078"/>
              <a:gd name="connsiteX1" fmla="*/ 371929 w 1948870"/>
              <a:gd name="connsiteY1" fmla="*/ 1577245 h 2213078"/>
              <a:gd name="connsiteX2" fmla="*/ 356474 w 1948870"/>
              <a:gd name="connsiteY2" fmla="*/ 1591355 h 2213078"/>
              <a:gd name="connsiteX3" fmla="*/ 342424 w 1948870"/>
              <a:gd name="connsiteY3" fmla="*/ 1605464 h 2213078"/>
              <a:gd name="connsiteX4" fmla="*/ 329779 w 1948870"/>
              <a:gd name="connsiteY4" fmla="*/ 1620984 h 2213078"/>
              <a:gd name="connsiteX5" fmla="*/ 319944 w 1948870"/>
              <a:gd name="connsiteY5" fmla="*/ 1636504 h 2213078"/>
              <a:gd name="connsiteX6" fmla="*/ 314324 w 1948870"/>
              <a:gd name="connsiteY6" fmla="*/ 1654846 h 2213078"/>
              <a:gd name="connsiteX7" fmla="*/ 308703 w 1948870"/>
              <a:gd name="connsiteY7" fmla="*/ 1676010 h 2213078"/>
              <a:gd name="connsiteX8" fmla="*/ 308703 w 1948870"/>
              <a:gd name="connsiteY8" fmla="*/ 1695763 h 2213078"/>
              <a:gd name="connsiteX9" fmla="*/ 308703 w 1948870"/>
              <a:gd name="connsiteY9" fmla="*/ 1709872 h 2213078"/>
              <a:gd name="connsiteX10" fmla="*/ 312919 w 1948870"/>
              <a:gd name="connsiteY10" fmla="*/ 1719749 h 2213078"/>
              <a:gd name="connsiteX11" fmla="*/ 318539 w 1948870"/>
              <a:gd name="connsiteY11" fmla="*/ 1729625 h 2213078"/>
              <a:gd name="connsiteX12" fmla="*/ 324159 w 1948870"/>
              <a:gd name="connsiteY12" fmla="*/ 1739502 h 2213078"/>
              <a:gd name="connsiteX13" fmla="*/ 333994 w 1948870"/>
              <a:gd name="connsiteY13" fmla="*/ 1747967 h 2213078"/>
              <a:gd name="connsiteX14" fmla="*/ 343829 w 1948870"/>
              <a:gd name="connsiteY14" fmla="*/ 1755022 h 2213078"/>
              <a:gd name="connsiteX15" fmla="*/ 366309 w 1948870"/>
              <a:gd name="connsiteY15" fmla="*/ 1767720 h 2213078"/>
              <a:gd name="connsiteX16" fmla="*/ 432345 w 1948870"/>
              <a:gd name="connsiteY16" fmla="*/ 1446029 h 2213078"/>
              <a:gd name="connsiteX17" fmla="*/ 444991 w 1948870"/>
              <a:gd name="connsiteY17" fmla="*/ 1446029 h 2213078"/>
              <a:gd name="connsiteX18" fmla="*/ 454826 w 1948870"/>
              <a:gd name="connsiteY18" fmla="*/ 1450262 h 2213078"/>
              <a:gd name="connsiteX19" fmla="*/ 464661 w 1948870"/>
              <a:gd name="connsiteY19" fmla="*/ 1454495 h 2213078"/>
              <a:gd name="connsiteX20" fmla="*/ 471686 w 1948870"/>
              <a:gd name="connsiteY20" fmla="*/ 1462960 h 2213078"/>
              <a:gd name="connsiteX21" fmla="*/ 478711 w 1948870"/>
              <a:gd name="connsiteY21" fmla="*/ 1472837 h 2213078"/>
              <a:gd name="connsiteX22" fmla="*/ 480116 w 1948870"/>
              <a:gd name="connsiteY22" fmla="*/ 1484124 h 2213078"/>
              <a:gd name="connsiteX23" fmla="*/ 480116 w 1948870"/>
              <a:gd name="connsiteY23" fmla="*/ 1494001 h 2213078"/>
              <a:gd name="connsiteX24" fmla="*/ 444991 w 1948870"/>
              <a:gd name="connsiteY24" fmla="*/ 1828390 h 2213078"/>
              <a:gd name="connsiteX25" fmla="*/ 442181 w 1948870"/>
              <a:gd name="connsiteY25" fmla="*/ 1836856 h 2213078"/>
              <a:gd name="connsiteX26" fmla="*/ 440776 w 1948870"/>
              <a:gd name="connsiteY26" fmla="*/ 1846732 h 2213078"/>
              <a:gd name="connsiteX27" fmla="*/ 435155 w 1948870"/>
              <a:gd name="connsiteY27" fmla="*/ 1852376 h 2213078"/>
              <a:gd name="connsiteX28" fmla="*/ 426725 w 1948870"/>
              <a:gd name="connsiteY28" fmla="*/ 1858020 h 2213078"/>
              <a:gd name="connsiteX29" fmla="*/ 415485 w 1948870"/>
              <a:gd name="connsiteY29" fmla="*/ 1863663 h 2213078"/>
              <a:gd name="connsiteX30" fmla="*/ 402840 w 1948870"/>
              <a:gd name="connsiteY30" fmla="*/ 1866485 h 2213078"/>
              <a:gd name="connsiteX31" fmla="*/ 393005 w 1948870"/>
              <a:gd name="connsiteY31" fmla="*/ 1866485 h 2213078"/>
              <a:gd name="connsiteX32" fmla="*/ 356474 w 1948870"/>
              <a:gd name="connsiteY32" fmla="*/ 1853787 h 2213078"/>
              <a:gd name="connsiteX33" fmla="*/ 319944 w 1948870"/>
              <a:gd name="connsiteY33" fmla="*/ 1841089 h 2213078"/>
              <a:gd name="connsiteX34" fmla="*/ 307298 w 1948870"/>
              <a:gd name="connsiteY34" fmla="*/ 1832623 h 2213078"/>
              <a:gd name="connsiteX35" fmla="*/ 293248 w 1948870"/>
              <a:gd name="connsiteY35" fmla="*/ 1824157 h 2213078"/>
              <a:gd name="connsiteX36" fmla="*/ 279198 w 1948870"/>
              <a:gd name="connsiteY36" fmla="*/ 1814281 h 2213078"/>
              <a:gd name="connsiteX37" fmla="*/ 267958 w 1948870"/>
              <a:gd name="connsiteY37" fmla="*/ 1804404 h 2213078"/>
              <a:gd name="connsiteX38" fmla="*/ 256718 w 1948870"/>
              <a:gd name="connsiteY38" fmla="*/ 1793117 h 2213078"/>
              <a:gd name="connsiteX39" fmla="*/ 246883 w 1948870"/>
              <a:gd name="connsiteY39" fmla="*/ 1780419 h 2213078"/>
              <a:gd name="connsiteX40" fmla="*/ 241262 w 1948870"/>
              <a:gd name="connsiteY40" fmla="*/ 1769131 h 2213078"/>
              <a:gd name="connsiteX41" fmla="*/ 234237 w 1948870"/>
              <a:gd name="connsiteY41" fmla="*/ 1755022 h 2213078"/>
              <a:gd name="connsiteX42" fmla="*/ 230022 w 1948870"/>
              <a:gd name="connsiteY42" fmla="*/ 1740913 h 2213078"/>
              <a:gd name="connsiteX43" fmla="*/ 225807 w 1948870"/>
              <a:gd name="connsiteY43" fmla="*/ 1728214 h 2213078"/>
              <a:gd name="connsiteX44" fmla="*/ 224402 w 1948870"/>
              <a:gd name="connsiteY44" fmla="*/ 1714105 h 2213078"/>
              <a:gd name="connsiteX45" fmla="*/ 221592 w 1948870"/>
              <a:gd name="connsiteY45" fmla="*/ 1698585 h 2213078"/>
              <a:gd name="connsiteX46" fmla="*/ 221592 w 1948870"/>
              <a:gd name="connsiteY46" fmla="*/ 1678832 h 2213078"/>
              <a:gd name="connsiteX47" fmla="*/ 224402 w 1948870"/>
              <a:gd name="connsiteY47" fmla="*/ 1659079 h 2213078"/>
              <a:gd name="connsiteX48" fmla="*/ 227212 w 1948870"/>
              <a:gd name="connsiteY48" fmla="*/ 1640737 h 2213078"/>
              <a:gd name="connsiteX49" fmla="*/ 234237 w 1948870"/>
              <a:gd name="connsiteY49" fmla="*/ 1622395 h 2213078"/>
              <a:gd name="connsiteX50" fmla="*/ 241262 w 1948870"/>
              <a:gd name="connsiteY50" fmla="*/ 1605464 h 2213078"/>
              <a:gd name="connsiteX51" fmla="*/ 249693 w 1948870"/>
              <a:gd name="connsiteY51" fmla="*/ 1587122 h 2213078"/>
              <a:gd name="connsiteX52" fmla="*/ 259528 w 1948870"/>
              <a:gd name="connsiteY52" fmla="*/ 1571602 h 2213078"/>
              <a:gd name="connsiteX53" fmla="*/ 273578 w 1948870"/>
              <a:gd name="connsiteY53" fmla="*/ 1553260 h 2213078"/>
              <a:gd name="connsiteX54" fmla="*/ 284818 w 1948870"/>
              <a:gd name="connsiteY54" fmla="*/ 1539150 h 2213078"/>
              <a:gd name="connsiteX55" fmla="*/ 300273 w 1948870"/>
              <a:gd name="connsiteY55" fmla="*/ 1523630 h 2213078"/>
              <a:gd name="connsiteX56" fmla="*/ 317134 w 1948870"/>
              <a:gd name="connsiteY56" fmla="*/ 1509521 h 2213078"/>
              <a:gd name="connsiteX57" fmla="*/ 336804 w 1948870"/>
              <a:gd name="connsiteY57" fmla="*/ 1496823 h 2213078"/>
              <a:gd name="connsiteX58" fmla="*/ 353664 w 1948870"/>
              <a:gd name="connsiteY58" fmla="*/ 1484124 h 2213078"/>
              <a:gd name="connsiteX59" fmla="*/ 376145 w 1948870"/>
              <a:gd name="connsiteY59" fmla="*/ 1472837 h 2213078"/>
              <a:gd name="connsiteX60" fmla="*/ 397220 w 1948870"/>
              <a:gd name="connsiteY60" fmla="*/ 1460139 h 2213078"/>
              <a:gd name="connsiteX61" fmla="*/ 422510 w 1948870"/>
              <a:gd name="connsiteY61" fmla="*/ 1450262 h 2213078"/>
              <a:gd name="connsiteX62" fmla="*/ 610154 w 1948870"/>
              <a:gd name="connsiteY62" fmla="*/ 528411 h 2213078"/>
              <a:gd name="connsiteX63" fmla="*/ 622806 w 1948870"/>
              <a:gd name="connsiteY63" fmla="*/ 528411 h 2213078"/>
              <a:gd name="connsiteX64" fmla="*/ 636864 w 1948870"/>
              <a:gd name="connsiteY64" fmla="*/ 531252 h 2213078"/>
              <a:gd name="connsiteX65" fmla="*/ 649517 w 1948870"/>
              <a:gd name="connsiteY65" fmla="*/ 536934 h 2213078"/>
              <a:gd name="connsiteX66" fmla="*/ 659357 w 1948870"/>
              <a:gd name="connsiteY66" fmla="*/ 545457 h 2213078"/>
              <a:gd name="connsiteX67" fmla="*/ 666387 w 1948870"/>
              <a:gd name="connsiteY67" fmla="*/ 555400 h 2213078"/>
              <a:gd name="connsiteX68" fmla="*/ 672010 w 1948870"/>
              <a:gd name="connsiteY68" fmla="*/ 566764 h 2213078"/>
              <a:gd name="connsiteX69" fmla="*/ 679039 w 1948870"/>
              <a:gd name="connsiteY69" fmla="*/ 579548 h 2213078"/>
              <a:gd name="connsiteX70" fmla="*/ 680445 w 1948870"/>
              <a:gd name="connsiteY70" fmla="*/ 592332 h 2213078"/>
              <a:gd name="connsiteX71" fmla="*/ 684662 w 1948870"/>
              <a:gd name="connsiteY71" fmla="*/ 676139 h 2213078"/>
              <a:gd name="connsiteX72" fmla="*/ 684662 w 1948870"/>
              <a:gd name="connsiteY72" fmla="*/ 690344 h 2213078"/>
              <a:gd name="connsiteX73" fmla="*/ 680445 w 1948870"/>
              <a:gd name="connsiteY73" fmla="*/ 704548 h 2213078"/>
              <a:gd name="connsiteX74" fmla="*/ 676227 w 1948870"/>
              <a:gd name="connsiteY74" fmla="*/ 715912 h 2213078"/>
              <a:gd name="connsiteX75" fmla="*/ 669198 w 1948870"/>
              <a:gd name="connsiteY75" fmla="*/ 725855 h 2213078"/>
              <a:gd name="connsiteX76" fmla="*/ 660763 w 1948870"/>
              <a:gd name="connsiteY76" fmla="*/ 735799 h 2213078"/>
              <a:gd name="connsiteX77" fmla="*/ 649517 w 1948870"/>
              <a:gd name="connsiteY77" fmla="*/ 741480 h 2213078"/>
              <a:gd name="connsiteX78" fmla="*/ 636864 w 1948870"/>
              <a:gd name="connsiteY78" fmla="*/ 745742 h 2213078"/>
              <a:gd name="connsiteX79" fmla="*/ 622806 w 1948870"/>
              <a:gd name="connsiteY79" fmla="*/ 750003 h 2213078"/>
              <a:gd name="connsiteX80" fmla="*/ 610154 w 1948870"/>
              <a:gd name="connsiteY80" fmla="*/ 748583 h 2213078"/>
              <a:gd name="connsiteX81" fmla="*/ 597502 w 1948870"/>
              <a:gd name="connsiteY81" fmla="*/ 745742 h 2213078"/>
              <a:gd name="connsiteX82" fmla="*/ 586255 w 1948870"/>
              <a:gd name="connsiteY82" fmla="*/ 740060 h 2213078"/>
              <a:gd name="connsiteX83" fmla="*/ 576414 w 1948870"/>
              <a:gd name="connsiteY83" fmla="*/ 731537 h 2213078"/>
              <a:gd name="connsiteX84" fmla="*/ 567980 w 1948870"/>
              <a:gd name="connsiteY84" fmla="*/ 721594 h 2213078"/>
              <a:gd name="connsiteX85" fmla="*/ 560950 w 1948870"/>
              <a:gd name="connsiteY85" fmla="*/ 710230 h 2213078"/>
              <a:gd name="connsiteX86" fmla="*/ 556733 w 1948870"/>
              <a:gd name="connsiteY86" fmla="*/ 698867 h 2213078"/>
              <a:gd name="connsiteX87" fmla="*/ 553921 w 1948870"/>
              <a:gd name="connsiteY87" fmla="*/ 684662 h 2213078"/>
              <a:gd name="connsiteX88" fmla="*/ 548298 w 1948870"/>
              <a:gd name="connsiteY88" fmla="*/ 600855 h 2213078"/>
              <a:gd name="connsiteX89" fmla="*/ 551110 w 1948870"/>
              <a:gd name="connsiteY89" fmla="*/ 586650 h 2213078"/>
              <a:gd name="connsiteX90" fmla="*/ 552516 w 1948870"/>
              <a:gd name="connsiteY90" fmla="*/ 572446 h 2213078"/>
              <a:gd name="connsiteX91" fmla="*/ 558139 w 1948870"/>
              <a:gd name="connsiteY91" fmla="*/ 561082 h 2213078"/>
              <a:gd name="connsiteX92" fmla="*/ 563762 w 1948870"/>
              <a:gd name="connsiteY92" fmla="*/ 551139 h 2213078"/>
              <a:gd name="connsiteX93" fmla="*/ 573603 w 1948870"/>
              <a:gd name="connsiteY93" fmla="*/ 542616 h 2213078"/>
              <a:gd name="connsiteX94" fmla="*/ 583443 w 1948870"/>
              <a:gd name="connsiteY94" fmla="*/ 535514 h 2213078"/>
              <a:gd name="connsiteX95" fmla="*/ 597502 w 1948870"/>
              <a:gd name="connsiteY95" fmla="*/ 531252 h 2213078"/>
              <a:gd name="connsiteX96" fmla="*/ 1042002 w 1948870"/>
              <a:gd name="connsiteY96" fmla="*/ 465911 h 2213078"/>
              <a:gd name="connsiteX97" fmla="*/ 1056060 w 1948870"/>
              <a:gd name="connsiteY97" fmla="*/ 465911 h 2213078"/>
              <a:gd name="connsiteX98" fmla="*/ 1070119 w 1948870"/>
              <a:gd name="connsiteY98" fmla="*/ 470173 h 2213078"/>
              <a:gd name="connsiteX99" fmla="*/ 1079959 w 1948870"/>
              <a:gd name="connsiteY99" fmla="*/ 474434 h 2213078"/>
              <a:gd name="connsiteX100" fmla="*/ 1091206 w 1948870"/>
              <a:gd name="connsiteY100" fmla="*/ 481536 h 2213078"/>
              <a:gd name="connsiteX101" fmla="*/ 1099641 w 1948870"/>
              <a:gd name="connsiteY101" fmla="*/ 491480 h 2213078"/>
              <a:gd name="connsiteX102" fmla="*/ 1105264 w 1948870"/>
              <a:gd name="connsiteY102" fmla="*/ 501423 h 2213078"/>
              <a:gd name="connsiteX103" fmla="*/ 1110887 w 1948870"/>
              <a:gd name="connsiteY103" fmla="*/ 515627 h 2213078"/>
              <a:gd name="connsiteX104" fmla="*/ 1113699 w 1948870"/>
              <a:gd name="connsiteY104" fmla="*/ 529832 h 2213078"/>
              <a:gd name="connsiteX105" fmla="*/ 1119322 w 1948870"/>
              <a:gd name="connsiteY105" fmla="*/ 613639 h 2213078"/>
              <a:gd name="connsiteX106" fmla="*/ 1119322 w 1948870"/>
              <a:gd name="connsiteY106" fmla="*/ 627844 h 2213078"/>
              <a:gd name="connsiteX107" fmla="*/ 1116511 w 1948870"/>
              <a:gd name="connsiteY107" fmla="*/ 639208 h 2213078"/>
              <a:gd name="connsiteX108" fmla="*/ 1110887 w 1948870"/>
              <a:gd name="connsiteY108" fmla="*/ 653412 h 2213078"/>
              <a:gd name="connsiteX109" fmla="*/ 1103858 w 1948870"/>
              <a:gd name="connsiteY109" fmla="*/ 663355 h 2213078"/>
              <a:gd name="connsiteX110" fmla="*/ 1095423 w 1948870"/>
              <a:gd name="connsiteY110" fmla="*/ 670458 h 2213078"/>
              <a:gd name="connsiteX111" fmla="*/ 1085583 w 1948870"/>
              <a:gd name="connsiteY111" fmla="*/ 678980 h 2213078"/>
              <a:gd name="connsiteX112" fmla="*/ 1071524 w 1948870"/>
              <a:gd name="connsiteY112" fmla="*/ 684662 h 2213078"/>
              <a:gd name="connsiteX113" fmla="*/ 1057466 w 1948870"/>
              <a:gd name="connsiteY113" fmla="*/ 687503 h 2213078"/>
              <a:gd name="connsiteX114" fmla="*/ 1046220 w 1948870"/>
              <a:gd name="connsiteY114" fmla="*/ 687503 h 2213078"/>
              <a:gd name="connsiteX115" fmla="*/ 1032162 w 1948870"/>
              <a:gd name="connsiteY115" fmla="*/ 683242 h 2213078"/>
              <a:gd name="connsiteX116" fmla="*/ 1020915 w 1948870"/>
              <a:gd name="connsiteY116" fmla="*/ 677560 h 2213078"/>
              <a:gd name="connsiteX117" fmla="*/ 1011074 w 1948870"/>
              <a:gd name="connsiteY117" fmla="*/ 669037 h 2213078"/>
              <a:gd name="connsiteX118" fmla="*/ 1002640 w 1948870"/>
              <a:gd name="connsiteY118" fmla="*/ 660514 h 2213078"/>
              <a:gd name="connsiteX119" fmla="*/ 995610 w 1948870"/>
              <a:gd name="connsiteY119" fmla="*/ 649151 h 2213078"/>
              <a:gd name="connsiteX120" fmla="*/ 991393 w 1948870"/>
              <a:gd name="connsiteY120" fmla="*/ 637787 h 2213078"/>
              <a:gd name="connsiteX121" fmla="*/ 988581 w 1948870"/>
              <a:gd name="connsiteY121" fmla="*/ 623582 h 2213078"/>
              <a:gd name="connsiteX122" fmla="*/ 982958 w 1948870"/>
              <a:gd name="connsiteY122" fmla="*/ 539775 h 2213078"/>
              <a:gd name="connsiteX123" fmla="*/ 982958 w 1948870"/>
              <a:gd name="connsiteY123" fmla="*/ 525571 h 2213078"/>
              <a:gd name="connsiteX124" fmla="*/ 985770 w 1948870"/>
              <a:gd name="connsiteY124" fmla="*/ 511366 h 2213078"/>
              <a:gd name="connsiteX125" fmla="*/ 991393 w 1948870"/>
              <a:gd name="connsiteY125" fmla="*/ 500002 h 2213078"/>
              <a:gd name="connsiteX126" fmla="*/ 997016 w 1948870"/>
              <a:gd name="connsiteY126" fmla="*/ 490059 h 2213078"/>
              <a:gd name="connsiteX127" fmla="*/ 1006857 w 1948870"/>
              <a:gd name="connsiteY127" fmla="*/ 480116 h 2213078"/>
              <a:gd name="connsiteX128" fmla="*/ 1016698 w 1948870"/>
              <a:gd name="connsiteY128" fmla="*/ 471593 h 2213078"/>
              <a:gd name="connsiteX129" fmla="*/ 1027944 w 1948870"/>
              <a:gd name="connsiteY129" fmla="*/ 467332 h 2213078"/>
              <a:gd name="connsiteX130" fmla="*/ 629264 w 1948870"/>
              <a:gd name="connsiteY130" fmla="*/ 86648 h 2213078"/>
              <a:gd name="connsiteX131" fmla="*/ 599434 w 1948870"/>
              <a:gd name="connsiteY131" fmla="*/ 88069 h 2213078"/>
              <a:gd name="connsiteX132" fmla="*/ 571025 w 1948870"/>
              <a:gd name="connsiteY132" fmla="*/ 90910 h 2213078"/>
              <a:gd name="connsiteX133" fmla="*/ 542616 w 1948870"/>
              <a:gd name="connsiteY133" fmla="*/ 93751 h 2213078"/>
              <a:gd name="connsiteX134" fmla="*/ 515627 w 1948870"/>
              <a:gd name="connsiteY134" fmla="*/ 100853 h 2213078"/>
              <a:gd name="connsiteX135" fmla="*/ 490059 w 1948870"/>
              <a:gd name="connsiteY135" fmla="*/ 107955 h 2213078"/>
              <a:gd name="connsiteX136" fmla="*/ 463070 w 1948870"/>
              <a:gd name="connsiteY136" fmla="*/ 116478 h 2213078"/>
              <a:gd name="connsiteX137" fmla="*/ 438922 w 1948870"/>
              <a:gd name="connsiteY137" fmla="*/ 127842 h 2213078"/>
              <a:gd name="connsiteX138" fmla="*/ 416195 w 1948870"/>
              <a:gd name="connsiteY138" fmla="*/ 140626 h 2213078"/>
              <a:gd name="connsiteX139" fmla="*/ 392047 w 1948870"/>
              <a:gd name="connsiteY139" fmla="*/ 151990 h 2213078"/>
              <a:gd name="connsiteX140" fmla="*/ 367899 w 1948870"/>
              <a:gd name="connsiteY140" fmla="*/ 166194 h 2213078"/>
              <a:gd name="connsiteX141" fmla="*/ 346592 w 1948870"/>
              <a:gd name="connsiteY141" fmla="*/ 181819 h 2213078"/>
              <a:gd name="connsiteX142" fmla="*/ 326706 w 1948870"/>
              <a:gd name="connsiteY142" fmla="*/ 200285 h 2213078"/>
              <a:gd name="connsiteX143" fmla="*/ 306819 w 1948870"/>
              <a:gd name="connsiteY143" fmla="*/ 217331 h 2213078"/>
              <a:gd name="connsiteX144" fmla="*/ 286933 w 1948870"/>
              <a:gd name="connsiteY144" fmla="*/ 235797 h 2213078"/>
              <a:gd name="connsiteX145" fmla="*/ 268467 w 1948870"/>
              <a:gd name="connsiteY145" fmla="*/ 255683 h 2213078"/>
              <a:gd name="connsiteX146" fmla="*/ 250001 w 1948870"/>
              <a:gd name="connsiteY146" fmla="*/ 276990 h 2213078"/>
              <a:gd name="connsiteX147" fmla="*/ 232955 w 1948870"/>
              <a:gd name="connsiteY147" fmla="*/ 296877 h 2213078"/>
              <a:gd name="connsiteX148" fmla="*/ 215910 w 1948870"/>
              <a:gd name="connsiteY148" fmla="*/ 321024 h 2213078"/>
              <a:gd name="connsiteX149" fmla="*/ 188921 w 1948870"/>
              <a:gd name="connsiteY149" fmla="*/ 366479 h 2213078"/>
              <a:gd name="connsiteX150" fmla="*/ 164773 w 1948870"/>
              <a:gd name="connsiteY150" fmla="*/ 417616 h 2213078"/>
              <a:gd name="connsiteX151" fmla="*/ 143466 w 1948870"/>
              <a:gd name="connsiteY151" fmla="*/ 468752 h 2213078"/>
              <a:gd name="connsiteX152" fmla="*/ 126421 w 1948870"/>
              <a:gd name="connsiteY152" fmla="*/ 519889 h 2213078"/>
              <a:gd name="connsiteX153" fmla="*/ 115057 w 1948870"/>
              <a:gd name="connsiteY153" fmla="*/ 573866 h 2213078"/>
              <a:gd name="connsiteX154" fmla="*/ 109375 w 1948870"/>
              <a:gd name="connsiteY154" fmla="*/ 627844 h 2213078"/>
              <a:gd name="connsiteX155" fmla="*/ 106535 w 1948870"/>
              <a:gd name="connsiteY155" fmla="*/ 656253 h 2213078"/>
              <a:gd name="connsiteX156" fmla="*/ 105114 w 1948870"/>
              <a:gd name="connsiteY156" fmla="*/ 681821 h 2213078"/>
              <a:gd name="connsiteX157" fmla="*/ 106535 w 1948870"/>
              <a:gd name="connsiteY157" fmla="*/ 713072 h 2213078"/>
              <a:gd name="connsiteX158" fmla="*/ 109375 w 1948870"/>
              <a:gd name="connsiteY158" fmla="*/ 742901 h 2213078"/>
              <a:gd name="connsiteX159" fmla="*/ 113637 w 1948870"/>
              <a:gd name="connsiteY159" fmla="*/ 774151 h 2213078"/>
              <a:gd name="connsiteX160" fmla="*/ 119319 w 1948870"/>
              <a:gd name="connsiteY160" fmla="*/ 801140 h 2213078"/>
              <a:gd name="connsiteX161" fmla="*/ 125000 w 1948870"/>
              <a:gd name="connsiteY161" fmla="*/ 825288 h 2213078"/>
              <a:gd name="connsiteX162" fmla="*/ 134944 w 1948870"/>
              <a:gd name="connsiteY162" fmla="*/ 850856 h 2213078"/>
              <a:gd name="connsiteX163" fmla="*/ 144887 w 1948870"/>
              <a:gd name="connsiteY163" fmla="*/ 873584 h 2213078"/>
              <a:gd name="connsiteX164" fmla="*/ 154830 w 1948870"/>
              <a:gd name="connsiteY164" fmla="*/ 894891 h 2213078"/>
              <a:gd name="connsiteX165" fmla="*/ 166194 w 1948870"/>
              <a:gd name="connsiteY165" fmla="*/ 914777 h 2213078"/>
              <a:gd name="connsiteX166" fmla="*/ 178978 w 1948870"/>
              <a:gd name="connsiteY166" fmla="*/ 934663 h 2213078"/>
              <a:gd name="connsiteX167" fmla="*/ 193183 w 1948870"/>
              <a:gd name="connsiteY167" fmla="*/ 950289 h 2213078"/>
              <a:gd name="connsiteX168" fmla="*/ 208808 w 1948870"/>
              <a:gd name="connsiteY168" fmla="*/ 968755 h 2213078"/>
              <a:gd name="connsiteX169" fmla="*/ 224433 w 1948870"/>
              <a:gd name="connsiteY169" fmla="*/ 982959 h 2213078"/>
              <a:gd name="connsiteX170" fmla="*/ 240058 w 1948870"/>
              <a:gd name="connsiteY170" fmla="*/ 998584 h 2213078"/>
              <a:gd name="connsiteX171" fmla="*/ 255683 w 1948870"/>
              <a:gd name="connsiteY171" fmla="*/ 1009948 h 2213078"/>
              <a:gd name="connsiteX172" fmla="*/ 274149 w 1948870"/>
              <a:gd name="connsiteY172" fmla="*/ 1022732 h 2213078"/>
              <a:gd name="connsiteX173" fmla="*/ 312501 w 1948870"/>
              <a:gd name="connsiteY173" fmla="*/ 1044039 h 2213078"/>
              <a:gd name="connsiteX174" fmla="*/ 349433 w 1948870"/>
              <a:gd name="connsiteY174" fmla="*/ 1062505 h 2213078"/>
              <a:gd name="connsiteX175" fmla="*/ 387785 w 1948870"/>
              <a:gd name="connsiteY175" fmla="*/ 1076710 h 2213078"/>
              <a:gd name="connsiteX176" fmla="*/ 427558 w 1948870"/>
              <a:gd name="connsiteY176" fmla="*/ 1086653 h 2213078"/>
              <a:gd name="connsiteX177" fmla="*/ 467331 w 1948870"/>
              <a:gd name="connsiteY177" fmla="*/ 1096596 h 2213078"/>
              <a:gd name="connsiteX178" fmla="*/ 505684 w 1948870"/>
              <a:gd name="connsiteY178" fmla="*/ 1102278 h 2213078"/>
              <a:gd name="connsiteX179" fmla="*/ 541195 w 1948870"/>
              <a:gd name="connsiteY179" fmla="*/ 1106539 h 2213078"/>
              <a:gd name="connsiteX180" fmla="*/ 575286 w 1948870"/>
              <a:gd name="connsiteY180" fmla="*/ 1107960 h 2213078"/>
              <a:gd name="connsiteX181" fmla="*/ 576707 w 1948870"/>
              <a:gd name="connsiteY181" fmla="*/ 1117903 h 2213078"/>
              <a:gd name="connsiteX182" fmla="*/ 579548 w 1948870"/>
              <a:gd name="connsiteY182" fmla="*/ 1147733 h 2213078"/>
              <a:gd name="connsiteX183" fmla="*/ 576707 w 1948870"/>
              <a:gd name="connsiteY183" fmla="*/ 1167619 h 2213078"/>
              <a:gd name="connsiteX184" fmla="*/ 572445 w 1948870"/>
              <a:gd name="connsiteY184" fmla="*/ 1190346 h 2213078"/>
              <a:gd name="connsiteX185" fmla="*/ 566763 w 1948870"/>
              <a:gd name="connsiteY185" fmla="*/ 1217335 h 2213078"/>
              <a:gd name="connsiteX186" fmla="*/ 556820 w 1948870"/>
              <a:gd name="connsiteY186" fmla="*/ 1245744 h 2213078"/>
              <a:gd name="connsiteX187" fmla="*/ 555400 w 1948870"/>
              <a:gd name="connsiteY187" fmla="*/ 1247165 h 2213078"/>
              <a:gd name="connsiteX188" fmla="*/ 551138 w 1948870"/>
              <a:gd name="connsiteY188" fmla="*/ 1250006 h 2213078"/>
              <a:gd name="connsiteX189" fmla="*/ 541195 w 1948870"/>
              <a:gd name="connsiteY189" fmla="*/ 1250006 h 2213078"/>
              <a:gd name="connsiteX190" fmla="*/ 515627 w 1948870"/>
              <a:gd name="connsiteY190" fmla="*/ 1251426 h 2213078"/>
              <a:gd name="connsiteX191" fmla="*/ 490059 w 1948870"/>
              <a:gd name="connsiteY191" fmla="*/ 1255688 h 2213078"/>
              <a:gd name="connsiteX192" fmla="*/ 465911 w 1948870"/>
              <a:gd name="connsiteY192" fmla="*/ 1259949 h 2213078"/>
              <a:gd name="connsiteX193" fmla="*/ 438922 w 1948870"/>
              <a:gd name="connsiteY193" fmla="*/ 1265631 h 2213078"/>
              <a:gd name="connsiteX194" fmla="*/ 416195 w 1948870"/>
              <a:gd name="connsiteY194" fmla="*/ 1272733 h 2213078"/>
              <a:gd name="connsiteX195" fmla="*/ 392047 w 1948870"/>
              <a:gd name="connsiteY195" fmla="*/ 1281256 h 2213078"/>
              <a:gd name="connsiteX196" fmla="*/ 367899 w 1948870"/>
              <a:gd name="connsiteY196" fmla="*/ 1291199 h 2213078"/>
              <a:gd name="connsiteX197" fmla="*/ 346592 w 1948870"/>
              <a:gd name="connsiteY197" fmla="*/ 1303983 h 2213078"/>
              <a:gd name="connsiteX198" fmla="*/ 322444 w 1948870"/>
              <a:gd name="connsiteY198" fmla="*/ 1315347 h 2213078"/>
              <a:gd name="connsiteX199" fmla="*/ 302558 w 1948870"/>
              <a:gd name="connsiteY199" fmla="*/ 1326711 h 2213078"/>
              <a:gd name="connsiteX200" fmla="*/ 279831 w 1948870"/>
              <a:gd name="connsiteY200" fmla="*/ 1343756 h 2213078"/>
              <a:gd name="connsiteX201" fmla="*/ 259944 w 1948870"/>
              <a:gd name="connsiteY201" fmla="*/ 1359381 h 2213078"/>
              <a:gd name="connsiteX202" fmla="*/ 240058 w 1948870"/>
              <a:gd name="connsiteY202" fmla="*/ 1375006 h 2213078"/>
              <a:gd name="connsiteX203" fmla="*/ 223012 w 1948870"/>
              <a:gd name="connsiteY203" fmla="*/ 1393472 h 2213078"/>
              <a:gd name="connsiteX204" fmla="*/ 204546 w 1948870"/>
              <a:gd name="connsiteY204" fmla="*/ 1413359 h 2213078"/>
              <a:gd name="connsiteX205" fmla="*/ 186080 w 1948870"/>
              <a:gd name="connsiteY205" fmla="*/ 1433245 h 2213078"/>
              <a:gd name="connsiteX206" fmla="*/ 173296 w 1948870"/>
              <a:gd name="connsiteY206" fmla="*/ 1453132 h 2213078"/>
              <a:gd name="connsiteX207" fmla="*/ 159091 w 1948870"/>
              <a:gd name="connsiteY207" fmla="*/ 1473018 h 2213078"/>
              <a:gd name="connsiteX208" fmla="*/ 146307 w 1948870"/>
              <a:gd name="connsiteY208" fmla="*/ 1492905 h 2213078"/>
              <a:gd name="connsiteX209" fmla="*/ 134944 w 1948870"/>
              <a:gd name="connsiteY209" fmla="*/ 1514211 h 2213078"/>
              <a:gd name="connsiteX210" fmla="*/ 125000 w 1948870"/>
              <a:gd name="connsiteY210" fmla="*/ 1536939 h 2213078"/>
              <a:gd name="connsiteX211" fmla="*/ 115057 w 1948870"/>
              <a:gd name="connsiteY211" fmla="*/ 1558246 h 2213078"/>
              <a:gd name="connsiteX212" fmla="*/ 106535 w 1948870"/>
              <a:gd name="connsiteY212" fmla="*/ 1579553 h 2213078"/>
              <a:gd name="connsiteX213" fmla="*/ 100853 w 1948870"/>
              <a:gd name="connsiteY213" fmla="*/ 1602280 h 2213078"/>
              <a:gd name="connsiteX214" fmla="*/ 95171 w 1948870"/>
              <a:gd name="connsiteY214" fmla="*/ 1626428 h 2213078"/>
              <a:gd name="connsiteX215" fmla="*/ 90909 w 1948870"/>
              <a:gd name="connsiteY215" fmla="*/ 1647735 h 2213078"/>
              <a:gd name="connsiteX216" fmla="*/ 89489 w 1948870"/>
              <a:gd name="connsiteY216" fmla="*/ 1671883 h 2213078"/>
              <a:gd name="connsiteX217" fmla="*/ 86648 w 1948870"/>
              <a:gd name="connsiteY217" fmla="*/ 1693190 h 2213078"/>
              <a:gd name="connsiteX218" fmla="*/ 86648 w 1948870"/>
              <a:gd name="connsiteY218" fmla="*/ 1717337 h 2213078"/>
              <a:gd name="connsiteX219" fmla="*/ 86648 w 1948870"/>
              <a:gd name="connsiteY219" fmla="*/ 1741485 h 2213078"/>
              <a:gd name="connsiteX220" fmla="*/ 89489 w 1948870"/>
              <a:gd name="connsiteY220" fmla="*/ 1762792 h 2213078"/>
              <a:gd name="connsiteX221" fmla="*/ 93750 w 1948870"/>
              <a:gd name="connsiteY221" fmla="*/ 1786940 h 2213078"/>
              <a:gd name="connsiteX222" fmla="*/ 100853 w 1948870"/>
              <a:gd name="connsiteY222" fmla="*/ 1819611 h 2213078"/>
              <a:gd name="connsiteX223" fmla="*/ 110796 w 1948870"/>
              <a:gd name="connsiteY223" fmla="*/ 1846599 h 2213078"/>
              <a:gd name="connsiteX224" fmla="*/ 123580 w 1948870"/>
              <a:gd name="connsiteY224" fmla="*/ 1875009 h 2213078"/>
              <a:gd name="connsiteX225" fmla="*/ 139205 w 1948870"/>
              <a:gd name="connsiteY225" fmla="*/ 1899156 h 2213078"/>
              <a:gd name="connsiteX226" fmla="*/ 154830 w 1948870"/>
              <a:gd name="connsiteY226" fmla="*/ 1919043 h 2213078"/>
              <a:gd name="connsiteX227" fmla="*/ 173296 w 1948870"/>
              <a:gd name="connsiteY227" fmla="*/ 1938929 h 2213078"/>
              <a:gd name="connsiteX228" fmla="*/ 193183 w 1948870"/>
              <a:gd name="connsiteY228" fmla="*/ 1954554 h 2213078"/>
              <a:gd name="connsiteX229" fmla="*/ 214489 w 1948870"/>
              <a:gd name="connsiteY229" fmla="*/ 1968759 h 2213078"/>
              <a:gd name="connsiteX230" fmla="*/ 235796 w 1948870"/>
              <a:gd name="connsiteY230" fmla="*/ 1982964 h 2213078"/>
              <a:gd name="connsiteX231" fmla="*/ 258524 w 1948870"/>
              <a:gd name="connsiteY231" fmla="*/ 1992907 h 2213078"/>
              <a:gd name="connsiteX232" fmla="*/ 279831 w 1948870"/>
              <a:gd name="connsiteY232" fmla="*/ 2002850 h 2213078"/>
              <a:gd name="connsiteX233" fmla="*/ 302558 w 1948870"/>
              <a:gd name="connsiteY233" fmla="*/ 2009952 h 2213078"/>
              <a:gd name="connsiteX234" fmla="*/ 346592 w 1948870"/>
              <a:gd name="connsiteY234" fmla="*/ 2022736 h 2213078"/>
              <a:gd name="connsiteX235" fmla="*/ 383524 w 1948870"/>
              <a:gd name="connsiteY235" fmla="*/ 2028418 h 2213078"/>
              <a:gd name="connsiteX236" fmla="*/ 392047 w 1948870"/>
              <a:gd name="connsiteY236" fmla="*/ 2029839 h 2213078"/>
              <a:gd name="connsiteX237" fmla="*/ 399149 w 1948870"/>
              <a:gd name="connsiteY237" fmla="*/ 2034100 h 2213078"/>
              <a:gd name="connsiteX238" fmla="*/ 406251 w 1948870"/>
              <a:gd name="connsiteY238" fmla="*/ 2038362 h 2213078"/>
              <a:gd name="connsiteX239" fmla="*/ 411933 w 1948870"/>
              <a:gd name="connsiteY239" fmla="*/ 2044043 h 2213078"/>
              <a:gd name="connsiteX240" fmla="*/ 416195 w 1948870"/>
              <a:gd name="connsiteY240" fmla="*/ 2052566 h 2213078"/>
              <a:gd name="connsiteX241" fmla="*/ 419036 w 1948870"/>
              <a:gd name="connsiteY241" fmla="*/ 2059668 h 2213078"/>
              <a:gd name="connsiteX242" fmla="*/ 421877 w 1948870"/>
              <a:gd name="connsiteY242" fmla="*/ 2068191 h 2213078"/>
              <a:gd name="connsiteX243" fmla="*/ 421877 w 1948870"/>
              <a:gd name="connsiteY243" fmla="*/ 2076714 h 2213078"/>
              <a:gd name="connsiteX244" fmla="*/ 417615 w 1948870"/>
              <a:gd name="connsiteY244" fmla="*/ 2102282 h 2213078"/>
              <a:gd name="connsiteX245" fmla="*/ 465911 w 1948870"/>
              <a:gd name="connsiteY245" fmla="*/ 2112225 h 2213078"/>
              <a:gd name="connsiteX246" fmla="*/ 517047 w 1948870"/>
              <a:gd name="connsiteY246" fmla="*/ 2119328 h 2213078"/>
              <a:gd name="connsiteX247" fmla="*/ 575286 w 1948870"/>
              <a:gd name="connsiteY247" fmla="*/ 2126430 h 2213078"/>
              <a:gd name="connsiteX248" fmla="*/ 639207 w 1948870"/>
              <a:gd name="connsiteY248" fmla="*/ 2127850 h 2213078"/>
              <a:gd name="connsiteX249" fmla="*/ 684661 w 1948870"/>
              <a:gd name="connsiteY249" fmla="*/ 2126430 h 2213078"/>
              <a:gd name="connsiteX250" fmla="*/ 730116 w 1948870"/>
              <a:gd name="connsiteY250" fmla="*/ 2123589 h 2213078"/>
              <a:gd name="connsiteX251" fmla="*/ 818185 w 1948870"/>
              <a:gd name="connsiteY251" fmla="*/ 2116487 h 2213078"/>
              <a:gd name="connsiteX252" fmla="*/ 889208 w 1948870"/>
              <a:gd name="connsiteY252" fmla="*/ 2106544 h 2213078"/>
              <a:gd name="connsiteX253" fmla="*/ 946026 w 1948870"/>
              <a:gd name="connsiteY253" fmla="*/ 2098021 h 2213078"/>
              <a:gd name="connsiteX254" fmla="*/ 916196 w 1948870"/>
              <a:gd name="connsiteY254" fmla="*/ 1876429 h 2213078"/>
              <a:gd name="connsiteX255" fmla="*/ 894889 w 1948870"/>
              <a:gd name="connsiteY255" fmla="*/ 1732962 h 2213078"/>
              <a:gd name="connsiteX256" fmla="*/ 873583 w 1948870"/>
              <a:gd name="connsiteY256" fmla="*/ 1589496 h 2213078"/>
              <a:gd name="connsiteX257" fmla="*/ 873583 w 1948870"/>
              <a:gd name="connsiteY257" fmla="*/ 1578132 h 2213078"/>
              <a:gd name="connsiteX258" fmla="*/ 877844 w 1948870"/>
              <a:gd name="connsiteY258" fmla="*/ 1568189 h 2213078"/>
              <a:gd name="connsiteX259" fmla="*/ 882105 w 1948870"/>
              <a:gd name="connsiteY259" fmla="*/ 1558246 h 2213078"/>
              <a:gd name="connsiteX260" fmla="*/ 889208 w 1948870"/>
              <a:gd name="connsiteY260" fmla="*/ 1549723 h 2213078"/>
              <a:gd name="connsiteX261" fmla="*/ 899151 w 1948870"/>
              <a:gd name="connsiteY261" fmla="*/ 1544041 h 2213078"/>
              <a:gd name="connsiteX262" fmla="*/ 909094 w 1948870"/>
              <a:gd name="connsiteY262" fmla="*/ 1539780 h 2213078"/>
              <a:gd name="connsiteX263" fmla="*/ 919037 w 1948870"/>
              <a:gd name="connsiteY263" fmla="*/ 1539780 h 2213078"/>
              <a:gd name="connsiteX264" fmla="*/ 931821 w 1948870"/>
              <a:gd name="connsiteY264" fmla="*/ 1542621 h 2213078"/>
              <a:gd name="connsiteX265" fmla="*/ 991481 w 1948870"/>
              <a:gd name="connsiteY265" fmla="*/ 1559666 h 2213078"/>
              <a:gd name="connsiteX266" fmla="*/ 1046879 w 1948870"/>
              <a:gd name="connsiteY266" fmla="*/ 1573871 h 2213078"/>
              <a:gd name="connsiteX267" fmla="*/ 1096595 w 1948870"/>
              <a:gd name="connsiteY267" fmla="*/ 1582394 h 2213078"/>
              <a:gd name="connsiteX268" fmla="*/ 1120742 w 1948870"/>
              <a:gd name="connsiteY268" fmla="*/ 1583814 h 2213078"/>
              <a:gd name="connsiteX269" fmla="*/ 1142049 w 1948870"/>
              <a:gd name="connsiteY269" fmla="*/ 1583814 h 2213078"/>
              <a:gd name="connsiteX270" fmla="*/ 1154834 w 1948870"/>
              <a:gd name="connsiteY270" fmla="*/ 1583814 h 2213078"/>
              <a:gd name="connsiteX271" fmla="*/ 1196027 w 1948870"/>
              <a:gd name="connsiteY271" fmla="*/ 1579553 h 2213078"/>
              <a:gd name="connsiteX272" fmla="*/ 1234379 w 1948870"/>
              <a:gd name="connsiteY272" fmla="*/ 1573871 h 2213078"/>
              <a:gd name="connsiteX273" fmla="*/ 1269891 w 1948870"/>
              <a:gd name="connsiteY273" fmla="*/ 1563928 h 2213078"/>
              <a:gd name="connsiteX274" fmla="*/ 1303982 w 1948870"/>
              <a:gd name="connsiteY274" fmla="*/ 1552564 h 2213078"/>
              <a:gd name="connsiteX275" fmla="*/ 1335232 w 1948870"/>
              <a:gd name="connsiteY275" fmla="*/ 1538359 h 2213078"/>
              <a:gd name="connsiteX276" fmla="*/ 1363641 w 1948870"/>
              <a:gd name="connsiteY276" fmla="*/ 1522734 h 2213078"/>
              <a:gd name="connsiteX277" fmla="*/ 1392050 w 1948870"/>
              <a:gd name="connsiteY277" fmla="*/ 1504268 h 2213078"/>
              <a:gd name="connsiteX278" fmla="*/ 1414778 w 1948870"/>
              <a:gd name="connsiteY278" fmla="*/ 1484382 h 2213078"/>
              <a:gd name="connsiteX279" fmla="*/ 1437505 w 1948870"/>
              <a:gd name="connsiteY279" fmla="*/ 1464495 h 2213078"/>
              <a:gd name="connsiteX280" fmla="*/ 1458812 w 1948870"/>
              <a:gd name="connsiteY280" fmla="*/ 1444609 h 2213078"/>
              <a:gd name="connsiteX281" fmla="*/ 1477278 w 1948870"/>
              <a:gd name="connsiteY281" fmla="*/ 1423302 h 2213078"/>
              <a:gd name="connsiteX282" fmla="*/ 1492903 w 1948870"/>
              <a:gd name="connsiteY282" fmla="*/ 1403416 h 2213078"/>
              <a:gd name="connsiteX283" fmla="*/ 1508528 w 1948870"/>
              <a:gd name="connsiteY283" fmla="*/ 1380688 h 2213078"/>
              <a:gd name="connsiteX284" fmla="*/ 1521312 w 1948870"/>
              <a:gd name="connsiteY284" fmla="*/ 1360802 h 2213078"/>
              <a:gd name="connsiteX285" fmla="*/ 1542619 w 1948870"/>
              <a:gd name="connsiteY285" fmla="*/ 1323870 h 2213078"/>
              <a:gd name="connsiteX286" fmla="*/ 1546880 w 1948870"/>
              <a:gd name="connsiteY286" fmla="*/ 1316767 h 2213078"/>
              <a:gd name="connsiteX287" fmla="*/ 1551142 w 1948870"/>
              <a:gd name="connsiteY287" fmla="*/ 1311086 h 2213078"/>
              <a:gd name="connsiteX288" fmla="*/ 1562505 w 1948870"/>
              <a:gd name="connsiteY288" fmla="*/ 1303983 h 2213078"/>
              <a:gd name="connsiteX289" fmla="*/ 1576710 w 1948870"/>
              <a:gd name="connsiteY289" fmla="*/ 1301142 h 2213078"/>
              <a:gd name="connsiteX290" fmla="*/ 1582392 w 1948870"/>
              <a:gd name="connsiteY290" fmla="*/ 1299722 h 2213078"/>
              <a:gd name="connsiteX291" fmla="*/ 1590914 w 1948870"/>
              <a:gd name="connsiteY291" fmla="*/ 1301142 h 2213078"/>
              <a:gd name="connsiteX292" fmla="*/ 1620744 w 1948870"/>
              <a:gd name="connsiteY292" fmla="*/ 1305404 h 2213078"/>
              <a:gd name="connsiteX293" fmla="*/ 1651994 w 1948870"/>
              <a:gd name="connsiteY293" fmla="*/ 1306824 h 2213078"/>
              <a:gd name="connsiteX294" fmla="*/ 1674722 w 1948870"/>
              <a:gd name="connsiteY294" fmla="*/ 1306824 h 2213078"/>
              <a:gd name="connsiteX295" fmla="*/ 1694608 w 1948870"/>
              <a:gd name="connsiteY295" fmla="*/ 1305404 h 2213078"/>
              <a:gd name="connsiteX296" fmla="*/ 1714494 w 1948870"/>
              <a:gd name="connsiteY296" fmla="*/ 1301142 h 2213078"/>
              <a:gd name="connsiteX297" fmla="*/ 1734381 w 1948870"/>
              <a:gd name="connsiteY297" fmla="*/ 1296881 h 2213078"/>
              <a:gd name="connsiteX298" fmla="*/ 1751426 w 1948870"/>
              <a:gd name="connsiteY298" fmla="*/ 1291199 h 2213078"/>
              <a:gd name="connsiteX299" fmla="*/ 1769892 w 1948870"/>
              <a:gd name="connsiteY299" fmla="*/ 1284097 h 2213078"/>
              <a:gd name="connsiteX300" fmla="*/ 1785517 w 1948870"/>
              <a:gd name="connsiteY300" fmla="*/ 1275574 h 2213078"/>
              <a:gd name="connsiteX301" fmla="*/ 1799722 w 1948870"/>
              <a:gd name="connsiteY301" fmla="*/ 1265631 h 2213078"/>
              <a:gd name="connsiteX302" fmla="*/ 1813927 w 1948870"/>
              <a:gd name="connsiteY302" fmla="*/ 1255688 h 2213078"/>
              <a:gd name="connsiteX303" fmla="*/ 1825290 w 1948870"/>
              <a:gd name="connsiteY303" fmla="*/ 1245744 h 2213078"/>
              <a:gd name="connsiteX304" fmla="*/ 1835233 w 1948870"/>
              <a:gd name="connsiteY304" fmla="*/ 1232960 h 2213078"/>
              <a:gd name="connsiteX305" fmla="*/ 1845177 w 1948870"/>
              <a:gd name="connsiteY305" fmla="*/ 1221597 h 2213078"/>
              <a:gd name="connsiteX306" fmla="*/ 1853699 w 1948870"/>
              <a:gd name="connsiteY306" fmla="*/ 1210233 h 2213078"/>
              <a:gd name="connsiteX307" fmla="*/ 1857961 w 1948870"/>
              <a:gd name="connsiteY307" fmla="*/ 1196028 h 2213078"/>
              <a:gd name="connsiteX308" fmla="*/ 1860802 w 1948870"/>
              <a:gd name="connsiteY308" fmla="*/ 1181824 h 2213078"/>
              <a:gd name="connsiteX309" fmla="*/ 1860802 w 1948870"/>
              <a:gd name="connsiteY309" fmla="*/ 1167619 h 2213078"/>
              <a:gd name="connsiteX310" fmla="*/ 1860802 w 1948870"/>
              <a:gd name="connsiteY310" fmla="*/ 1153414 h 2213078"/>
              <a:gd name="connsiteX311" fmla="*/ 1857961 w 1948870"/>
              <a:gd name="connsiteY311" fmla="*/ 1140630 h 2213078"/>
              <a:gd name="connsiteX312" fmla="*/ 1853699 w 1948870"/>
              <a:gd name="connsiteY312" fmla="*/ 1127846 h 2213078"/>
              <a:gd name="connsiteX313" fmla="*/ 1845177 w 1948870"/>
              <a:gd name="connsiteY313" fmla="*/ 1113641 h 2213078"/>
              <a:gd name="connsiteX314" fmla="*/ 1835233 w 1948870"/>
              <a:gd name="connsiteY314" fmla="*/ 1102278 h 2213078"/>
              <a:gd name="connsiteX315" fmla="*/ 1825290 w 1948870"/>
              <a:gd name="connsiteY315" fmla="*/ 1089494 h 2213078"/>
              <a:gd name="connsiteX316" fmla="*/ 1813927 w 1948870"/>
              <a:gd name="connsiteY316" fmla="*/ 1079550 h 2213078"/>
              <a:gd name="connsiteX317" fmla="*/ 1799722 w 1948870"/>
              <a:gd name="connsiteY317" fmla="*/ 1069607 h 2213078"/>
              <a:gd name="connsiteX318" fmla="*/ 1785517 w 1948870"/>
              <a:gd name="connsiteY318" fmla="*/ 1059664 h 2213078"/>
              <a:gd name="connsiteX319" fmla="*/ 1769892 w 1948870"/>
              <a:gd name="connsiteY319" fmla="*/ 1052562 h 2213078"/>
              <a:gd name="connsiteX320" fmla="*/ 1751426 w 1948870"/>
              <a:gd name="connsiteY320" fmla="*/ 1046880 h 2213078"/>
              <a:gd name="connsiteX321" fmla="*/ 1734381 w 1948870"/>
              <a:gd name="connsiteY321" fmla="*/ 1039778 h 2213078"/>
              <a:gd name="connsiteX322" fmla="*/ 1714494 w 1948870"/>
              <a:gd name="connsiteY322" fmla="*/ 1034096 h 2213078"/>
              <a:gd name="connsiteX323" fmla="*/ 1694608 w 1948870"/>
              <a:gd name="connsiteY323" fmla="*/ 1032675 h 2213078"/>
              <a:gd name="connsiteX324" fmla="*/ 1674722 w 1948870"/>
              <a:gd name="connsiteY324" fmla="*/ 1028414 h 2213078"/>
              <a:gd name="connsiteX325" fmla="*/ 1651994 w 1948870"/>
              <a:gd name="connsiteY325" fmla="*/ 1028414 h 2213078"/>
              <a:gd name="connsiteX326" fmla="*/ 1620744 w 1948870"/>
              <a:gd name="connsiteY326" fmla="*/ 1029834 h 2213078"/>
              <a:gd name="connsiteX327" fmla="*/ 1588074 w 1948870"/>
              <a:gd name="connsiteY327" fmla="*/ 1036937 h 2213078"/>
              <a:gd name="connsiteX328" fmla="*/ 1558244 w 1948870"/>
              <a:gd name="connsiteY328" fmla="*/ 1044039 h 2213078"/>
              <a:gd name="connsiteX329" fmla="*/ 1531255 w 1948870"/>
              <a:gd name="connsiteY329" fmla="*/ 1053982 h 2213078"/>
              <a:gd name="connsiteX330" fmla="*/ 1507107 w 1948870"/>
              <a:gd name="connsiteY330" fmla="*/ 1068187 h 2213078"/>
              <a:gd name="connsiteX331" fmla="*/ 1484380 w 1948870"/>
              <a:gd name="connsiteY331" fmla="*/ 1086653 h 2213078"/>
              <a:gd name="connsiteX332" fmla="*/ 1467335 w 1948870"/>
              <a:gd name="connsiteY332" fmla="*/ 1103698 h 2213078"/>
              <a:gd name="connsiteX333" fmla="*/ 1461653 w 1948870"/>
              <a:gd name="connsiteY333" fmla="*/ 1113641 h 2213078"/>
              <a:gd name="connsiteX334" fmla="*/ 1454550 w 1948870"/>
              <a:gd name="connsiteY334" fmla="*/ 1123585 h 2213078"/>
              <a:gd name="connsiteX335" fmla="*/ 1451709 w 1948870"/>
              <a:gd name="connsiteY335" fmla="*/ 1132107 h 2213078"/>
              <a:gd name="connsiteX336" fmla="*/ 1448869 w 1948870"/>
              <a:gd name="connsiteY336" fmla="*/ 1137789 h 2213078"/>
              <a:gd name="connsiteX337" fmla="*/ 1448869 w 1948870"/>
              <a:gd name="connsiteY337" fmla="*/ 1140630 h 2213078"/>
              <a:gd name="connsiteX338" fmla="*/ 1444607 w 1948870"/>
              <a:gd name="connsiteY338" fmla="*/ 1147733 h 2213078"/>
              <a:gd name="connsiteX339" fmla="*/ 1444607 w 1948870"/>
              <a:gd name="connsiteY339" fmla="*/ 1150573 h 2213078"/>
              <a:gd name="connsiteX340" fmla="*/ 1434664 w 1948870"/>
              <a:gd name="connsiteY340" fmla="*/ 1186085 h 2213078"/>
              <a:gd name="connsiteX341" fmla="*/ 1419039 w 1948870"/>
              <a:gd name="connsiteY341" fmla="*/ 1225858 h 2213078"/>
              <a:gd name="connsiteX342" fmla="*/ 1409096 w 1948870"/>
              <a:gd name="connsiteY342" fmla="*/ 1247165 h 2213078"/>
              <a:gd name="connsiteX343" fmla="*/ 1397732 w 1948870"/>
              <a:gd name="connsiteY343" fmla="*/ 1269892 h 2213078"/>
              <a:gd name="connsiteX344" fmla="*/ 1383527 w 1948870"/>
              <a:gd name="connsiteY344" fmla="*/ 1291199 h 2213078"/>
              <a:gd name="connsiteX345" fmla="*/ 1367902 w 1948870"/>
              <a:gd name="connsiteY345" fmla="*/ 1313926 h 2213078"/>
              <a:gd name="connsiteX346" fmla="*/ 1350857 w 1948870"/>
              <a:gd name="connsiteY346" fmla="*/ 1335233 h 2213078"/>
              <a:gd name="connsiteX347" fmla="*/ 1330970 w 1948870"/>
              <a:gd name="connsiteY347" fmla="*/ 1355120 h 2213078"/>
              <a:gd name="connsiteX348" fmla="*/ 1311084 w 1948870"/>
              <a:gd name="connsiteY348" fmla="*/ 1373586 h 2213078"/>
              <a:gd name="connsiteX349" fmla="*/ 1289777 w 1948870"/>
              <a:gd name="connsiteY349" fmla="*/ 1386370 h 2213078"/>
              <a:gd name="connsiteX350" fmla="*/ 1264209 w 1948870"/>
              <a:gd name="connsiteY350" fmla="*/ 1400575 h 2213078"/>
              <a:gd name="connsiteX351" fmla="*/ 1235800 w 1948870"/>
              <a:gd name="connsiteY351" fmla="*/ 1410518 h 2213078"/>
              <a:gd name="connsiteX352" fmla="*/ 1208811 w 1948870"/>
              <a:gd name="connsiteY352" fmla="*/ 1419041 h 2213078"/>
              <a:gd name="connsiteX353" fmla="*/ 1174720 w 1948870"/>
              <a:gd name="connsiteY353" fmla="*/ 1420461 h 2213078"/>
              <a:gd name="connsiteX354" fmla="*/ 1151993 w 1948870"/>
              <a:gd name="connsiteY354" fmla="*/ 1420461 h 2213078"/>
              <a:gd name="connsiteX355" fmla="*/ 1130686 w 1948870"/>
              <a:gd name="connsiteY355" fmla="*/ 1419041 h 2213078"/>
              <a:gd name="connsiteX356" fmla="*/ 1107958 w 1948870"/>
              <a:gd name="connsiteY356" fmla="*/ 1416200 h 2213078"/>
              <a:gd name="connsiteX357" fmla="*/ 1086651 w 1948870"/>
              <a:gd name="connsiteY357" fmla="*/ 1413359 h 2213078"/>
              <a:gd name="connsiteX358" fmla="*/ 1042617 w 1948870"/>
              <a:gd name="connsiteY358" fmla="*/ 1400575 h 2213078"/>
              <a:gd name="connsiteX359" fmla="*/ 1001424 w 1948870"/>
              <a:gd name="connsiteY359" fmla="*/ 1384950 h 2213078"/>
              <a:gd name="connsiteX360" fmla="*/ 961651 w 1948870"/>
              <a:gd name="connsiteY360" fmla="*/ 1366484 h 2213078"/>
              <a:gd name="connsiteX361" fmla="*/ 921878 w 1948870"/>
              <a:gd name="connsiteY361" fmla="*/ 1346597 h 2213078"/>
              <a:gd name="connsiteX362" fmla="*/ 848014 w 1948870"/>
              <a:gd name="connsiteY362" fmla="*/ 1303983 h 2213078"/>
              <a:gd name="connsiteX363" fmla="*/ 798298 w 1948870"/>
              <a:gd name="connsiteY363" fmla="*/ 1272733 h 2213078"/>
              <a:gd name="connsiteX364" fmla="*/ 752844 w 1948870"/>
              <a:gd name="connsiteY364" fmla="*/ 1250006 h 2213078"/>
              <a:gd name="connsiteX365" fmla="*/ 742900 w 1948870"/>
              <a:gd name="connsiteY365" fmla="*/ 1242903 h 2213078"/>
              <a:gd name="connsiteX366" fmla="*/ 728696 w 1948870"/>
              <a:gd name="connsiteY366" fmla="*/ 1231540 h 2213078"/>
              <a:gd name="connsiteX367" fmla="*/ 723014 w 1948870"/>
              <a:gd name="connsiteY367" fmla="*/ 1225858 h 2213078"/>
              <a:gd name="connsiteX368" fmla="*/ 718753 w 1948870"/>
              <a:gd name="connsiteY368" fmla="*/ 1217335 h 2213078"/>
              <a:gd name="connsiteX369" fmla="*/ 714491 w 1948870"/>
              <a:gd name="connsiteY369" fmla="*/ 1210233 h 2213078"/>
              <a:gd name="connsiteX370" fmla="*/ 714491 w 1948870"/>
              <a:gd name="connsiteY370" fmla="*/ 1201710 h 2213078"/>
              <a:gd name="connsiteX371" fmla="*/ 710230 w 1948870"/>
              <a:gd name="connsiteY371" fmla="*/ 1147733 h 2213078"/>
              <a:gd name="connsiteX372" fmla="*/ 710230 w 1948870"/>
              <a:gd name="connsiteY372" fmla="*/ 1137789 h 2213078"/>
              <a:gd name="connsiteX373" fmla="*/ 713071 w 1948870"/>
              <a:gd name="connsiteY373" fmla="*/ 1130687 h 2213078"/>
              <a:gd name="connsiteX374" fmla="*/ 715912 w 1948870"/>
              <a:gd name="connsiteY374" fmla="*/ 1123585 h 2213078"/>
              <a:gd name="connsiteX375" fmla="*/ 720173 w 1948870"/>
              <a:gd name="connsiteY375" fmla="*/ 1117903 h 2213078"/>
              <a:gd name="connsiteX376" fmla="*/ 725855 w 1948870"/>
              <a:gd name="connsiteY376" fmla="*/ 1112221 h 2213078"/>
              <a:gd name="connsiteX377" fmla="*/ 732957 w 1948870"/>
              <a:gd name="connsiteY377" fmla="*/ 1106539 h 2213078"/>
              <a:gd name="connsiteX378" fmla="*/ 740059 w 1948870"/>
              <a:gd name="connsiteY378" fmla="*/ 1103698 h 2213078"/>
              <a:gd name="connsiteX379" fmla="*/ 748582 w 1948870"/>
              <a:gd name="connsiteY379" fmla="*/ 1102278 h 2213078"/>
              <a:gd name="connsiteX380" fmla="*/ 795457 w 1948870"/>
              <a:gd name="connsiteY380" fmla="*/ 1092335 h 2213078"/>
              <a:gd name="connsiteX381" fmla="*/ 842332 w 1948870"/>
              <a:gd name="connsiteY381" fmla="*/ 1082391 h 2213078"/>
              <a:gd name="connsiteX382" fmla="*/ 884946 w 1948870"/>
              <a:gd name="connsiteY382" fmla="*/ 1068187 h 2213078"/>
              <a:gd name="connsiteX383" fmla="*/ 926140 w 1948870"/>
              <a:gd name="connsiteY383" fmla="*/ 1049721 h 2213078"/>
              <a:gd name="connsiteX384" fmla="*/ 963071 w 1948870"/>
              <a:gd name="connsiteY384" fmla="*/ 1029834 h 2213078"/>
              <a:gd name="connsiteX385" fmla="*/ 998583 w 1948870"/>
              <a:gd name="connsiteY385" fmla="*/ 1008527 h 2213078"/>
              <a:gd name="connsiteX386" fmla="*/ 1031254 w 1948870"/>
              <a:gd name="connsiteY386" fmla="*/ 982959 h 2213078"/>
              <a:gd name="connsiteX387" fmla="*/ 1058242 w 1948870"/>
              <a:gd name="connsiteY387" fmla="*/ 957391 h 2213078"/>
              <a:gd name="connsiteX388" fmla="*/ 1085231 w 1948870"/>
              <a:gd name="connsiteY388" fmla="*/ 927561 h 2213078"/>
              <a:gd name="connsiteX389" fmla="*/ 1106538 w 1948870"/>
              <a:gd name="connsiteY389" fmla="*/ 894891 h 2213078"/>
              <a:gd name="connsiteX390" fmla="*/ 1126424 w 1948870"/>
              <a:gd name="connsiteY390" fmla="*/ 860799 h 2213078"/>
              <a:gd name="connsiteX391" fmla="*/ 1142049 w 1948870"/>
              <a:gd name="connsiteY391" fmla="*/ 825288 h 2213078"/>
              <a:gd name="connsiteX392" fmla="*/ 1154834 w 1948870"/>
              <a:gd name="connsiteY392" fmla="*/ 786936 h 2213078"/>
              <a:gd name="connsiteX393" fmla="*/ 1164777 w 1948870"/>
              <a:gd name="connsiteY393" fmla="*/ 747163 h 2213078"/>
              <a:gd name="connsiteX394" fmla="*/ 1169038 w 1948870"/>
              <a:gd name="connsiteY394" fmla="*/ 705969 h 2213078"/>
              <a:gd name="connsiteX395" fmla="*/ 1170459 w 1948870"/>
              <a:gd name="connsiteY395" fmla="*/ 661935 h 2213078"/>
              <a:gd name="connsiteX396" fmla="*/ 1170459 w 1948870"/>
              <a:gd name="connsiteY396" fmla="*/ 636367 h 2213078"/>
              <a:gd name="connsiteX397" fmla="*/ 1169038 w 1948870"/>
              <a:gd name="connsiteY397" fmla="*/ 607957 h 2213078"/>
              <a:gd name="connsiteX398" fmla="*/ 1166197 w 1948870"/>
              <a:gd name="connsiteY398" fmla="*/ 582389 h 2213078"/>
              <a:gd name="connsiteX399" fmla="*/ 1160515 w 1948870"/>
              <a:gd name="connsiteY399" fmla="*/ 556821 h 2213078"/>
              <a:gd name="connsiteX400" fmla="*/ 1149152 w 1948870"/>
              <a:gd name="connsiteY400" fmla="*/ 504264 h 2213078"/>
              <a:gd name="connsiteX401" fmla="*/ 1132106 w 1948870"/>
              <a:gd name="connsiteY401" fmla="*/ 454548 h 2213078"/>
              <a:gd name="connsiteX402" fmla="*/ 1110799 w 1948870"/>
              <a:gd name="connsiteY402" fmla="*/ 404832 h 2213078"/>
              <a:gd name="connsiteX403" fmla="*/ 1085231 w 1948870"/>
              <a:gd name="connsiteY403" fmla="*/ 356536 h 2213078"/>
              <a:gd name="connsiteX404" fmla="*/ 1071026 w 1948870"/>
              <a:gd name="connsiteY404" fmla="*/ 335229 h 2213078"/>
              <a:gd name="connsiteX405" fmla="*/ 1055401 w 1948870"/>
              <a:gd name="connsiteY405" fmla="*/ 311081 h 2213078"/>
              <a:gd name="connsiteX406" fmla="*/ 1038356 w 1948870"/>
              <a:gd name="connsiteY406" fmla="*/ 291195 h 2213078"/>
              <a:gd name="connsiteX407" fmla="*/ 1021310 w 1948870"/>
              <a:gd name="connsiteY407" fmla="*/ 269888 h 2213078"/>
              <a:gd name="connsiteX408" fmla="*/ 1002844 w 1948870"/>
              <a:gd name="connsiteY408" fmla="*/ 250001 h 2213078"/>
              <a:gd name="connsiteX409" fmla="*/ 982958 w 1948870"/>
              <a:gd name="connsiteY409" fmla="*/ 230115 h 2213078"/>
              <a:gd name="connsiteX410" fmla="*/ 963071 w 1948870"/>
              <a:gd name="connsiteY410" fmla="*/ 211649 h 2213078"/>
              <a:gd name="connsiteX411" fmla="*/ 943185 w 1948870"/>
              <a:gd name="connsiteY411" fmla="*/ 196024 h 2213078"/>
              <a:gd name="connsiteX412" fmla="*/ 921878 w 1948870"/>
              <a:gd name="connsiteY412" fmla="*/ 180399 h 2213078"/>
              <a:gd name="connsiteX413" fmla="*/ 897730 w 1948870"/>
              <a:gd name="connsiteY413" fmla="*/ 163353 h 2213078"/>
              <a:gd name="connsiteX414" fmla="*/ 873583 w 1948870"/>
              <a:gd name="connsiteY414" fmla="*/ 150569 h 2213078"/>
              <a:gd name="connsiteX415" fmla="*/ 849435 w 1948870"/>
              <a:gd name="connsiteY415" fmla="*/ 137785 h 2213078"/>
              <a:gd name="connsiteX416" fmla="*/ 823866 w 1948870"/>
              <a:gd name="connsiteY416" fmla="*/ 126421 h 2213078"/>
              <a:gd name="connsiteX417" fmla="*/ 798298 w 1948870"/>
              <a:gd name="connsiteY417" fmla="*/ 116478 h 2213078"/>
              <a:gd name="connsiteX418" fmla="*/ 772730 w 1948870"/>
              <a:gd name="connsiteY418" fmla="*/ 106535 h 2213078"/>
              <a:gd name="connsiteX419" fmla="*/ 744321 w 1948870"/>
              <a:gd name="connsiteY419" fmla="*/ 100853 h 2213078"/>
              <a:gd name="connsiteX420" fmla="*/ 715912 w 1948870"/>
              <a:gd name="connsiteY420" fmla="*/ 93751 h 2213078"/>
              <a:gd name="connsiteX421" fmla="*/ 688923 w 1948870"/>
              <a:gd name="connsiteY421" fmla="*/ 90910 h 2213078"/>
              <a:gd name="connsiteX422" fmla="*/ 659093 w 1948870"/>
              <a:gd name="connsiteY422" fmla="*/ 88069 h 2213078"/>
              <a:gd name="connsiteX423" fmla="*/ 596593 w 1948870"/>
              <a:gd name="connsiteY423" fmla="*/ 0 h 2213078"/>
              <a:gd name="connsiteX424" fmla="*/ 629264 w 1948870"/>
              <a:gd name="connsiteY424" fmla="*/ 0 h 2213078"/>
              <a:gd name="connsiteX425" fmla="*/ 660514 w 1948870"/>
              <a:gd name="connsiteY425" fmla="*/ 0 h 2213078"/>
              <a:gd name="connsiteX426" fmla="*/ 690343 w 1948870"/>
              <a:gd name="connsiteY426" fmla="*/ 2841 h 2213078"/>
              <a:gd name="connsiteX427" fmla="*/ 723014 w 1948870"/>
              <a:gd name="connsiteY427" fmla="*/ 7103 h 2213078"/>
              <a:gd name="connsiteX428" fmla="*/ 752844 w 1948870"/>
              <a:gd name="connsiteY428" fmla="*/ 12784 h 2213078"/>
              <a:gd name="connsiteX429" fmla="*/ 784094 w 1948870"/>
              <a:gd name="connsiteY429" fmla="*/ 19887 h 2213078"/>
              <a:gd name="connsiteX430" fmla="*/ 813923 w 1948870"/>
              <a:gd name="connsiteY430" fmla="*/ 29830 h 2213078"/>
              <a:gd name="connsiteX431" fmla="*/ 842332 w 1948870"/>
              <a:gd name="connsiteY431" fmla="*/ 41194 h 2213078"/>
              <a:gd name="connsiteX432" fmla="*/ 869321 w 1948870"/>
              <a:gd name="connsiteY432" fmla="*/ 52557 h 2213078"/>
              <a:gd name="connsiteX433" fmla="*/ 897730 w 1948870"/>
              <a:gd name="connsiteY433" fmla="*/ 66762 h 2213078"/>
              <a:gd name="connsiteX434" fmla="*/ 926140 w 1948870"/>
              <a:gd name="connsiteY434" fmla="*/ 80967 h 2213078"/>
              <a:gd name="connsiteX435" fmla="*/ 951708 w 1948870"/>
              <a:gd name="connsiteY435" fmla="*/ 96592 h 2213078"/>
              <a:gd name="connsiteX436" fmla="*/ 977276 w 1948870"/>
              <a:gd name="connsiteY436" fmla="*/ 113637 h 2213078"/>
              <a:gd name="connsiteX437" fmla="*/ 1002844 w 1948870"/>
              <a:gd name="connsiteY437" fmla="*/ 133524 h 2213078"/>
              <a:gd name="connsiteX438" fmla="*/ 1026992 w 1948870"/>
              <a:gd name="connsiteY438" fmla="*/ 151990 h 2213078"/>
              <a:gd name="connsiteX439" fmla="*/ 1048299 w 1948870"/>
              <a:gd name="connsiteY439" fmla="*/ 173296 h 2213078"/>
              <a:gd name="connsiteX440" fmla="*/ 1071026 w 1948870"/>
              <a:gd name="connsiteY440" fmla="*/ 196024 h 2213078"/>
              <a:gd name="connsiteX441" fmla="*/ 1092333 w 1948870"/>
              <a:gd name="connsiteY441" fmla="*/ 220172 h 2213078"/>
              <a:gd name="connsiteX442" fmla="*/ 1112220 w 1948870"/>
              <a:gd name="connsiteY442" fmla="*/ 244320 h 2213078"/>
              <a:gd name="connsiteX443" fmla="*/ 1130686 w 1948870"/>
              <a:gd name="connsiteY443" fmla="*/ 267047 h 2213078"/>
              <a:gd name="connsiteX444" fmla="*/ 1149152 w 1948870"/>
              <a:gd name="connsiteY444" fmla="*/ 294036 h 2213078"/>
              <a:gd name="connsiteX445" fmla="*/ 1164777 w 1948870"/>
              <a:gd name="connsiteY445" fmla="*/ 321024 h 2213078"/>
              <a:gd name="connsiteX446" fmla="*/ 1180402 w 1948870"/>
              <a:gd name="connsiteY446" fmla="*/ 349434 h 2213078"/>
              <a:gd name="connsiteX447" fmla="*/ 1194606 w 1948870"/>
              <a:gd name="connsiteY447" fmla="*/ 376422 h 2213078"/>
              <a:gd name="connsiteX448" fmla="*/ 1208811 w 1948870"/>
              <a:gd name="connsiteY448" fmla="*/ 407672 h 2213078"/>
              <a:gd name="connsiteX449" fmla="*/ 1218754 w 1948870"/>
              <a:gd name="connsiteY449" fmla="*/ 437502 h 2213078"/>
              <a:gd name="connsiteX450" fmla="*/ 1228697 w 1948870"/>
              <a:gd name="connsiteY450" fmla="*/ 467332 h 2213078"/>
              <a:gd name="connsiteX451" fmla="*/ 1238641 w 1948870"/>
              <a:gd name="connsiteY451" fmla="*/ 498582 h 2213078"/>
              <a:gd name="connsiteX452" fmla="*/ 1244322 w 1948870"/>
              <a:gd name="connsiteY452" fmla="*/ 529832 h 2213078"/>
              <a:gd name="connsiteX453" fmla="*/ 1250004 w 1948870"/>
              <a:gd name="connsiteY453" fmla="*/ 562503 h 2213078"/>
              <a:gd name="connsiteX454" fmla="*/ 1254266 w 1948870"/>
              <a:gd name="connsiteY454" fmla="*/ 593753 h 2213078"/>
              <a:gd name="connsiteX455" fmla="*/ 1258527 w 1948870"/>
              <a:gd name="connsiteY455" fmla="*/ 627844 h 2213078"/>
              <a:gd name="connsiteX456" fmla="*/ 1258527 w 1948870"/>
              <a:gd name="connsiteY456" fmla="*/ 661935 h 2213078"/>
              <a:gd name="connsiteX457" fmla="*/ 1255686 w 1948870"/>
              <a:gd name="connsiteY457" fmla="*/ 711651 h 2213078"/>
              <a:gd name="connsiteX458" fmla="*/ 1250004 w 1948870"/>
              <a:gd name="connsiteY458" fmla="*/ 759947 h 2213078"/>
              <a:gd name="connsiteX459" fmla="*/ 1240061 w 1948870"/>
              <a:gd name="connsiteY459" fmla="*/ 805402 h 2213078"/>
              <a:gd name="connsiteX460" fmla="*/ 1228697 w 1948870"/>
              <a:gd name="connsiteY460" fmla="*/ 849436 h 2213078"/>
              <a:gd name="connsiteX461" fmla="*/ 1210231 w 1948870"/>
              <a:gd name="connsiteY461" fmla="*/ 889209 h 2213078"/>
              <a:gd name="connsiteX462" fmla="*/ 1190345 w 1948870"/>
              <a:gd name="connsiteY462" fmla="*/ 928982 h 2213078"/>
              <a:gd name="connsiteX463" fmla="*/ 1166197 w 1948870"/>
              <a:gd name="connsiteY463" fmla="*/ 967334 h 2213078"/>
              <a:gd name="connsiteX464" fmla="*/ 1139208 w 1948870"/>
              <a:gd name="connsiteY464" fmla="*/ 1000005 h 2213078"/>
              <a:gd name="connsiteX465" fmla="*/ 1107958 w 1948870"/>
              <a:gd name="connsiteY465" fmla="*/ 1032675 h 2213078"/>
              <a:gd name="connsiteX466" fmla="*/ 1075288 w 1948870"/>
              <a:gd name="connsiteY466" fmla="*/ 1062505 h 2213078"/>
              <a:gd name="connsiteX467" fmla="*/ 1036935 w 1948870"/>
              <a:gd name="connsiteY467" fmla="*/ 1088073 h 2213078"/>
              <a:gd name="connsiteX468" fmla="*/ 997163 w 1948870"/>
              <a:gd name="connsiteY468" fmla="*/ 1112221 h 2213078"/>
              <a:gd name="connsiteX469" fmla="*/ 953128 w 1948870"/>
              <a:gd name="connsiteY469" fmla="*/ 1133528 h 2213078"/>
              <a:gd name="connsiteX470" fmla="*/ 907674 w 1948870"/>
              <a:gd name="connsiteY470" fmla="*/ 1151994 h 2213078"/>
              <a:gd name="connsiteX471" fmla="*/ 857958 w 1948870"/>
              <a:gd name="connsiteY471" fmla="*/ 1167619 h 2213078"/>
              <a:gd name="connsiteX472" fmla="*/ 805401 w 1948870"/>
              <a:gd name="connsiteY472" fmla="*/ 1180403 h 2213078"/>
              <a:gd name="connsiteX473" fmla="*/ 848014 w 1948870"/>
              <a:gd name="connsiteY473" fmla="*/ 1201710 h 2213078"/>
              <a:gd name="connsiteX474" fmla="*/ 892049 w 1948870"/>
              <a:gd name="connsiteY474" fmla="*/ 1227278 h 2213078"/>
              <a:gd name="connsiteX475" fmla="*/ 958810 w 1948870"/>
              <a:gd name="connsiteY475" fmla="*/ 1267051 h 2213078"/>
              <a:gd name="connsiteX476" fmla="*/ 992901 w 1948870"/>
              <a:gd name="connsiteY476" fmla="*/ 1285517 h 2213078"/>
              <a:gd name="connsiteX477" fmla="*/ 1026992 w 1948870"/>
              <a:gd name="connsiteY477" fmla="*/ 1301142 h 2213078"/>
              <a:gd name="connsiteX478" fmla="*/ 1062504 w 1948870"/>
              <a:gd name="connsiteY478" fmla="*/ 1315347 h 2213078"/>
              <a:gd name="connsiteX479" fmla="*/ 1098015 w 1948870"/>
              <a:gd name="connsiteY479" fmla="*/ 1326711 h 2213078"/>
              <a:gd name="connsiteX480" fmla="*/ 1136368 w 1948870"/>
              <a:gd name="connsiteY480" fmla="*/ 1333813 h 2213078"/>
              <a:gd name="connsiteX481" fmla="*/ 1154834 w 1948870"/>
              <a:gd name="connsiteY481" fmla="*/ 1335233 h 2213078"/>
              <a:gd name="connsiteX482" fmla="*/ 1171879 w 1948870"/>
              <a:gd name="connsiteY482" fmla="*/ 1335233 h 2213078"/>
              <a:gd name="connsiteX483" fmla="*/ 1194606 w 1948870"/>
              <a:gd name="connsiteY483" fmla="*/ 1333813 h 2213078"/>
              <a:gd name="connsiteX484" fmla="*/ 1214493 w 1948870"/>
              <a:gd name="connsiteY484" fmla="*/ 1326711 h 2213078"/>
              <a:gd name="connsiteX485" fmla="*/ 1231538 w 1948870"/>
              <a:gd name="connsiteY485" fmla="*/ 1319608 h 2213078"/>
              <a:gd name="connsiteX486" fmla="*/ 1250004 w 1948870"/>
              <a:gd name="connsiteY486" fmla="*/ 1309665 h 2213078"/>
              <a:gd name="connsiteX487" fmla="*/ 1265629 w 1948870"/>
              <a:gd name="connsiteY487" fmla="*/ 1296881 h 2213078"/>
              <a:gd name="connsiteX488" fmla="*/ 1279834 w 1948870"/>
              <a:gd name="connsiteY488" fmla="*/ 1284097 h 2213078"/>
              <a:gd name="connsiteX489" fmla="*/ 1294039 w 1948870"/>
              <a:gd name="connsiteY489" fmla="*/ 1269892 h 2213078"/>
              <a:gd name="connsiteX490" fmla="*/ 1305402 w 1948870"/>
              <a:gd name="connsiteY490" fmla="*/ 1252847 h 2213078"/>
              <a:gd name="connsiteX491" fmla="*/ 1315345 w 1948870"/>
              <a:gd name="connsiteY491" fmla="*/ 1237222 h 2213078"/>
              <a:gd name="connsiteX492" fmla="*/ 1325289 w 1948870"/>
              <a:gd name="connsiteY492" fmla="*/ 1220176 h 2213078"/>
              <a:gd name="connsiteX493" fmla="*/ 1340914 w 1948870"/>
              <a:gd name="connsiteY493" fmla="*/ 1186085 h 2213078"/>
              <a:gd name="connsiteX494" fmla="*/ 1353698 w 1948870"/>
              <a:gd name="connsiteY494" fmla="*/ 1153414 h 2213078"/>
              <a:gd name="connsiteX495" fmla="*/ 1362221 w 1948870"/>
              <a:gd name="connsiteY495" fmla="*/ 1127846 h 2213078"/>
              <a:gd name="connsiteX496" fmla="*/ 1365061 w 1948870"/>
              <a:gd name="connsiteY496" fmla="*/ 1113641 h 2213078"/>
              <a:gd name="connsiteX497" fmla="*/ 1369323 w 1948870"/>
              <a:gd name="connsiteY497" fmla="*/ 1096596 h 2213078"/>
              <a:gd name="connsiteX498" fmla="*/ 1372164 w 1948870"/>
              <a:gd name="connsiteY498" fmla="*/ 1088073 h 2213078"/>
              <a:gd name="connsiteX499" fmla="*/ 1375005 w 1948870"/>
              <a:gd name="connsiteY499" fmla="*/ 1079550 h 2213078"/>
              <a:gd name="connsiteX500" fmla="*/ 1379266 w 1948870"/>
              <a:gd name="connsiteY500" fmla="*/ 1073869 h 2213078"/>
              <a:gd name="connsiteX501" fmla="*/ 1384948 w 1948870"/>
              <a:gd name="connsiteY501" fmla="*/ 1068187 h 2213078"/>
              <a:gd name="connsiteX502" fmla="*/ 1394891 w 1948870"/>
              <a:gd name="connsiteY502" fmla="*/ 1053982 h 2213078"/>
              <a:gd name="connsiteX503" fmla="*/ 1407675 w 1948870"/>
              <a:gd name="connsiteY503" fmla="*/ 1039778 h 2213078"/>
              <a:gd name="connsiteX504" fmla="*/ 1419039 w 1948870"/>
              <a:gd name="connsiteY504" fmla="*/ 1028414 h 2213078"/>
              <a:gd name="connsiteX505" fmla="*/ 1433244 w 1948870"/>
              <a:gd name="connsiteY505" fmla="*/ 1017050 h 2213078"/>
              <a:gd name="connsiteX506" fmla="*/ 1447448 w 1948870"/>
              <a:gd name="connsiteY506" fmla="*/ 1004266 h 2213078"/>
              <a:gd name="connsiteX507" fmla="*/ 1461653 w 1948870"/>
              <a:gd name="connsiteY507" fmla="*/ 994323 h 2213078"/>
              <a:gd name="connsiteX508" fmla="*/ 1494323 w 1948870"/>
              <a:gd name="connsiteY508" fmla="*/ 977277 h 2213078"/>
              <a:gd name="connsiteX509" fmla="*/ 1531255 w 1948870"/>
              <a:gd name="connsiteY509" fmla="*/ 960232 h 2213078"/>
              <a:gd name="connsiteX510" fmla="*/ 1568187 w 1948870"/>
              <a:gd name="connsiteY510" fmla="*/ 950289 h 2213078"/>
              <a:gd name="connsiteX511" fmla="*/ 1610801 w 1948870"/>
              <a:gd name="connsiteY511" fmla="*/ 944607 h 2213078"/>
              <a:gd name="connsiteX512" fmla="*/ 1651994 w 1948870"/>
              <a:gd name="connsiteY512" fmla="*/ 943186 h 2213078"/>
              <a:gd name="connsiteX513" fmla="*/ 1681824 w 1948870"/>
              <a:gd name="connsiteY513" fmla="*/ 943186 h 2213078"/>
              <a:gd name="connsiteX514" fmla="*/ 1711654 w 1948870"/>
              <a:gd name="connsiteY514" fmla="*/ 947448 h 2213078"/>
              <a:gd name="connsiteX515" fmla="*/ 1740063 w 1948870"/>
              <a:gd name="connsiteY515" fmla="*/ 953129 h 2213078"/>
              <a:gd name="connsiteX516" fmla="*/ 1767051 w 1948870"/>
              <a:gd name="connsiteY516" fmla="*/ 958811 h 2213078"/>
              <a:gd name="connsiteX517" fmla="*/ 1794040 w 1948870"/>
              <a:gd name="connsiteY517" fmla="*/ 968755 h 2213078"/>
              <a:gd name="connsiteX518" fmla="*/ 1818188 w 1948870"/>
              <a:gd name="connsiteY518" fmla="*/ 980118 h 2213078"/>
              <a:gd name="connsiteX519" fmla="*/ 1840915 w 1948870"/>
              <a:gd name="connsiteY519" fmla="*/ 992902 h 2213078"/>
              <a:gd name="connsiteX520" fmla="*/ 1860802 w 1948870"/>
              <a:gd name="connsiteY520" fmla="*/ 1008527 h 2213078"/>
              <a:gd name="connsiteX521" fmla="*/ 1880688 w 1948870"/>
              <a:gd name="connsiteY521" fmla="*/ 1024152 h 2213078"/>
              <a:gd name="connsiteX522" fmla="*/ 1899154 w 1948870"/>
              <a:gd name="connsiteY522" fmla="*/ 1042618 h 2213078"/>
              <a:gd name="connsiteX523" fmla="*/ 1913359 w 1948870"/>
              <a:gd name="connsiteY523" fmla="*/ 1059664 h 2213078"/>
              <a:gd name="connsiteX524" fmla="*/ 1924722 w 1948870"/>
              <a:gd name="connsiteY524" fmla="*/ 1079550 h 2213078"/>
              <a:gd name="connsiteX525" fmla="*/ 1934666 w 1948870"/>
              <a:gd name="connsiteY525" fmla="*/ 1100857 h 2213078"/>
              <a:gd name="connsiteX526" fmla="*/ 1943188 w 1948870"/>
              <a:gd name="connsiteY526" fmla="*/ 1122164 h 2213078"/>
              <a:gd name="connsiteX527" fmla="*/ 1947450 w 1948870"/>
              <a:gd name="connsiteY527" fmla="*/ 1146312 h 2213078"/>
              <a:gd name="connsiteX528" fmla="*/ 1948870 w 1948870"/>
              <a:gd name="connsiteY528" fmla="*/ 1167619 h 2213078"/>
              <a:gd name="connsiteX529" fmla="*/ 1947450 w 1948870"/>
              <a:gd name="connsiteY529" fmla="*/ 1191767 h 2213078"/>
              <a:gd name="connsiteX530" fmla="*/ 1943188 w 1948870"/>
              <a:gd name="connsiteY530" fmla="*/ 1213074 h 2213078"/>
              <a:gd name="connsiteX531" fmla="*/ 1934666 w 1948870"/>
              <a:gd name="connsiteY531" fmla="*/ 1235801 h 2213078"/>
              <a:gd name="connsiteX532" fmla="*/ 1924722 w 1948870"/>
              <a:gd name="connsiteY532" fmla="*/ 1255688 h 2213078"/>
              <a:gd name="connsiteX533" fmla="*/ 1913359 w 1948870"/>
              <a:gd name="connsiteY533" fmla="*/ 1275574 h 2213078"/>
              <a:gd name="connsiteX534" fmla="*/ 1899154 w 1948870"/>
              <a:gd name="connsiteY534" fmla="*/ 1295460 h 2213078"/>
              <a:gd name="connsiteX535" fmla="*/ 1880688 w 1948870"/>
              <a:gd name="connsiteY535" fmla="*/ 1311086 h 2213078"/>
              <a:gd name="connsiteX536" fmla="*/ 1860802 w 1948870"/>
              <a:gd name="connsiteY536" fmla="*/ 1329552 h 2213078"/>
              <a:gd name="connsiteX537" fmla="*/ 1840915 w 1948870"/>
              <a:gd name="connsiteY537" fmla="*/ 1343756 h 2213078"/>
              <a:gd name="connsiteX538" fmla="*/ 1818188 w 1948870"/>
              <a:gd name="connsiteY538" fmla="*/ 1355120 h 2213078"/>
              <a:gd name="connsiteX539" fmla="*/ 1794040 w 1948870"/>
              <a:gd name="connsiteY539" fmla="*/ 1366484 h 2213078"/>
              <a:gd name="connsiteX540" fmla="*/ 1767051 w 1948870"/>
              <a:gd name="connsiteY540" fmla="*/ 1376427 h 2213078"/>
              <a:gd name="connsiteX541" fmla="*/ 1740063 w 1948870"/>
              <a:gd name="connsiteY541" fmla="*/ 1384950 h 2213078"/>
              <a:gd name="connsiteX542" fmla="*/ 1711654 w 1948870"/>
              <a:gd name="connsiteY542" fmla="*/ 1390631 h 2213078"/>
              <a:gd name="connsiteX543" fmla="*/ 1681824 w 1948870"/>
              <a:gd name="connsiteY543" fmla="*/ 1393472 h 2213078"/>
              <a:gd name="connsiteX544" fmla="*/ 1651994 w 1948870"/>
              <a:gd name="connsiteY544" fmla="*/ 1394893 h 2213078"/>
              <a:gd name="connsiteX545" fmla="*/ 1627846 w 1948870"/>
              <a:gd name="connsiteY545" fmla="*/ 1393472 h 2213078"/>
              <a:gd name="connsiteX546" fmla="*/ 1605119 w 1948870"/>
              <a:gd name="connsiteY546" fmla="*/ 1390631 h 2213078"/>
              <a:gd name="connsiteX547" fmla="*/ 1576710 w 1948870"/>
              <a:gd name="connsiteY547" fmla="*/ 1434666 h 2213078"/>
              <a:gd name="connsiteX548" fmla="*/ 1561085 w 1948870"/>
              <a:gd name="connsiteY548" fmla="*/ 1457393 h 2213078"/>
              <a:gd name="connsiteX549" fmla="*/ 1542619 w 1948870"/>
              <a:gd name="connsiteY549" fmla="*/ 1480120 h 2213078"/>
              <a:gd name="connsiteX550" fmla="*/ 1522732 w 1948870"/>
              <a:gd name="connsiteY550" fmla="*/ 1502848 h 2213078"/>
              <a:gd name="connsiteX551" fmla="*/ 1501426 w 1948870"/>
              <a:gd name="connsiteY551" fmla="*/ 1526996 h 2213078"/>
              <a:gd name="connsiteX552" fmla="*/ 1477278 w 1948870"/>
              <a:gd name="connsiteY552" fmla="*/ 1548303 h 2213078"/>
              <a:gd name="connsiteX553" fmla="*/ 1451709 w 1948870"/>
              <a:gd name="connsiteY553" fmla="*/ 1568189 h 2213078"/>
              <a:gd name="connsiteX554" fmla="*/ 1421880 w 1948870"/>
              <a:gd name="connsiteY554" fmla="*/ 1588075 h 2213078"/>
              <a:gd name="connsiteX555" fmla="*/ 1392050 w 1948870"/>
              <a:gd name="connsiteY555" fmla="*/ 1606541 h 2213078"/>
              <a:gd name="connsiteX556" fmla="*/ 1359380 w 1948870"/>
              <a:gd name="connsiteY556" fmla="*/ 1623587 h 2213078"/>
              <a:gd name="connsiteX557" fmla="*/ 1323868 w 1948870"/>
              <a:gd name="connsiteY557" fmla="*/ 1637792 h 2213078"/>
              <a:gd name="connsiteX558" fmla="*/ 1285516 w 1948870"/>
              <a:gd name="connsiteY558" fmla="*/ 1650576 h 2213078"/>
              <a:gd name="connsiteX559" fmla="*/ 1245743 w 1948870"/>
              <a:gd name="connsiteY559" fmla="*/ 1660519 h 2213078"/>
              <a:gd name="connsiteX560" fmla="*/ 1204550 w 1948870"/>
              <a:gd name="connsiteY560" fmla="*/ 1667621 h 2213078"/>
              <a:gd name="connsiteX561" fmla="*/ 1159095 w 1948870"/>
              <a:gd name="connsiteY561" fmla="*/ 1671883 h 2213078"/>
              <a:gd name="connsiteX562" fmla="*/ 1134947 w 1948870"/>
              <a:gd name="connsiteY562" fmla="*/ 1671883 h 2213078"/>
              <a:gd name="connsiteX563" fmla="*/ 1112220 w 1948870"/>
              <a:gd name="connsiteY563" fmla="*/ 1670462 h 2213078"/>
              <a:gd name="connsiteX564" fmla="*/ 1065345 w 1948870"/>
              <a:gd name="connsiteY564" fmla="*/ 1666201 h 2213078"/>
              <a:gd name="connsiteX565" fmla="*/ 1017049 w 1948870"/>
              <a:gd name="connsiteY565" fmla="*/ 1656258 h 2213078"/>
              <a:gd name="connsiteX566" fmla="*/ 971594 w 1948870"/>
              <a:gd name="connsiteY566" fmla="*/ 1646314 h 2213078"/>
              <a:gd name="connsiteX567" fmla="*/ 995742 w 1948870"/>
              <a:gd name="connsiteY567" fmla="*/ 1813929 h 2213078"/>
              <a:gd name="connsiteX568" fmla="*/ 1017049 w 1948870"/>
              <a:gd name="connsiteY568" fmla="*/ 1965918 h 2213078"/>
              <a:gd name="connsiteX569" fmla="*/ 1036935 w 1948870"/>
              <a:gd name="connsiteY569" fmla="*/ 2126430 h 2213078"/>
              <a:gd name="connsiteX570" fmla="*/ 1036935 w 1948870"/>
              <a:gd name="connsiteY570" fmla="*/ 2133532 h 2213078"/>
              <a:gd name="connsiteX571" fmla="*/ 1036935 w 1948870"/>
              <a:gd name="connsiteY571" fmla="*/ 2142055 h 2213078"/>
              <a:gd name="connsiteX572" fmla="*/ 1035515 w 1948870"/>
              <a:gd name="connsiteY572" fmla="*/ 2149157 h 2213078"/>
              <a:gd name="connsiteX573" fmla="*/ 1031254 w 1948870"/>
              <a:gd name="connsiteY573" fmla="*/ 2156260 h 2213078"/>
              <a:gd name="connsiteX574" fmla="*/ 1025572 w 1948870"/>
              <a:gd name="connsiteY574" fmla="*/ 2161942 h 2213078"/>
              <a:gd name="connsiteX575" fmla="*/ 1018469 w 1948870"/>
              <a:gd name="connsiteY575" fmla="*/ 2167623 h 2213078"/>
              <a:gd name="connsiteX576" fmla="*/ 1011367 w 1948870"/>
              <a:gd name="connsiteY576" fmla="*/ 2171885 h 2213078"/>
              <a:gd name="connsiteX577" fmla="*/ 1002844 w 1948870"/>
              <a:gd name="connsiteY577" fmla="*/ 2173305 h 2213078"/>
              <a:gd name="connsiteX578" fmla="*/ 968753 w 1948870"/>
              <a:gd name="connsiteY578" fmla="*/ 2181828 h 2213078"/>
              <a:gd name="connsiteX579" fmla="*/ 887787 w 1948870"/>
              <a:gd name="connsiteY579" fmla="*/ 2193192 h 2213078"/>
              <a:gd name="connsiteX580" fmla="*/ 833810 w 1948870"/>
              <a:gd name="connsiteY580" fmla="*/ 2201714 h 2213078"/>
              <a:gd name="connsiteX581" fmla="*/ 772730 w 1948870"/>
              <a:gd name="connsiteY581" fmla="*/ 2207396 h 2213078"/>
              <a:gd name="connsiteX582" fmla="*/ 705968 w 1948870"/>
              <a:gd name="connsiteY582" fmla="*/ 2211658 h 2213078"/>
              <a:gd name="connsiteX583" fmla="*/ 639207 w 1948870"/>
              <a:gd name="connsiteY583" fmla="*/ 2213078 h 2213078"/>
              <a:gd name="connsiteX584" fmla="*/ 596593 w 1948870"/>
              <a:gd name="connsiteY584" fmla="*/ 2213078 h 2213078"/>
              <a:gd name="connsiteX585" fmla="*/ 556820 w 1948870"/>
              <a:gd name="connsiteY585" fmla="*/ 2211658 h 2213078"/>
              <a:gd name="connsiteX586" fmla="*/ 519888 w 1948870"/>
              <a:gd name="connsiteY586" fmla="*/ 2207396 h 2213078"/>
              <a:gd name="connsiteX587" fmla="*/ 482956 w 1948870"/>
              <a:gd name="connsiteY587" fmla="*/ 2203135 h 2213078"/>
              <a:gd name="connsiteX588" fmla="*/ 447445 w 1948870"/>
              <a:gd name="connsiteY588" fmla="*/ 2197453 h 2213078"/>
              <a:gd name="connsiteX589" fmla="*/ 416195 w 1948870"/>
              <a:gd name="connsiteY589" fmla="*/ 2190351 h 2213078"/>
              <a:gd name="connsiteX590" fmla="*/ 386365 w 1948870"/>
              <a:gd name="connsiteY590" fmla="*/ 2181828 h 2213078"/>
              <a:gd name="connsiteX591" fmla="*/ 356535 w 1948870"/>
              <a:gd name="connsiteY591" fmla="*/ 2171885 h 2213078"/>
              <a:gd name="connsiteX592" fmla="*/ 349433 w 1948870"/>
              <a:gd name="connsiteY592" fmla="*/ 2170464 h 2213078"/>
              <a:gd name="connsiteX593" fmla="*/ 343751 w 1948870"/>
              <a:gd name="connsiteY593" fmla="*/ 2166203 h 2213078"/>
              <a:gd name="connsiteX594" fmla="*/ 333808 w 1948870"/>
              <a:gd name="connsiteY594" fmla="*/ 2153419 h 2213078"/>
              <a:gd name="connsiteX595" fmla="*/ 329547 w 1948870"/>
              <a:gd name="connsiteY595" fmla="*/ 2142055 h 2213078"/>
              <a:gd name="connsiteX596" fmla="*/ 328126 w 1948870"/>
              <a:gd name="connsiteY596" fmla="*/ 2133532 h 2213078"/>
              <a:gd name="connsiteX597" fmla="*/ 328126 w 1948870"/>
              <a:gd name="connsiteY597" fmla="*/ 2127850 h 2213078"/>
              <a:gd name="connsiteX598" fmla="*/ 329547 w 1948870"/>
              <a:gd name="connsiteY598" fmla="*/ 2107964 h 2213078"/>
              <a:gd name="connsiteX599" fmla="*/ 298297 w 1948870"/>
              <a:gd name="connsiteY599" fmla="*/ 2099441 h 2213078"/>
              <a:gd name="connsiteX600" fmla="*/ 267046 w 1948870"/>
              <a:gd name="connsiteY600" fmla="*/ 2089498 h 2213078"/>
              <a:gd name="connsiteX601" fmla="*/ 235796 w 1948870"/>
              <a:gd name="connsiteY601" fmla="*/ 2078134 h 2213078"/>
              <a:gd name="connsiteX602" fmla="*/ 208808 w 1948870"/>
              <a:gd name="connsiteY602" fmla="*/ 2066771 h 2213078"/>
              <a:gd name="connsiteX603" fmla="*/ 183239 w 1948870"/>
              <a:gd name="connsiteY603" fmla="*/ 2052566 h 2213078"/>
              <a:gd name="connsiteX604" fmla="*/ 156251 w 1948870"/>
              <a:gd name="connsiteY604" fmla="*/ 2036941 h 2213078"/>
              <a:gd name="connsiteX605" fmla="*/ 134944 w 1948870"/>
              <a:gd name="connsiteY605" fmla="*/ 2018475 h 2213078"/>
              <a:gd name="connsiteX606" fmla="*/ 113637 w 1948870"/>
              <a:gd name="connsiteY606" fmla="*/ 2000009 h 2213078"/>
              <a:gd name="connsiteX607" fmla="*/ 93750 w 1948870"/>
              <a:gd name="connsiteY607" fmla="*/ 1980123 h 2213078"/>
              <a:gd name="connsiteX608" fmla="*/ 75284 w 1948870"/>
              <a:gd name="connsiteY608" fmla="*/ 1958816 h 2213078"/>
              <a:gd name="connsiteX609" fmla="*/ 59659 w 1948870"/>
              <a:gd name="connsiteY609" fmla="*/ 1934668 h 2213078"/>
              <a:gd name="connsiteX610" fmla="*/ 45455 w 1948870"/>
              <a:gd name="connsiteY610" fmla="*/ 1910520 h 2213078"/>
              <a:gd name="connsiteX611" fmla="*/ 31250 w 1948870"/>
              <a:gd name="connsiteY611" fmla="*/ 1884952 h 2213078"/>
              <a:gd name="connsiteX612" fmla="*/ 21307 w 1948870"/>
              <a:gd name="connsiteY612" fmla="*/ 1859383 h 2213078"/>
              <a:gd name="connsiteX613" fmla="*/ 12784 w 1948870"/>
              <a:gd name="connsiteY613" fmla="*/ 1830974 h 2213078"/>
              <a:gd name="connsiteX614" fmla="*/ 7102 w 1948870"/>
              <a:gd name="connsiteY614" fmla="*/ 1801145 h 2213078"/>
              <a:gd name="connsiteX615" fmla="*/ 2841 w 1948870"/>
              <a:gd name="connsiteY615" fmla="*/ 1775576 h 2213078"/>
              <a:gd name="connsiteX616" fmla="*/ 0 w 1948870"/>
              <a:gd name="connsiteY616" fmla="*/ 1747167 h 2213078"/>
              <a:gd name="connsiteX617" fmla="*/ 0 w 1948870"/>
              <a:gd name="connsiteY617" fmla="*/ 1720178 h 2213078"/>
              <a:gd name="connsiteX618" fmla="*/ 0 w 1948870"/>
              <a:gd name="connsiteY618" fmla="*/ 1691769 h 2213078"/>
              <a:gd name="connsiteX619" fmla="*/ 1421 w 1948870"/>
              <a:gd name="connsiteY619" fmla="*/ 1663360 h 2213078"/>
              <a:gd name="connsiteX620" fmla="*/ 5682 w 1948870"/>
              <a:gd name="connsiteY620" fmla="*/ 1636371 h 2213078"/>
              <a:gd name="connsiteX621" fmla="*/ 9943 w 1948870"/>
              <a:gd name="connsiteY621" fmla="*/ 1607962 h 2213078"/>
              <a:gd name="connsiteX622" fmla="*/ 17046 w 1948870"/>
              <a:gd name="connsiteY622" fmla="*/ 1579553 h 2213078"/>
              <a:gd name="connsiteX623" fmla="*/ 25568 w 1948870"/>
              <a:gd name="connsiteY623" fmla="*/ 1553984 h 2213078"/>
              <a:gd name="connsiteX624" fmla="*/ 32671 w 1948870"/>
              <a:gd name="connsiteY624" fmla="*/ 1526996 h 2213078"/>
              <a:gd name="connsiteX625" fmla="*/ 45455 w 1948870"/>
              <a:gd name="connsiteY625" fmla="*/ 1500007 h 2213078"/>
              <a:gd name="connsiteX626" fmla="*/ 56818 w 1948870"/>
              <a:gd name="connsiteY626" fmla="*/ 1474439 h 2213078"/>
              <a:gd name="connsiteX627" fmla="*/ 71023 w 1948870"/>
              <a:gd name="connsiteY627" fmla="*/ 1450291 h 2213078"/>
              <a:gd name="connsiteX628" fmla="*/ 85228 w 1948870"/>
              <a:gd name="connsiteY628" fmla="*/ 1424722 h 2213078"/>
              <a:gd name="connsiteX629" fmla="*/ 100853 w 1948870"/>
              <a:gd name="connsiteY629" fmla="*/ 1400575 h 2213078"/>
              <a:gd name="connsiteX630" fmla="*/ 119319 w 1948870"/>
              <a:gd name="connsiteY630" fmla="*/ 1379268 h 2213078"/>
              <a:gd name="connsiteX631" fmla="*/ 150569 w 1948870"/>
              <a:gd name="connsiteY631" fmla="*/ 1340915 h 2213078"/>
              <a:gd name="connsiteX632" fmla="*/ 184660 w 1948870"/>
              <a:gd name="connsiteY632" fmla="*/ 1309665 h 2213078"/>
              <a:gd name="connsiteX633" fmla="*/ 223012 w 1948870"/>
              <a:gd name="connsiteY633" fmla="*/ 1276994 h 2213078"/>
              <a:gd name="connsiteX634" fmla="*/ 259944 w 1948870"/>
              <a:gd name="connsiteY634" fmla="*/ 1251426 h 2213078"/>
              <a:gd name="connsiteX635" fmla="*/ 299717 w 1948870"/>
              <a:gd name="connsiteY635" fmla="*/ 1227278 h 2213078"/>
              <a:gd name="connsiteX636" fmla="*/ 343751 w 1948870"/>
              <a:gd name="connsiteY636" fmla="*/ 1207392 h 2213078"/>
              <a:gd name="connsiteX637" fmla="*/ 387785 w 1948870"/>
              <a:gd name="connsiteY637" fmla="*/ 1190346 h 2213078"/>
              <a:gd name="connsiteX638" fmla="*/ 431820 w 1948870"/>
              <a:gd name="connsiteY638" fmla="*/ 1177562 h 2213078"/>
              <a:gd name="connsiteX639" fmla="*/ 383524 w 1948870"/>
              <a:gd name="connsiteY639" fmla="*/ 1166199 h 2213078"/>
              <a:gd name="connsiteX640" fmla="*/ 338069 w 1948870"/>
              <a:gd name="connsiteY640" fmla="*/ 1151994 h 2213078"/>
              <a:gd name="connsiteX641" fmla="*/ 296876 w 1948870"/>
              <a:gd name="connsiteY641" fmla="*/ 1133528 h 2213078"/>
              <a:gd name="connsiteX642" fmla="*/ 255683 w 1948870"/>
              <a:gd name="connsiteY642" fmla="*/ 1113641 h 2213078"/>
              <a:gd name="connsiteX643" fmla="*/ 218751 w 1948870"/>
              <a:gd name="connsiteY643" fmla="*/ 1092335 h 2213078"/>
              <a:gd name="connsiteX644" fmla="*/ 184660 w 1948870"/>
              <a:gd name="connsiteY644" fmla="*/ 1066766 h 2213078"/>
              <a:gd name="connsiteX645" fmla="*/ 154830 w 1948870"/>
              <a:gd name="connsiteY645" fmla="*/ 1038357 h 2213078"/>
              <a:gd name="connsiteX646" fmla="*/ 126421 w 1948870"/>
              <a:gd name="connsiteY646" fmla="*/ 1008527 h 2213078"/>
              <a:gd name="connsiteX647" fmla="*/ 100853 w 1948870"/>
              <a:gd name="connsiteY647" fmla="*/ 974436 h 2213078"/>
              <a:gd name="connsiteX648" fmla="*/ 79546 w 1948870"/>
              <a:gd name="connsiteY648" fmla="*/ 940345 h 2213078"/>
              <a:gd name="connsiteX649" fmla="*/ 61080 w 1948870"/>
              <a:gd name="connsiteY649" fmla="*/ 903413 h 2213078"/>
              <a:gd name="connsiteX650" fmla="*/ 46875 w 1948870"/>
              <a:gd name="connsiteY650" fmla="*/ 863640 h 2213078"/>
              <a:gd name="connsiteX651" fmla="*/ 35512 w 1948870"/>
              <a:gd name="connsiteY651" fmla="*/ 821027 h 2213078"/>
              <a:gd name="connsiteX652" fmla="*/ 25568 w 1948870"/>
              <a:gd name="connsiteY652" fmla="*/ 776992 h 2213078"/>
              <a:gd name="connsiteX653" fmla="*/ 21307 w 1948870"/>
              <a:gd name="connsiteY653" fmla="*/ 731538 h 2213078"/>
              <a:gd name="connsiteX654" fmla="*/ 19886 w 1948870"/>
              <a:gd name="connsiteY654" fmla="*/ 681821 h 2213078"/>
              <a:gd name="connsiteX655" fmla="*/ 19886 w 1948870"/>
              <a:gd name="connsiteY655" fmla="*/ 650571 h 2213078"/>
              <a:gd name="connsiteX656" fmla="*/ 21307 w 1948870"/>
              <a:gd name="connsiteY656" fmla="*/ 617901 h 2213078"/>
              <a:gd name="connsiteX657" fmla="*/ 25568 w 1948870"/>
              <a:gd name="connsiteY657" fmla="*/ 588071 h 2213078"/>
              <a:gd name="connsiteX658" fmla="*/ 29830 w 1948870"/>
              <a:gd name="connsiteY658" fmla="*/ 556821 h 2213078"/>
              <a:gd name="connsiteX659" fmla="*/ 36932 w 1948870"/>
              <a:gd name="connsiteY659" fmla="*/ 524150 h 2213078"/>
              <a:gd name="connsiteX660" fmla="*/ 44034 w 1948870"/>
              <a:gd name="connsiteY660" fmla="*/ 494321 h 2213078"/>
              <a:gd name="connsiteX661" fmla="*/ 53978 w 1948870"/>
              <a:gd name="connsiteY661" fmla="*/ 463070 h 2213078"/>
              <a:gd name="connsiteX662" fmla="*/ 63921 w 1948870"/>
              <a:gd name="connsiteY662" fmla="*/ 433241 h 2213078"/>
              <a:gd name="connsiteX663" fmla="*/ 73864 w 1948870"/>
              <a:gd name="connsiteY663" fmla="*/ 404832 h 2213078"/>
              <a:gd name="connsiteX664" fmla="*/ 86648 w 1948870"/>
              <a:gd name="connsiteY664" fmla="*/ 375002 h 2213078"/>
              <a:gd name="connsiteX665" fmla="*/ 100853 w 1948870"/>
              <a:gd name="connsiteY665" fmla="*/ 346593 h 2213078"/>
              <a:gd name="connsiteX666" fmla="*/ 115057 w 1948870"/>
              <a:gd name="connsiteY666" fmla="*/ 319604 h 2213078"/>
              <a:gd name="connsiteX667" fmla="*/ 130682 w 1948870"/>
              <a:gd name="connsiteY667" fmla="*/ 291195 h 2213078"/>
              <a:gd name="connsiteX668" fmla="*/ 149148 w 1948870"/>
              <a:gd name="connsiteY668" fmla="*/ 265626 h 2213078"/>
              <a:gd name="connsiteX669" fmla="*/ 166194 w 1948870"/>
              <a:gd name="connsiteY669" fmla="*/ 240058 h 2213078"/>
              <a:gd name="connsiteX670" fmla="*/ 186080 w 1948870"/>
              <a:gd name="connsiteY670" fmla="*/ 215910 h 2213078"/>
              <a:gd name="connsiteX671" fmla="*/ 208808 w 1948870"/>
              <a:gd name="connsiteY671" fmla="*/ 190342 h 2213078"/>
              <a:gd name="connsiteX672" fmla="*/ 230114 w 1948870"/>
              <a:gd name="connsiteY672" fmla="*/ 166194 h 2213078"/>
              <a:gd name="connsiteX673" fmla="*/ 254262 w 1948870"/>
              <a:gd name="connsiteY673" fmla="*/ 143467 h 2213078"/>
              <a:gd name="connsiteX674" fmla="*/ 279831 w 1948870"/>
              <a:gd name="connsiteY674" fmla="*/ 122160 h 2213078"/>
              <a:gd name="connsiteX675" fmla="*/ 306819 w 1948870"/>
              <a:gd name="connsiteY675" fmla="*/ 103694 h 2213078"/>
              <a:gd name="connsiteX676" fmla="*/ 332388 w 1948870"/>
              <a:gd name="connsiteY676" fmla="*/ 86648 h 2213078"/>
              <a:gd name="connsiteX677" fmla="*/ 359376 w 1948870"/>
              <a:gd name="connsiteY677" fmla="*/ 71023 h 2213078"/>
              <a:gd name="connsiteX678" fmla="*/ 386365 w 1948870"/>
              <a:gd name="connsiteY678" fmla="*/ 56819 h 2213078"/>
              <a:gd name="connsiteX679" fmla="*/ 416195 w 1948870"/>
              <a:gd name="connsiteY679" fmla="*/ 42614 h 2213078"/>
              <a:gd name="connsiteX680" fmla="*/ 443183 w 1948870"/>
              <a:gd name="connsiteY680" fmla="*/ 29830 h 2213078"/>
              <a:gd name="connsiteX681" fmla="*/ 473013 w 1948870"/>
              <a:gd name="connsiteY681" fmla="*/ 22728 h 2213078"/>
              <a:gd name="connsiteX682" fmla="*/ 502843 w 1948870"/>
              <a:gd name="connsiteY682" fmla="*/ 14205 h 2213078"/>
              <a:gd name="connsiteX683" fmla="*/ 535513 w 1948870"/>
              <a:gd name="connsiteY683" fmla="*/ 8523 h 2213078"/>
              <a:gd name="connsiteX684" fmla="*/ 565343 w 1948870"/>
              <a:gd name="connsiteY684" fmla="*/ 2841 h 2213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Lst>
            <a:rect l="l" t="t" r="r" b="b"/>
            <a:pathLst>
              <a:path w="1948870" h="2213078">
                <a:moveTo>
                  <a:pt x="387385" y="1565958"/>
                </a:moveTo>
                <a:lnTo>
                  <a:pt x="371929" y="1577245"/>
                </a:lnTo>
                <a:lnTo>
                  <a:pt x="356474" y="1591355"/>
                </a:lnTo>
                <a:lnTo>
                  <a:pt x="342424" y="1605464"/>
                </a:lnTo>
                <a:lnTo>
                  <a:pt x="329779" y="1620984"/>
                </a:lnTo>
                <a:lnTo>
                  <a:pt x="319944" y="1636504"/>
                </a:lnTo>
                <a:lnTo>
                  <a:pt x="314324" y="1654846"/>
                </a:lnTo>
                <a:lnTo>
                  <a:pt x="308703" y="1676010"/>
                </a:lnTo>
                <a:lnTo>
                  <a:pt x="308703" y="1695763"/>
                </a:lnTo>
                <a:lnTo>
                  <a:pt x="308703" y="1709872"/>
                </a:lnTo>
                <a:lnTo>
                  <a:pt x="312919" y="1719749"/>
                </a:lnTo>
                <a:lnTo>
                  <a:pt x="318539" y="1729625"/>
                </a:lnTo>
                <a:lnTo>
                  <a:pt x="324159" y="1739502"/>
                </a:lnTo>
                <a:lnTo>
                  <a:pt x="333994" y="1747967"/>
                </a:lnTo>
                <a:lnTo>
                  <a:pt x="343829" y="1755022"/>
                </a:lnTo>
                <a:lnTo>
                  <a:pt x="366309" y="1767720"/>
                </a:lnTo>
                <a:close/>
                <a:moveTo>
                  <a:pt x="432345" y="1446029"/>
                </a:moveTo>
                <a:lnTo>
                  <a:pt x="444991" y="1446029"/>
                </a:lnTo>
                <a:lnTo>
                  <a:pt x="454826" y="1450262"/>
                </a:lnTo>
                <a:lnTo>
                  <a:pt x="464661" y="1454495"/>
                </a:lnTo>
                <a:lnTo>
                  <a:pt x="471686" y="1462960"/>
                </a:lnTo>
                <a:lnTo>
                  <a:pt x="478711" y="1472837"/>
                </a:lnTo>
                <a:lnTo>
                  <a:pt x="480116" y="1484124"/>
                </a:lnTo>
                <a:lnTo>
                  <a:pt x="480116" y="1494001"/>
                </a:lnTo>
                <a:lnTo>
                  <a:pt x="444991" y="1828390"/>
                </a:lnTo>
                <a:lnTo>
                  <a:pt x="442181" y="1836856"/>
                </a:lnTo>
                <a:lnTo>
                  <a:pt x="440776" y="1846732"/>
                </a:lnTo>
                <a:lnTo>
                  <a:pt x="435155" y="1852376"/>
                </a:lnTo>
                <a:lnTo>
                  <a:pt x="426725" y="1858020"/>
                </a:lnTo>
                <a:lnTo>
                  <a:pt x="415485" y="1863663"/>
                </a:lnTo>
                <a:lnTo>
                  <a:pt x="402840" y="1866485"/>
                </a:lnTo>
                <a:lnTo>
                  <a:pt x="393005" y="1866485"/>
                </a:lnTo>
                <a:lnTo>
                  <a:pt x="356474" y="1853787"/>
                </a:lnTo>
                <a:lnTo>
                  <a:pt x="319944" y="1841089"/>
                </a:lnTo>
                <a:lnTo>
                  <a:pt x="307298" y="1832623"/>
                </a:lnTo>
                <a:lnTo>
                  <a:pt x="293248" y="1824157"/>
                </a:lnTo>
                <a:lnTo>
                  <a:pt x="279198" y="1814281"/>
                </a:lnTo>
                <a:lnTo>
                  <a:pt x="267958" y="1804404"/>
                </a:lnTo>
                <a:lnTo>
                  <a:pt x="256718" y="1793117"/>
                </a:lnTo>
                <a:lnTo>
                  <a:pt x="246883" y="1780419"/>
                </a:lnTo>
                <a:lnTo>
                  <a:pt x="241262" y="1769131"/>
                </a:lnTo>
                <a:lnTo>
                  <a:pt x="234237" y="1755022"/>
                </a:lnTo>
                <a:lnTo>
                  <a:pt x="230022" y="1740913"/>
                </a:lnTo>
                <a:lnTo>
                  <a:pt x="225807" y="1728214"/>
                </a:lnTo>
                <a:lnTo>
                  <a:pt x="224402" y="1714105"/>
                </a:lnTo>
                <a:lnTo>
                  <a:pt x="221592" y="1698585"/>
                </a:lnTo>
                <a:lnTo>
                  <a:pt x="221592" y="1678832"/>
                </a:lnTo>
                <a:lnTo>
                  <a:pt x="224402" y="1659079"/>
                </a:lnTo>
                <a:lnTo>
                  <a:pt x="227212" y="1640737"/>
                </a:lnTo>
                <a:lnTo>
                  <a:pt x="234237" y="1622395"/>
                </a:lnTo>
                <a:lnTo>
                  <a:pt x="241262" y="1605464"/>
                </a:lnTo>
                <a:lnTo>
                  <a:pt x="249693" y="1587122"/>
                </a:lnTo>
                <a:lnTo>
                  <a:pt x="259528" y="1571602"/>
                </a:lnTo>
                <a:lnTo>
                  <a:pt x="273578" y="1553260"/>
                </a:lnTo>
                <a:lnTo>
                  <a:pt x="284818" y="1539150"/>
                </a:lnTo>
                <a:lnTo>
                  <a:pt x="300273" y="1523630"/>
                </a:lnTo>
                <a:lnTo>
                  <a:pt x="317134" y="1509521"/>
                </a:lnTo>
                <a:lnTo>
                  <a:pt x="336804" y="1496823"/>
                </a:lnTo>
                <a:lnTo>
                  <a:pt x="353664" y="1484124"/>
                </a:lnTo>
                <a:lnTo>
                  <a:pt x="376145" y="1472837"/>
                </a:lnTo>
                <a:lnTo>
                  <a:pt x="397220" y="1460139"/>
                </a:lnTo>
                <a:lnTo>
                  <a:pt x="422510" y="1450262"/>
                </a:lnTo>
                <a:close/>
                <a:moveTo>
                  <a:pt x="610154" y="528411"/>
                </a:moveTo>
                <a:lnTo>
                  <a:pt x="622806" y="528411"/>
                </a:lnTo>
                <a:lnTo>
                  <a:pt x="636864" y="531252"/>
                </a:lnTo>
                <a:lnTo>
                  <a:pt x="649517" y="536934"/>
                </a:lnTo>
                <a:lnTo>
                  <a:pt x="659357" y="545457"/>
                </a:lnTo>
                <a:lnTo>
                  <a:pt x="666387" y="555400"/>
                </a:lnTo>
                <a:lnTo>
                  <a:pt x="672010" y="566764"/>
                </a:lnTo>
                <a:lnTo>
                  <a:pt x="679039" y="579548"/>
                </a:lnTo>
                <a:lnTo>
                  <a:pt x="680445" y="592332"/>
                </a:lnTo>
                <a:lnTo>
                  <a:pt x="684662" y="676139"/>
                </a:lnTo>
                <a:lnTo>
                  <a:pt x="684662" y="690344"/>
                </a:lnTo>
                <a:lnTo>
                  <a:pt x="680445" y="704548"/>
                </a:lnTo>
                <a:lnTo>
                  <a:pt x="676227" y="715912"/>
                </a:lnTo>
                <a:lnTo>
                  <a:pt x="669198" y="725855"/>
                </a:lnTo>
                <a:lnTo>
                  <a:pt x="660763" y="735799"/>
                </a:lnTo>
                <a:lnTo>
                  <a:pt x="649517" y="741480"/>
                </a:lnTo>
                <a:lnTo>
                  <a:pt x="636864" y="745742"/>
                </a:lnTo>
                <a:lnTo>
                  <a:pt x="622806" y="750003"/>
                </a:lnTo>
                <a:lnTo>
                  <a:pt x="610154" y="748583"/>
                </a:lnTo>
                <a:lnTo>
                  <a:pt x="597502" y="745742"/>
                </a:lnTo>
                <a:lnTo>
                  <a:pt x="586255" y="740060"/>
                </a:lnTo>
                <a:lnTo>
                  <a:pt x="576414" y="731537"/>
                </a:lnTo>
                <a:lnTo>
                  <a:pt x="567980" y="721594"/>
                </a:lnTo>
                <a:lnTo>
                  <a:pt x="560950" y="710230"/>
                </a:lnTo>
                <a:lnTo>
                  <a:pt x="556733" y="698867"/>
                </a:lnTo>
                <a:lnTo>
                  <a:pt x="553921" y="684662"/>
                </a:lnTo>
                <a:lnTo>
                  <a:pt x="548298" y="600855"/>
                </a:lnTo>
                <a:lnTo>
                  <a:pt x="551110" y="586650"/>
                </a:lnTo>
                <a:lnTo>
                  <a:pt x="552516" y="572446"/>
                </a:lnTo>
                <a:lnTo>
                  <a:pt x="558139" y="561082"/>
                </a:lnTo>
                <a:lnTo>
                  <a:pt x="563762" y="551139"/>
                </a:lnTo>
                <a:lnTo>
                  <a:pt x="573603" y="542616"/>
                </a:lnTo>
                <a:lnTo>
                  <a:pt x="583443" y="535514"/>
                </a:lnTo>
                <a:lnTo>
                  <a:pt x="597502" y="531252"/>
                </a:lnTo>
                <a:close/>
                <a:moveTo>
                  <a:pt x="1042002" y="465911"/>
                </a:moveTo>
                <a:lnTo>
                  <a:pt x="1056060" y="465911"/>
                </a:lnTo>
                <a:lnTo>
                  <a:pt x="1070119" y="470173"/>
                </a:lnTo>
                <a:lnTo>
                  <a:pt x="1079959" y="474434"/>
                </a:lnTo>
                <a:lnTo>
                  <a:pt x="1091206" y="481536"/>
                </a:lnTo>
                <a:lnTo>
                  <a:pt x="1099641" y="491480"/>
                </a:lnTo>
                <a:lnTo>
                  <a:pt x="1105264" y="501423"/>
                </a:lnTo>
                <a:lnTo>
                  <a:pt x="1110887" y="515627"/>
                </a:lnTo>
                <a:lnTo>
                  <a:pt x="1113699" y="529832"/>
                </a:lnTo>
                <a:lnTo>
                  <a:pt x="1119322" y="613639"/>
                </a:lnTo>
                <a:lnTo>
                  <a:pt x="1119322" y="627844"/>
                </a:lnTo>
                <a:lnTo>
                  <a:pt x="1116511" y="639208"/>
                </a:lnTo>
                <a:lnTo>
                  <a:pt x="1110887" y="653412"/>
                </a:lnTo>
                <a:lnTo>
                  <a:pt x="1103858" y="663355"/>
                </a:lnTo>
                <a:lnTo>
                  <a:pt x="1095423" y="670458"/>
                </a:lnTo>
                <a:lnTo>
                  <a:pt x="1085583" y="678980"/>
                </a:lnTo>
                <a:lnTo>
                  <a:pt x="1071524" y="684662"/>
                </a:lnTo>
                <a:lnTo>
                  <a:pt x="1057466" y="687503"/>
                </a:lnTo>
                <a:lnTo>
                  <a:pt x="1046220" y="687503"/>
                </a:lnTo>
                <a:lnTo>
                  <a:pt x="1032162" y="683242"/>
                </a:lnTo>
                <a:lnTo>
                  <a:pt x="1020915" y="677560"/>
                </a:lnTo>
                <a:lnTo>
                  <a:pt x="1011074" y="669037"/>
                </a:lnTo>
                <a:lnTo>
                  <a:pt x="1002640" y="660514"/>
                </a:lnTo>
                <a:lnTo>
                  <a:pt x="995610" y="649151"/>
                </a:lnTo>
                <a:lnTo>
                  <a:pt x="991393" y="637787"/>
                </a:lnTo>
                <a:lnTo>
                  <a:pt x="988581" y="623582"/>
                </a:lnTo>
                <a:lnTo>
                  <a:pt x="982958" y="539775"/>
                </a:lnTo>
                <a:lnTo>
                  <a:pt x="982958" y="525571"/>
                </a:lnTo>
                <a:lnTo>
                  <a:pt x="985770" y="511366"/>
                </a:lnTo>
                <a:lnTo>
                  <a:pt x="991393" y="500002"/>
                </a:lnTo>
                <a:lnTo>
                  <a:pt x="997016" y="490059"/>
                </a:lnTo>
                <a:lnTo>
                  <a:pt x="1006857" y="480116"/>
                </a:lnTo>
                <a:lnTo>
                  <a:pt x="1016698" y="471593"/>
                </a:lnTo>
                <a:lnTo>
                  <a:pt x="1027944" y="467332"/>
                </a:lnTo>
                <a:close/>
                <a:moveTo>
                  <a:pt x="629264" y="86648"/>
                </a:moveTo>
                <a:lnTo>
                  <a:pt x="599434" y="88069"/>
                </a:lnTo>
                <a:lnTo>
                  <a:pt x="571025" y="90910"/>
                </a:lnTo>
                <a:lnTo>
                  <a:pt x="542616" y="93751"/>
                </a:lnTo>
                <a:lnTo>
                  <a:pt x="515627" y="100853"/>
                </a:lnTo>
                <a:lnTo>
                  <a:pt x="490059" y="107955"/>
                </a:lnTo>
                <a:lnTo>
                  <a:pt x="463070" y="116478"/>
                </a:lnTo>
                <a:lnTo>
                  <a:pt x="438922" y="127842"/>
                </a:lnTo>
                <a:lnTo>
                  <a:pt x="416195" y="140626"/>
                </a:lnTo>
                <a:lnTo>
                  <a:pt x="392047" y="151990"/>
                </a:lnTo>
                <a:lnTo>
                  <a:pt x="367899" y="166194"/>
                </a:lnTo>
                <a:lnTo>
                  <a:pt x="346592" y="181819"/>
                </a:lnTo>
                <a:lnTo>
                  <a:pt x="326706" y="200285"/>
                </a:lnTo>
                <a:lnTo>
                  <a:pt x="306819" y="217331"/>
                </a:lnTo>
                <a:lnTo>
                  <a:pt x="286933" y="235797"/>
                </a:lnTo>
                <a:lnTo>
                  <a:pt x="268467" y="255683"/>
                </a:lnTo>
                <a:lnTo>
                  <a:pt x="250001" y="276990"/>
                </a:lnTo>
                <a:lnTo>
                  <a:pt x="232955" y="296877"/>
                </a:lnTo>
                <a:lnTo>
                  <a:pt x="215910" y="321024"/>
                </a:lnTo>
                <a:lnTo>
                  <a:pt x="188921" y="366479"/>
                </a:lnTo>
                <a:lnTo>
                  <a:pt x="164773" y="417616"/>
                </a:lnTo>
                <a:lnTo>
                  <a:pt x="143466" y="468752"/>
                </a:lnTo>
                <a:lnTo>
                  <a:pt x="126421" y="519889"/>
                </a:lnTo>
                <a:lnTo>
                  <a:pt x="115057" y="573866"/>
                </a:lnTo>
                <a:lnTo>
                  <a:pt x="109375" y="627844"/>
                </a:lnTo>
                <a:lnTo>
                  <a:pt x="106535" y="656253"/>
                </a:lnTo>
                <a:lnTo>
                  <a:pt x="105114" y="681821"/>
                </a:lnTo>
                <a:lnTo>
                  <a:pt x="106535" y="713072"/>
                </a:lnTo>
                <a:lnTo>
                  <a:pt x="109375" y="742901"/>
                </a:lnTo>
                <a:lnTo>
                  <a:pt x="113637" y="774151"/>
                </a:lnTo>
                <a:lnTo>
                  <a:pt x="119319" y="801140"/>
                </a:lnTo>
                <a:lnTo>
                  <a:pt x="125000" y="825288"/>
                </a:lnTo>
                <a:lnTo>
                  <a:pt x="134944" y="850856"/>
                </a:lnTo>
                <a:lnTo>
                  <a:pt x="144887" y="873584"/>
                </a:lnTo>
                <a:lnTo>
                  <a:pt x="154830" y="894891"/>
                </a:lnTo>
                <a:lnTo>
                  <a:pt x="166194" y="914777"/>
                </a:lnTo>
                <a:lnTo>
                  <a:pt x="178978" y="934663"/>
                </a:lnTo>
                <a:lnTo>
                  <a:pt x="193183" y="950289"/>
                </a:lnTo>
                <a:lnTo>
                  <a:pt x="208808" y="968755"/>
                </a:lnTo>
                <a:lnTo>
                  <a:pt x="224433" y="982959"/>
                </a:lnTo>
                <a:lnTo>
                  <a:pt x="240058" y="998584"/>
                </a:lnTo>
                <a:lnTo>
                  <a:pt x="255683" y="1009948"/>
                </a:lnTo>
                <a:lnTo>
                  <a:pt x="274149" y="1022732"/>
                </a:lnTo>
                <a:lnTo>
                  <a:pt x="312501" y="1044039"/>
                </a:lnTo>
                <a:lnTo>
                  <a:pt x="349433" y="1062505"/>
                </a:lnTo>
                <a:lnTo>
                  <a:pt x="387785" y="1076710"/>
                </a:lnTo>
                <a:lnTo>
                  <a:pt x="427558" y="1086653"/>
                </a:lnTo>
                <a:lnTo>
                  <a:pt x="467331" y="1096596"/>
                </a:lnTo>
                <a:lnTo>
                  <a:pt x="505684" y="1102278"/>
                </a:lnTo>
                <a:lnTo>
                  <a:pt x="541195" y="1106539"/>
                </a:lnTo>
                <a:lnTo>
                  <a:pt x="575286" y="1107960"/>
                </a:lnTo>
                <a:lnTo>
                  <a:pt x="576707" y="1117903"/>
                </a:lnTo>
                <a:lnTo>
                  <a:pt x="579548" y="1147733"/>
                </a:lnTo>
                <a:lnTo>
                  <a:pt x="576707" y="1167619"/>
                </a:lnTo>
                <a:lnTo>
                  <a:pt x="572445" y="1190346"/>
                </a:lnTo>
                <a:lnTo>
                  <a:pt x="566763" y="1217335"/>
                </a:lnTo>
                <a:lnTo>
                  <a:pt x="556820" y="1245744"/>
                </a:lnTo>
                <a:lnTo>
                  <a:pt x="555400" y="1247165"/>
                </a:lnTo>
                <a:lnTo>
                  <a:pt x="551138" y="1250006"/>
                </a:lnTo>
                <a:lnTo>
                  <a:pt x="541195" y="1250006"/>
                </a:lnTo>
                <a:lnTo>
                  <a:pt x="515627" y="1251426"/>
                </a:lnTo>
                <a:lnTo>
                  <a:pt x="490059" y="1255688"/>
                </a:lnTo>
                <a:lnTo>
                  <a:pt x="465911" y="1259949"/>
                </a:lnTo>
                <a:lnTo>
                  <a:pt x="438922" y="1265631"/>
                </a:lnTo>
                <a:lnTo>
                  <a:pt x="416195" y="1272733"/>
                </a:lnTo>
                <a:lnTo>
                  <a:pt x="392047" y="1281256"/>
                </a:lnTo>
                <a:lnTo>
                  <a:pt x="367899" y="1291199"/>
                </a:lnTo>
                <a:lnTo>
                  <a:pt x="346592" y="1303983"/>
                </a:lnTo>
                <a:lnTo>
                  <a:pt x="322444" y="1315347"/>
                </a:lnTo>
                <a:lnTo>
                  <a:pt x="302558" y="1326711"/>
                </a:lnTo>
                <a:lnTo>
                  <a:pt x="279831" y="1343756"/>
                </a:lnTo>
                <a:lnTo>
                  <a:pt x="259944" y="1359381"/>
                </a:lnTo>
                <a:lnTo>
                  <a:pt x="240058" y="1375006"/>
                </a:lnTo>
                <a:lnTo>
                  <a:pt x="223012" y="1393472"/>
                </a:lnTo>
                <a:lnTo>
                  <a:pt x="204546" y="1413359"/>
                </a:lnTo>
                <a:lnTo>
                  <a:pt x="186080" y="1433245"/>
                </a:lnTo>
                <a:lnTo>
                  <a:pt x="173296" y="1453132"/>
                </a:lnTo>
                <a:lnTo>
                  <a:pt x="159091" y="1473018"/>
                </a:lnTo>
                <a:lnTo>
                  <a:pt x="146307" y="1492905"/>
                </a:lnTo>
                <a:lnTo>
                  <a:pt x="134944" y="1514211"/>
                </a:lnTo>
                <a:lnTo>
                  <a:pt x="125000" y="1536939"/>
                </a:lnTo>
                <a:lnTo>
                  <a:pt x="115057" y="1558246"/>
                </a:lnTo>
                <a:lnTo>
                  <a:pt x="106535" y="1579553"/>
                </a:lnTo>
                <a:lnTo>
                  <a:pt x="100853" y="1602280"/>
                </a:lnTo>
                <a:lnTo>
                  <a:pt x="95171" y="1626428"/>
                </a:lnTo>
                <a:lnTo>
                  <a:pt x="90909" y="1647735"/>
                </a:lnTo>
                <a:lnTo>
                  <a:pt x="89489" y="1671883"/>
                </a:lnTo>
                <a:lnTo>
                  <a:pt x="86648" y="1693190"/>
                </a:lnTo>
                <a:lnTo>
                  <a:pt x="86648" y="1717337"/>
                </a:lnTo>
                <a:lnTo>
                  <a:pt x="86648" y="1741485"/>
                </a:lnTo>
                <a:lnTo>
                  <a:pt x="89489" y="1762792"/>
                </a:lnTo>
                <a:lnTo>
                  <a:pt x="93750" y="1786940"/>
                </a:lnTo>
                <a:lnTo>
                  <a:pt x="100853" y="1819611"/>
                </a:lnTo>
                <a:lnTo>
                  <a:pt x="110796" y="1846599"/>
                </a:lnTo>
                <a:lnTo>
                  <a:pt x="123580" y="1875009"/>
                </a:lnTo>
                <a:lnTo>
                  <a:pt x="139205" y="1899156"/>
                </a:lnTo>
                <a:lnTo>
                  <a:pt x="154830" y="1919043"/>
                </a:lnTo>
                <a:lnTo>
                  <a:pt x="173296" y="1938929"/>
                </a:lnTo>
                <a:lnTo>
                  <a:pt x="193183" y="1954554"/>
                </a:lnTo>
                <a:lnTo>
                  <a:pt x="214489" y="1968759"/>
                </a:lnTo>
                <a:lnTo>
                  <a:pt x="235796" y="1982964"/>
                </a:lnTo>
                <a:lnTo>
                  <a:pt x="258524" y="1992907"/>
                </a:lnTo>
                <a:lnTo>
                  <a:pt x="279831" y="2002850"/>
                </a:lnTo>
                <a:lnTo>
                  <a:pt x="302558" y="2009952"/>
                </a:lnTo>
                <a:lnTo>
                  <a:pt x="346592" y="2022736"/>
                </a:lnTo>
                <a:lnTo>
                  <a:pt x="383524" y="2028418"/>
                </a:lnTo>
                <a:lnTo>
                  <a:pt x="392047" y="2029839"/>
                </a:lnTo>
                <a:lnTo>
                  <a:pt x="399149" y="2034100"/>
                </a:lnTo>
                <a:lnTo>
                  <a:pt x="406251" y="2038362"/>
                </a:lnTo>
                <a:lnTo>
                  <a:pt x="411933" y="2044043"/>
                </a:lnTo>
                <a:lnTo>
                  <a:pt x="416195" y="2052566"/>
                </a:lnTo>
                <a:lnTo>
                  <a:pt x="419036" y="2059668"/>
                </a:lnTo>
                <a:lnTo>
                  <a:pt x="421877" y="2068191"/>
                </a:lnTo>
                <a:lnTo>
                  <a:pt x="421877" y="2076714"/>
                </a:lnTo>
                <a:lnTo>
                  <a:pt x="417615" y="2102282"/>
                </a:lnTo>
                <a:lnTo>
                  <a:pt x="465911" y="2112225"/>
                </a:lnTo>
                <a:lnTo>
                  <a:pt x="517047" y="2119328"/>
                </a:lnTo>
                <a:lnTo>
                  <a:pt x="575286" y="2126430"/>
                </a:lnTo>
                <a:lnTo>
                  <a:pt x="639207" y="2127850"/>
                </a:lnTo>
                <a:lnTo>
                  <a:pt x="684661" y="2126430"/>
                </a:lnTo>
                <a:lnTo>
                  <a:pt x="730116" y="2123589"/>
                </a:lnTo>
                <a:lnTo>
                  <a:pt x="818185" y="2116487"/>
                </a:lnTo>
                <a:lnTo>
                  <a:pt x="889208" y="2106544"/>
                </a:lnTo>
                <a:lnTo>
                  <a:pt x="946026" y="2098021"/>
                </a:lnTo>
                <a:lnTo>
                  <a:pt x="916196" y="1876429"/>
                </a:lnTo>
                <a:lnTo>
                  <a:pt x="894889" y="1732962"/>
                </a:lnTo>
                <a:lnTo>
                  <a:pt x="873583" y="1589496"/>
                </a:lnTo>
                <a:lnTo>
                  <a:pt x="873583" y="1578132"/>
                </a:lnTo>
                <a:lnTo>
                  <a:pt x="877844" y="1568189"/>
                </a:lnTo>
                <a:lnTo>
                  <a:pt x="882105" y="1558246"/>
                </a:lnTo>
                <a:lnTo>
                  <a:pt x="889208" y="1549723"/>
                </a:lnTo>
                <a:lnTo>
                  <a:pt x="899151" y="1544041"/>
                </a:lnTo>
                <a:lnTo>
                  <a:pt x="909094" y="1539780"/>
                </a:lnTo>
                <a:lnTo>
                  <a:pt x="919037" y="1539780"/>
                </a:lnTo>
                <a:lnTo>
                  <a:pt x="931821" y="1542621"/>
                </a:lnTo>
                <a:lnTo>
                  <a:pt x="991481" y="1559666"/>
                </a:lnTo>
                <a:lnTo>
                  <a:pt x="1046879" y="1573871"/>
                </a:lnTo>
                <a:lnTo>
                  <a:pt x="1096595" y="1582394"/>
                </a:lnTo>
                <a:lnTo>
                  <a:pt x="1120742" y="1583814"/>
                </a:lnTo>
                <a:lnTo>
                  <a:pt x="1142049" y="1583814"/>
                </a:lnTo>
                <a:lnTo>
                  <a:pt x="1154834" y="1583814"/>
                </a:lnTo>
                <a:lnTo>
                  <a:pt x="1196027" y="1579553"/>
                </a:lnTo>
                <a:lnTo>
                  <a:pt x="1234379" y="1573871"/>
                </a:lnTo>
                <a:lnTo>
                  <a:pt x="1269891" y="1563928"/>
                </a:lnTo>
                <a:lnTo>
                  <a:pt x="1303982" y="1552564"/>
                </a:lnTo>
                <a:lnTo>
                  <a:pt x="1335232" y="1538359"/>
                </a:lnTo>
                <a:lnTo>
                  <a:pt x="1363641" y="1522734"/>
                </a:lnTo>
                <a:lnTo>
                  <a:pt x="1392050" y="1504268"/>
                </a:lnTo>
                <a:lnTo>
                  <a:pt x="1414778" y="1484382"/>
                </a:lnTo>
                <a:lnTo>
                  <a:pt x="1437505" y="1464495"/>
                </a:lnTo>
                <a:lnTo>
                  <a:pt x="1458812" y="1444609"/>
                </a:lnTo>
                <a:lnTo>
                  <a:pt x="1477278" y="1423302"/>
                </a:lnTo>
                <a:lnTo>
                  <a:pt x="1492903" y="1403416"/>
                </a:lnTo>
                <a:lnTo>
                  <a:pt x="1508528" y="1380688"/>
                </a:lnTo>
                <a:lnTo>
                  <a:pt x="1521312" y="1360802"/>
                </a:lnTo>
                <a:lnTo>
                  <a:pt x="1542619" y="1323870"/>
                </a:lnTo>
                <a:lnTo>
                  <a:pt x="1546880" y="1316767"/>
                </a:lnTo>
                <a:lnTo>
                  <a:pt x="1551142" y="1311086"/>
                </a:lnTo>
                <a:lnTo>
                  <a:pt x="1562505" y="1303983"/>
                </a:lnTo>
                <a:lnTo>
                  <a:pt x="1576710" y="1301142"/>
                </a:lnTo>
                <a:lnTo>
                  <a:pt x="1582392" y="1299722"/>
                </a:lnTo>
                <a:lnTo>
                  <a:pt x="1590914" y="1301142"/>
                </a:lnTo>
                <a:lnTo>
                  <a:pt x="1620744" y="1305404"/>
                </a:lnTo>
                <a:lnTo>
                  <a:pt x="1651994" y="1306824"/>
                </a:lnTo>
                <a:lnTo>
                  <a:pt x="1674722" y="1306824"/>
                </a:lnTo>
                <a:lnTo>
                  <a:pt x="1694608" y="1305404"/>
                </a:lnTo>
                <a:lnTo>
                  <a:pt x="1714494" y="1301142"/>
                </a:lnTo>
                <a:lnTo>
                  <a:pt x="1734381" y="1296881"/>
                </a:lnTo>
                <a:lnTo>
                  <a:pt x="1751426" y="1291199"/>
                </a:lnTo>
                <a:lnTo>
                  <a:pt x="1769892" y="1284097"/>
                </a:lnTo>
                <a:lnTo>
                  <a:pt x="1785517" y="1275574"/>
                </a:lnTo>
                <a:lnTo>
                  <a:pt x="1799722" y="1265631"/>
                </a:lnTo>
                <a:lnTo>
                  <a:pt x="1813927" y="1255688"/>
                </a:lnTo>
                <a:lnTo>
                  <a:pt x="1825290" y="1245744"/>
                </a:lnTo>
                <a:lnTo>
                  <a:pt x="1835233" y="1232960"/>
                </a:lnTo>
                <a:lnTo>
                  <a:pt x="1845177" y="1221597"/>
                </a:lnTo>
                <a:lnTo>
                  <a:pt x="1853699" y="1210233"/>
                </a:lnTo>
                <a:lnTo>
                  <a:pt x="1857961" y="1196028"/>
                </a:lnTo>
                <a:lnTo>
                  <a:pt x="1860802" y="1181824"/>
                </a:lnTo>
                <a:lnTo>
                  <a:pt x="1860802" y="1167619"/>
                </a:lnTo>
                <a:lnTo>
                  <a:pt x="1860802" y="1153414"/>
                </a:lnTo>
                <a:lnTo>
                  <a:pt x="1857961" y="1140630"/>
                </a:lnTo>
                <a:lnTo>
                  <a:pt x="1853699" y="1127846"/>
                </a:lnTo>
                <a:lnTo>
                  <a:pt x="1845177" y="1113641"/>
                </a:lnTo>
                <a:lnTo>
                  <a:pt x="1835233" y="1102278"/>
                </a:lnTo>
                <a:lnTo>
                  <a:pt x="1825290" y="1089494"/>
                </a:lnTo>
                <a:lnTo>
                  <a:pt x="1813927" y="1079550"/>
                </a:lnTo>
                <a:lnTo>
                  <a:pt x="1799722" y="1069607"/>
                </a:lnTo>
                <a:lnTo>
                  <a:pt x="1785517" y="1059664"/>
                </a:lnTo>
                <a:lnTo>
                  <a:pt x="1769892" y="1052562"/>
                </a:lnTo>
                <a:lnTo>
                  <a:pt x="1751426" y="1046880"/>
                </a:lnTo>
                <a:lnTo>
                  <a:pt x="1734381" y="1039778"/>
                </a:lnTo>
                <a:lnTo>
                  <a:pt x="1714494" y="1034096"/>
                </a:lnTo>
                <a:lnTo>
                  <a:pt x="1694608" y="1032675"/>
                </a:lnTo>
                <a:lnTo>
                  <a:pt x="1674722" y="1028414"/>
                </a:lnTo>
                <a:lnTo>
                  <a:pt x="1651994" y="1028414"/>
                </a:lnTo>
                <a:lnTo>
                  <a:pt x="1620744" y="1029834"/>
                </a:lnTo>
                <a:lnTo>
                  <a:pt x="1588074" y="1036937"/>
                </a:lnTo>
                <a:lnTo>
                  <a:pt x="1558244" y="1044039"/>
                </a:lnTo>
                <a:lnTo>
                  <a:pt x="1531255" y="1053982"/>
                </a:lnTo>
                <a:lnTo>
                  <a:pt x="1507107" y="1068187"/>
                </a:lnTo>
                <a:lnTo>
                  <a:pt x="1484380" y="1086653"/>
                </a:lnTo>
                <a:lnTo>
                  <a:pt x="1467335" y="1103698"/>
                </a:lnTo>
                <a:lnTo>
                  <a:pt x="1461653" y="1113641"/>
                </a:lnTo>
                <a:lnTo>
                  <a:pt x="1454550" y="1123585"/>
                </a:lnTo>
                <a:lnTo>
                  <a:pt x="1451709" y="1132107"/>
                </a:lnTo>
                <a:lnTo>
                  <a:pt x="1448869" y="1137789"/>
                </a:lnTo>
                <a:lnTo>
                  <a:pt x="1448869" y="1140630"/>
                </a:lnTo>
                <a:lnTo>
                  <a:pt x="1444607" y="1147733"/>
                </a:lnTo>
                <a:lnTo>
                  <a:pt x="1444607" y="1150573"/>
                </a:lnTo>
                <a:lnTo>
                  <a:pt x="1434664" y="1186085"/>
                </a:lnTo>
                <a:lnTo>
                  <a:pt x="1419039" y="1225858"/>
                </a:lnTo>
                <a:lnTo>
                  <a:pt x="1409096" y="1247165"/>
                </a:lnTo>
                <a:lnTo>
                  <a:pt x="1397732" y="1269892"/>
                </a:lnTo>
                <a:lnTo>
                  <a:pt x="1383527" y="1291199"/>
                </a:lnTo>
                <a:lnTo>
                  <a:pt x="1367902" y="1313926"/>
                </a:lnTo>
                <a:lnTo>
                  <a:pt x="1350857" y="1335233"/>
                </a:lnTo>
                <a:lnTo>
                  <a:pt x="1330970" y="1355120"/>
                </a:lnTo>
                <a:lnTo>
                  <a:pt x="1311084" y="1373586"/>
                </a:lnTo>
                <a:lnTo>
                  <a:pt x="1289777" y="1386370"/>
                </a:lnTo>
                <a:lnTo>
                  <a:pt x="1264209" y="1400575"/>
                </a:lnTo>
                <a:lnTo>
                  <a:pt x="1235800" y="1410518"/>
                </a:lnTo>
                <a:lnTo>
                  <a:pt x="1208811" y="1419041"/>
                </a:lnTo>
                <a:lnTo>
                  <a:pt x="1174720" y="1420461"/>
                </a:lnTo>
                <a:lnTo>
                  <a:pt x="1151993" y="1420461"/>
                </a:lnTo>
                <a:lnTo>
                  <a:pt x="1130686" y="1419041"/>
                </a:lnTo>
                <a:lnTo>
                  <a:pt x="1107958" y="1416200"/>
                </a:lnTo>
                <a:lnTo>
                  <a:pt x="1086651" y="1413359"/>
                </a:lnTo>
                <a:lnTo>
                  <a:pt x="1042617" y="1400575"/>
                </a:lnTo>
                <a:lnTo>
                  <a:pt x="1001424" y="1384950"/>
                </a:lnTo>
                <a:lnTo>
                  <a:pt x="961651" y="1366484"/>
                </a:lnTo>
                <a:lnTo>
                  <a:pt x="921878" y="1346597"/>
                </a:lnTo>
                <a:lnTo>
                  <a:pt x="848014" y="1303983"/>
                </a:lnTo>
                <a:lnTo>
                  <a:pt x="798298" y="1272733"/>
                </a:lnTo>
                <a:lnTo>
                  <a:pt x="752844" y="1250006"/>
                </a:lnTo>
                <a:lnTo>
                  <a:pt x="742900" y="1242903"/>
                </a:lnTo>
                <a:lnTo>
                  <a:pt x="728696" y="1231540"/>
                </a:lnTo>
                <a:lnTo>
                  <a:pt x="723014" y="1225858"/>
                </a:lnTo>
                <a:lnTo>
                  <a:pt x="718753" y="1217335"/>
                </a:lnTo>
                <a:lnTo>
                  <a:pt x="714491" y="1210233"/>
                </a:lnTo>
                <a:lnTo>
                  <a:pt x="714491" y="1201710"/>
                </a:lnTo>
                <a:lnTo>
                  <a:pt x="710230" y="1147733"/>
                </a:lnTo>
                <a:lnTo>
                  <a:pt x="710230" y="1137789"/>
                </a:lnTo>
                <a:lnTo>
                  <a:pt x="713071" y="1130687"/>
                </a:lnTo>
                <a:lnTo>
                  <a:pt x="715912" y="1123585"/>
                </a:lnTo>
                <a:lnTo>
                  <a:pt x="720173" y="1117903"/>
                </a:lnTo>
                <a:lnTo>
                  <a:pt x="725855" y="1112221"/>
                </a:lnTo>
                <a:lnTo>
                  <a:pt x="732957" y="1106539"/>
                </a:lnTo>
                <a:lnTo>
                  <a:pt x="740059" y="1103698"/>
                </a:lnTo>
                <a:lnTo>
                  <a:pt x="748582" y="1102278"/>
                </a:lnTo>
                <a:lnTo>
                  <a:pt x="795457" y="1092335"/>
                </a:lnTo>
                <a:lnTo>
                  <a:pt x="842332" y="1082391"/>
                </a:lnTo>
                <a:lnTo>
                  <a:pt x="884946" y="1068187"/>
                </a:lnTo>
                <a:lnTo>
                  <a:pt x="926140" y="1049721"/>
                </a:lnTo>
                <a:lnTo>
                  <a:pt x="963071" y="1029834"/>
                </a:lnTo>
                <a:lnTo>
                  <a:pt x="998583" y="1008527"/>
                </a:lnTo>
                <a:lnTo>
                  <a:pt x="1031254" y="982959"/>
                </a:lnTo>
                <a:lnTo>
                  <a:pt x="1058242" y="957391"/>
                </a:lnTo>
                <a:lnTo>
                  <a:pt x="1085231" y="927561"/>
                </a:lnTo>
                <a:lnTo>
                  <a:pt x="1106538" y="894891"/>
                </a:lnTo>
                <a:lnTo>
                  <a:pt x="1126424" y="860799"/>
                </a:lnTo>
                <a:lnTo>
                  <a:pt x="1142049" y="825288"/>
                </a:lnTo>
                <a:lnTo>
                  <a:pt x="1154834" y="786936"/>
                </a:lnTo>
                <a:lnTo>
                  <a:pt x="1164777" y="747163"/>
                </a:lnTo>
                <a:lnTo>
                  <a:pt x="1169038" y="705969"/>
                </a:lnTo>
                <a:lnTo>
                  <a:pt x="1170459" y="661935"/>
                </a:lnTo>
                <a:lnTo>
                  <a:pt x="1170459" y="636367"/>
                </a:lnTo>
                <a:lnTo>
                  <a:pt x="1169038" y="607957"/>
                </a:lnTo>
                <a:lnTo>
                  <a:pt x="1166197" y="582389"/>
                </a:lnTo>
                <a:lnTo>
                  <a:pt x="1160515" y="556821"/>
                </a:lnTo>
                <a:lnTo>
                  <a:pt x="1149152" y="504264"/>
                </a:lnTo>
                <a:lnTo>
                  <a:pt x="1132106" y="454548"/>
                </a:lnTo>
                <a:lnTo>
                  <a:pt x="1110799" y="404832"/>
                </a:lnTo>
                <a:lnTo>
                  <a:pt x="1085231" y="356536"/>
                </a:lnTo>
                <a:lnTo>
                  <a:pt x="1071026" y="335229"/>
                </a:lnTo>
                <a:lnTo>
                  <a:pt x="1055401" y="311081"/>
                </a:lnTo>
                <a:lnTo>
                  <a:pt x="1038356" y="291195"/>
                </a:lnTo>
                <a:lnTo>
                  <a:pt x="1021310" y="269888"/>
                </a:lnTo>
                <a:lnTo>
                  <a:pt x="1002844" y="250001"/>
                </a:lnTo>
                <a:lnTo>
                  <a:pt x="982958" y="230115"/>
                </a:lnTo>
                <a:lnTo>
                  <a:pt x="963071" y="211649"/>
                </a:lnTo>
                <a:lnTo>
                  <a:pt x="943185" y="196024"/>
                </a:lnTo>
                <a:lnTo>
                  <a:pt x="921878" y="180399"/>
                </a:lnTo>
                <a:lnTo>
                  <a:pt x="897730" y="163353"/>
                </a:lnTo>
                <a:lnTo>
                  <a:pt x="873583" y="150569"/>
                </a:lnTo>
                <a:lnTo>
                  <a:pt x="849435" y="137785"/>
                </a:lnTo>
                <a:lnTo>
                  <a:pt x="823866" y="126421"/>
                </a:lnTo>
                <a:lnTo>
                  <a:pt x="798298" y="116478"/>
                </a:lnTo>
                <a:lnTo>
                  <a:pt x="772730" y="106535"/>
                </a:lnTo>
                <a:lnTo>
                  <a:pt x="744321" y="100853"/>
                </a:lnTo>
                <a:lnTo>
                  <a:pt x="715912" y="93751"/>
                </a:lnTo>
                <a:lnTo>
                  <a:pt x="688923" y="90910"/>
                </a:lnTo>
                <a:lnTo>
                  <a:pt x="659093" y="88069"/>
                </a:lnTo>
                <a:close/>
                <a:moveTo>
                  <a:pt x="596593" y="0"/>
                </a:moveTo>
                <a:lnTo>
                  <a:pt x="629264" y="0"/>
                </a:lnTo>
                <a:lnTo>
                  <a:pt x="660514" y="0"/>
                </a:lnTo>
                <a:lnTo>
                  <a:pt x="690343" y="2841"/>
                </a:lnTo>
                <a:lnTo>
                  <a:pt x="723014" y="7103"/>
                </a:lnTo>
                <a:lnTo>
                  <a:pt x="752844" y="12784"/>
                </a:lnTo>
                <a:lnTo>
                  <a:pt x="784094" y="19887"/>
                </a:lnTo>
                <a:lnTo>
                  <a:pt x="813923" y="29830"/>
                </a:lnTo>
                <a:lnTo>
                  <a:pt x="842332" y="41194"/>
                </a:lnTo>
                <a:lnTo>
                  <a:pt x="869321" y="52557"/>
                </a:lnTo>
                <a:lnTo>
                  <a:pt x="897730" y="66762"/>
                </a:lnTo>
                <a:lnTo>
                  <a:pt x="926140" y="80967"/>
                </a:lnTo>
                <a:lnTo>
                  <a:pt x="951708" y="96592"/>
                </a:lnTo>
                <a:lnTo>
                  <a:pt x="977276" y="113637"/>
                </a:lnTo>
                <a:lnTo>
                  <a:pt x="1002844" y="133524"/>
                </a:lnTo>
                <a:lnTo>
                  <a:pt x="1026992" y="151990"/>
                </a:lnTo>
                <a:lnTo>
                  <a:pt x="1048299" y="173296"/>
                </a:lnTo>
                <a:lnTo>
                  <a:pt x="1071026" y="196024"/>
                </a:lnTo>
                <a:lnTo>
                  <a:pt x="1092333" y="220172"/>
                </a:lnTo>
                <a:lnTo>
                  <a:pt x="1112220" y="244320"/>
                </a:lnTo>
                <a:lnTo>
                  <a:pt x="1130686" y="267047"/>
                </a:lnTo>
                <a:lnTo>
                  <a:pt x="1149152" y="294036"/>
                </a:lnTo>
                <a:lnTo>
                  <a:pt x="1164777" y="321024"/>
                </a:lnTo>
                <a:lnTo>
                  <a:pt x="1180402" y="349434"/>
                </a:lnTo>
                <a:lnTo>
                  <a:pt x="1194606" y="376422"/>
                </a:lnTo>
                <a:lnTo>
                  <a:pt x="1208811" y="407672"/>
                </a:lnTo>
                <a:lnTo>
                  <a:pt x="1218754" y="437502"/>
                </a:lnTo>
                <a:lnTo>
                  <a:pt x="1228697" y="467332"/>
                </a:lnTo>
                <a:lnTo>
                  <a:pt x="1238641" y="498582"/>
                </a:lnTo>
                <a:lnTo>
                  <a:pt x="1244322" y="529832"/>
                </a:lnTo>
                <a:lnTo>
                  <a:pt x="1250004" y="562503"/>
                </a:lnTo>
                <a:lnTo>
                  <a:pt x="1254266" y="593753"/>
                </a:lnTo>
                <a:lnTo>
                  <a:pt x="1258527" y="627844"/>
                </a:lnTo>
                <a:lnTo>
                  <a:pt x="1258527" y="661935"/>
                </a:lnTo>
                <a:lnTo>
                  <a:pt x="1255686" y="711651"/>
                </a:lnTo>
                <a:lnTo>
                  <a:pt x="1250004" y="759947"/>
                </a:lnTo>
                <a:lnTo>
                  <a:pt x="1240061" y="805402"/>
                </a:lnTo>
                <a:lnTo>
                  <a:pt x="1228697" y="849436"/>
                </a:lnTo>
                <a:lnTo>
                  <a:pt x="1210231" y="889209"/>
                </a:lnTo>
                <a:lnTo>
                  <a:pt x="1190345" y="928982"/>
                </a:lnTo>
                <a:lnTo>
                  <a:pt x="1166197" y="967334"/>
                </a:lnTo>
                <a:lnTo>
                  <a:pt x="1139208" y="1000005"/>
                </a:lnTo>
                <a:lnTo>
                  <a:pt x="1107958" y="1032675"/>
                </a:lnTo>
                <a:lnTo>
                  <a:pt x="1075288" y="1062505"/>
                </a:lnTo>
                <a:lnTo>
                  <a:pt x="1036935" y="1088073"/>
                </a:lnTo>
                <a:lnTo>
                  <a:pt x="997163" y="1112221"/>
                </a:lnTo>
                <a:lnTo>
                  <a:pt x="953128" y="1133528"/>
                </a:lnTo>
                <a:lnTo>
                  <a:pt x="907674" y="1151994"/>
                </a:lnTo>
                <a:lnTo>
                  <a:pt x="857958" y="1167619"/>
                </a:lnTo>
                <a:lnTo>
                  <a:pt x="805401" y="1180403"/>
                </a:lnTo>
                <a:lnTo>
                  <a:pt x="848014" y="1201710"/>
                </a:lnTo>
                <a:lnTo>
                  <a:pt x="892049" y="1227278"/>
                </a:lnTo>
                <a:lnTo>
                  <a:pt x="958810" y="1267051"/>
                </a:lnTo>
                <a:lnTo>
                  <a:pt x="992901" y="1285517"/>
                </a:lnTo>
                <a:lnTo>
                  <a:pt x="1026992" y="1301142"/>
                </a:lnTo>
                <a:lnTo>
                  <a:pt x="1062504" y="1315347"/>
                </a:lnTo>
                <a:lnTo>
                  <a:pt x="1098015" y="1326711"/>
                </a:lnTo>
                <a:lnTo>
                  <a:pt x="1136368" y="1333813"/>
                </a:lnTo>
                <a:lnTo>
                  <a:pt x="1154834" y="1335233"/>
                </a:lnTo>
                <a:lnTo>
                  <a:pt x="1171879" y="1335233"/>
                </a:lnTo>
                <a:lnTo>
                  <a:pt x="1194606" y="1333813"/>
                </a:lnTo>
                <a:lnTo>
                  <a:pt x="1214493" y="1326711"/>
                </a:lnTo>
                <a:lnTo>
                  <a:pt x="1231538" y="1319608"/>
                </a:lnTo>
                <a:lnTo>
                  <a:pt x="1250004" y="1309665"/>
                </a:lnTo>
                <a:lnTo>
                  <a:pt x="1265629" y="1296881"/>
                </a:lnTo>
                <a:lnTo>
                  <a:pt x="1279834" y="1284097"/>
                </a:lnTo>
                <a:lnTo>
                  <a:pt x="1294039" y="1269892"/>
                </a:lnTo>
                <a:lnTo>
                  <a:pt x="1305402" y="1252847"/>
                </a:lnTo>
                <a:lnTo>
                  <a:pt x="1315345" y="1237222"/>
                </a:lnTo>
                <a:lnTo>
                  <a:pt x="1325289" y="1220176"/>
                </a:lnTo>
                <a:lnTo>
                  <a:pt x="1340914" y="1186085"/>
                </a:lnTo>
                <a:lnTo>
                  <a:pt x="1353698" y="1153414"/>
                </a:lnTo>
                <a:lnTo>
                  <a:pt x="1362221" y="1127846"/>
                </a:lnTo>
                <a:lnTo>
                  <a:pt x="1365061" y="1113641"/>
                </a:lnTo>
                <a:lnTo>
                  <a:pt x="1369323" y="1096596"/>
                </a:lnTo>
                <a:lnTo>
                  <a:pt x="1372164" y="1088073"/>
                </a:lnTo>
                <a:lnTo>
                  <a:pt x="1375005" y="1079550"/>
                </a:lnTo>
                <a:lnTo>
                  <a:pt x="1379266" y="1073869"/>
                </a:lnTo>
                <a:lnTo>
                  <a:pt x="1384948" y="1068187"/>
                </a:lnTo>
                <a:lnTo>
                  <a:pt x="1394891" y="1053982"/>
                </a:lnTo>
                <a:lnTo>
                  <a:pt x="1407675" y="1039778"/>
                </a:lnTo>
                <a:lnTo>
                  <a:pt x="1419039" y="1028414"/>
                </a:lnTo>
                <a:lnTo>
                  <a:pt x="1433244" y="1017050"/>
                </a:lnTo>
                <a:lnTo>
                  <a:pt x="1447448" y="1004266"/>
                </a:lnTo>
                <a:lnTo>
                  <a:pt x="1461653" y="994323"/>
                </a:lnTo>
                <a:lnTo>
                  <a:pt x="1494323" y="977277"/>
                </a:lnTo>
                <a:lnTo>
                  <a:pt x="1531255" y="960232"/>
                </a:lnTo>
                <a:lnTo>
                  <a:pt x="1568187" y="950289"/>
                </a:lnTo>
                <a:lnTo>
                  <a:pt x="1610801" y="944607"/>
                </a:lnTo>
                <a:lnTo>
                  <a:pt x="1651994" y="943186"/>
                </a:lnTo>
                <a:lnTo>
                  <a:pt x="1681824" y="943186"/>
                </a:lnTo>
                <a:lnTo>
                  <a:pt x="1711654" y="947448"/>
                </a:lnTo>
                <a:lnTo>
                  <a:pt x="1740063" y="953129"/>
                </a:lnTo>
                <a:lnTo>
                  <a:pt x="1767051" y="958811"/>
                </a:lnTo>
                <a:lnTo>
                  <a:pt x="1794040" y="968755"/>
                </a:lnTo>
                <a:lnTo>
                  <a:pt x="1818188" y="980118"/>
                </a:lnTo>
                <a:lnTo>
                  <a:pt x="1840915" y="992902"/>
                </a:lnTo>
                <a:lnTo>
                  <a:pt x="1860802" y="1008527"/>
                </a:lnTo>
                <a:lnTo>
                  <a:pt x="1880688" y="1024152"/>
                </a:lnTo>
                <a:lnTo>
                  <a:pt x="1899154" y="1042618"/>
                </a:lnTo>
                <a:lnTo>
                  <a:pt x="1913359" y="1059664"/>
                </a:lnTo>
                <a:lnTo>
                  <a:pt x="1924722" y="1079550"/>
                </a:lnTo>
                <a:lnTo>
                  <a:pt x="1934666" y="1100857"/>
                </a:lnTo>
                <a:lnTo>
                  <a:pt x="1943188" y="1122164"/>
                </a:lnTo>
                <a:lnTo>
                  <a:pt x="1947450" y="1146312"/>
                </a:lnTo>
                <a:lnTo>
                  <a:pt x="1948870" y="1167619"/>
                </a:lnTo>
                <a:lnTo>
                  <a:pt x="1947450" y="1191767"/>
                </a:lnTo>
                <a:lnTo>
                  <a:pt x="1943188" y="1213074"/>
                </a:lnTo>
                <a:lnTo>
                  <a:pt x="1934666" y="1235801"/>
                </a:lnTo>
                <a:lnTo>
                  <a:pt x="1924722" y="1255688"/>
                </a:lnTo>
                <a:lnTo>
                  <a:pt x="1913359" y="1275574"/>
                </a:lnTo>
                <a:lnTo>
                  <a:pt x="1899154" y="1295460"/>
                </a:lnTo>
                <a:lnTo>
                  <a:pt x="1880688" y="1311086"/>
                </a:lnTo>
                <a:lnTo>
                  <a:pt x="1860802" y="1329552"/>
                </a:lnTo>
                <a:lnTo>
                  <a:pt x="1840915" y="1343756"/>
                </a:lnTo>
                <a:lnTo>
                  <a:pt x="1818188" y="1355120"/>
                </a:lnTo>
                <a:lnTo>
                  <a:pt x="1794040" y="1366484"/>
                </a:lnTo>
                <a:lnTo>
                  <a:pt x="1767051" y="1376427"/>
                </a:lnTo>
                <a:lnTo>
                  <a:pt x="1740063" y="1384950"/>
                </a:lnTo>
                <a:lnTo>
                  <a:pt x="1711654" y="1390631"/>
                </a:lnTo>
                <a:lnTo>
                  <a:pt x="1681824" y="1393472"/>
                </a:lnTo>
                <a:lnTo>
                  <a:pt x="1651994" y="1394893"/>
                </a:lnTo>
                <a:lnTo>
                  <a:pt x="1627846" y="1393472"/>
                </a:lnTo>
                <a:lnTo>
                  <a:pt x="1605119" y="1390631"/>
                </a:lnTo>
                <a:lnTo>
                  <a:pt x="1576710" y="1434666"/>
                </a:lnTo>
                <a:lnTo>
                  <a:pt x="1561085" y="1457393"/>
                </a:lnTo>
                <a:lnTo>
                  <a:pt x="1542619" y="1480120"/>
                </a:lnTo>
                <a:lnTo>
                  <a:pt x="1522732" y="1502848"/>
                </a:lnTo>
                <a:lnTo>
                  <a:pt x="1501426" y="1526996"/>
                </a:lnTo>
                <a:lnTo>
                  <a:pt x="1477278" y="1548303"/>
                </a:lnTo>
                <a:lnTo>
                  <a:pt x="1451709" y="1568189"/>
                </a:lnTo>
                <a:lnTo>
                  <a:pt x="1421880" y="1588075"/>
                </a:lnTo>
                <a:lnTo>
                  <a:pt x="1392050" y="1606541"/>
                </a:lnTo>
                <a:lnTo>
                  <a:pt x="1359380" y="1623587"/>
                </a:lnTo>
                <a:lnTo>
                  <a:pt x="1323868" y="1637792"/>
                </a:lnTo>
                <a:lnTo>
                  <a:pt x="1285516" y="1650576"/>
                </a:lnTo>
                <a:lnTo>
                  <a:pt x="1245743" y="1660519"/>
                </a:lnTo>
                <a:lnTo>
                  <a:pt x="1204550" y="1667621"/>
                </a:lnTo>
                <a:lnTo>
                  <a:pt x="1159095" y="1671883"/>
                </a:lnTo>
                <a:lnTo>
                  <a:pt x="1134947" y="1671883"/>
                </a:lnTo>
                <a:lnTo>
                  <a:pt x="1112220" y="1670462"/>
                </a:lnTo>
                <a:lnTo>
                  <a:pt x="1065345" y="1666201"/>
                </a:lnTo>
                <a:lnTo>
                  <a:pt x="1017049" y="1656258"/>
                </a:lnTo>
                <a:lnTo>
                  <a:pt x="971594" y="1646314"/>
                </a:lnTo>
                <a:lnTo>
                  <a:pt x="995742" y="1813929"/>
                </a:lnTo>
                <a:lnTo>
                  <a:pt x="1017049" y="1965918"/>
                </a:lnTo>
                <a:lnTo>
                  <a:pt x="1036935" y="2126430"/>
                </a:lnTo>
                <a:lnTo>
                  <a:pt x="1036935" y="2133532"/>
                </a:lnTo>
                <a:lnTo>
                  <a:pt x="1036935" y="2142055"/>
                </a:lnTo>
                <a:lnTo>
                  <a:pt x="1035515" y="2149157"/>
                </a:lnTo>
                <a:lnTo>
                  <a:pt x="1031254" y="2156260"/>
                </a:lnTo>
                <a:lnTo>
                  <a:pt x="1025572" y="2161942"/>
                </a:lnTo>
                <a:lnTo>
                  <a:pt x="1018469" y="2167623"/>
                </a:lnTo>
                <a:lnTo>
                  <a:pt x="1011367" y="2171885"/>
                </a:lnTo>
                <a:lnTo>
                  <a:pt x="1002844" y="2173305"/>
                </a:lnTo>
                <a:lnTo>
                  <a:pt x="968753" y="2181828"/>
                </a:lnTo>
                <a:lnTo>
                  <a:pt x="887787" y="2193192"/>
                </a:lnTo>
                <a:lnTo>
                  <a:pt x="833810" y="2201714"/>
                </a:lnTo>
                <a:lnTo>
                  <a:pt x="772730" y="2207396"/>
                </a:lnTo>
                <a:lnTo>
                  <a:pt x="705968" y="2211658"/>
                </a:lnTo>
                <a:lnTo>
                  <a:pt x="639207" y="2213078"/>
                </a:lnTo>
                <a:lnTo>
                  <a:pt x="596593" y="2213078"/>
                </a:lnTo>
                <a:lnTo>
                  <a:pt x="556820" y="2211658"/>
                </a:lnTo>
                <a:lnTo>
                  <a:pt x="519888" y="2207396"/>
                </a:lnTo>
                <a:lnTo>
                  <a:pt x="482956" y="2203135"/>
                </a:lnTo>
                <a:lnTo>
                  <a:pt x="447445" y="2197453"/>
                </a:lnTo>
                <a:lnTo>
                  <a:pt x="416195" y="2190351"/>
                </a:lnTo>
                <a:lnTo>
                  <a:pt x="386365" y="2181828"/>
                </a:lnTo>
                <a:lnTo>
                  <a:pt x="356535" y="2171885"/>
                </a:lnTo>
                <a:lnTo>
                  <a:pt x="349433" y="2170464"/>
                </a:lnTo>
                <a:lnTo>
                  <a:pt x="343751" y="2166203"/>
                </a:lnTo>
                <a:lnTo>
                  <a:pt x="333808" y="2153419"/>
                </a:lnTo>
                <a:lnTo>
                  <a:pt x="329547" y="2142055"/>
                </a:lnTo>
                <a:lnTo>
                  <a:pt x="328126" y="2133532"/>
                </a:lnTo>
                <a:lnTo>
                  <a:pt x="328126" y="2127850"/>
                </a:lnTo>
                <a:lnTo>
                  <a:pt x="329547" y="2107964"/>
                </a:lnTo>
                <a:lnTo>
                  <a:pt x="298297" y="2099441"/>
                </a:lnTo>
                <a:lnTo>
                  <a:pt x="267046" y="2089498"/>
                </a:lnTo>
                <a:lnTo>
                  <a:pt x="235796" y="2078134"/>
                </a:lnTo>
                <a:lnTo>
                  <a:pt x="208808" y="2066771"/>
                </a:lnTo>
                <a:lnTo>
                  <a:pt x="183239" y="2052566"/>
                </a:lnTo>
                <a:lnTo>
                  <a:pt x="156251" y="2036941"/>
                </a:lnTo>
                <a:lnTo>
                  <a:pt x="134944" y="2018475"/>
                </a:lnTo>
                <a:lnTo>
                  <a:pt x="113637" y="2000009"/>
                </a:lnTo>
                <a:lnTo>
                  <a:pt x="93750" y="1980123"/>
                </a:lnTo>
                <a:lnTo>
                  <a:pt x="75284" y="1958816"/>
                </a:lnTo>
                <a:lnTo>
                  <a:pt x="59659" y="1934668"/>
                </a:lnTo>
                <a:lnTo>
                  <a:pt x="45455" y="1910520"/>
                </a:lnTo>
                <a:lnTo>
                  <a:pt x="31250" y="1884952"/>
                </a:lnTo>
                <a:lnTo>
                  <a:pt x="21307" y="1859383"/>
                </a:lnTo>
                <a:lnTo>
                  <a:pt x="12784" y="1830974"/>
                </a:lnTo>
                <a:lnTo>
                  <a:pt x="7102" y="1801145"/>
                </a:lnTo>
                <a:lnTo>
                  <a:pt x="2841" y="1775576"/>
                </a:lnTo>
                <a:lnTo>
                  <a:pt x="0" y="1747167"/>
                </a:lnTo>
                <a:lnTo>
                  <a:pt x="0" y="1720178"/>
                </a:lnTo>
                <a:lnTo>
                  <a:pt x="0" y="1691769"/>
                </a:lnTo>
                <a:lnTo>
                  <a:pt x="1421" y="1663360"/>
                </a:lnTo>
                <a:lnTo>
                  <a:pt x="5682" y="1636371"/>
                </a:lnTo>
                <a:lnTo>
                  <a:pt x="9943" y="1607962"/>
                </a:lnTo>
                <a:lnTo>
                  <a:pt x="17046" y="1579553"/>
                </a:lnTo>
                <a:lnTo>
                  <a:pt x="25568" y="1553984"/>
                </a:lnTo>
                <a:lnTo>
                  <a:pt x="32671" y="1526996"/>
                </a:lnTo>
                <a:lnTo>
                  <a:pt x="45455" y="1500007"/>
                </a:lnTo>
                <a:lnTo>
                  <a:pt x="56818" y="1474439"/>
                </a:lnTo>
                <a:lnTo>
                  <a:pt x="71023" y="1450291"/>
                </a:lnTo>
                <a:lnTo>
                  <a:pt x="85228" y="1424722"/>
                </a:lnTo>
                <a:lnTo>
                  <a:pt x="100853" y="1400575"/>
                </a:lnTo>
                <a:lnTo>
                  <a:pt x="119319" y="1379268"/>
                </a:lnTo>
                <a:lnTo>
                  <a:pt x="150569" y="1340915"/>
                </a:lnTo>
                <a:lnTo>
                  <a:pt x="184660" y="1309665"/>
                </a:lnTo>
                <a:lnTo>
                  <a:pt x="223012" y="1276994"/>
                </a:lnTo>
                <a:lnTo>
                  <a:pt x="259944" y="1251426"/>
                </a:lnTo>
                <a:lnTo>
                  <a:pt x="299717" y="1227278"/>
                </a:lnTo>
                <a:lnTo>
                  <a:pt x="343751" y="1207392"/>
                </a:lnTo>
                <a:lnTo>
                  <a:pt x="387785" y="1190346"/>
                </a:lnTo>
                <a:lnTo>
                  <a:pt x="431820" y="1177562"/>
                </a:lnTo>
                <a:lnTo>
                  <a:pt x="383524" y="1166199"/>
                </a:lnTo>
                <a:lnTo>
                  <a:pt x="338069" y="1151994"/>
                </a:lnTo>
                <a:lnTo>
                  <a:pt x="296876" y="1133528"/>
                </a:lnTo>
                <a:lnTo>
                  <a:pt x="255683" y="1113641"/>
                </a:lnTo>
                <a:lnTo>
                  <a:pt x="218751" y="1092335"/>
                </a:lnTo>
                <a:lnTo>
                  <a:pt x="184660" y="1066766"/>
                </a:lnTo>
                <a:lnTo>
                  <a:pt x="154830" y="1038357"/>
                </a:lnTo>
                <a:lnTo>
                  <a:pt x="126421" y="1008527"/>
                </a:lnTo>
                <a:lnTo>
                  <a:pt x="100853" y="974436"/>
                </a:lnTo>
                <a:lnTo>
                  <a:pt x="79546" y="940345"/>
                </a:lnTo>
                <a:lnTo>
                  <a:pt x="61080" y="903413"/>
                </a:lnTo>
                <a:lnTo>
                  <a:pt x="46875" y="863640"/>
                </a:lnTo>
                <a:lnTo>
                  <a:pt x="35512" y="821027"/>
                </a:lnTo>
                <a:lnTo>
                  <a:pt x="25568" y="776992"/>
                </a:lnTo>
                <a:lnTo>
                  <a:pt x="21307" y="731538"/>
                </a:lnTo>
                <a:lnTo>
                  <a:pt x="19886" y="681821"/>
                </a:lnTo>
                <a:lnTo>
                  <a:pt x="19886" y="650571"/>
                </a:lnTo>
                <a:lnTo>
                  <a:pt x="21307" y="617901"/>
                </a:lnTo>
                <a:lnTo>
                  <a:pt x="25568" y="588071"/>
                </a:lnTo>
                <a:lnTo>
                  <a:pt x="29830" y="556821"/>
                </a:lnTo>
                <a:lnTo>
                  <a:pt x="36932" y="524150"/>
                </a:lnTo>
                <a:lnTo>
                  <a:pt x="44034" y="494321"/>
                </a:lnTo>
                <a:lnTo>
                  <a:pt x="53978" y="463070"/>
                </a:lnTo>
                <a:lnTo>
                  <a:pt x="63921" y="433241"/>
                </a:lnTo>
                <a:lnTo>
                  <a:pt x="73864" y="404832"/>
                </a:lnTo>
                <a:lnTo>
                  <a:pt x="86648" y="375002"/>
                </a:lnTo>
                <a:lnTo>
                  <a:pt x="100853" y="346593"/>
                </a:lnTo>
                <a:lnTo>
                  <a:pt x="115057" y="319604"/>
                </a:lnTo>
                <a:lnTo>
                  <a:pt x="130682" y="291195"/>
                </a:lnTo>
                <a:lnTo>
                  <a:pt x="149148" y="265626"/>
                </a:lnTo>
                <a:lnTo>
                  <a:pt x="166194" y="240058"/>
                </a:lnTo>
                <a:lnTo>
                  <a:pt x="186080" y="215910"/>
                </a:lnTo>
                <a:lnTo>
                  <a:pt x="208808" y="190342"/>
                </a:lnTo>
                <a:lnTo>
                  <a:pt x="230114" y="166194"/>
                </a:lnTo>
                <a:lnTo>
                  <a:pt x="254262" y="143467"/>
                </a:lnTo>
                <a:lnTo>
                  <a:pt x="279831" y="122160"/>
                </a:lnTo>
                <a:lnTo>
                  <a:pt x="306819" y="103694"/>
                </a:lnTo>
                <a:lnTo>
                  <a:pt x="332388" y="86648"/>
                </a:lnTo>
                <a:lnTo>
                  <a:pt x="359376" y="71023"/>
                </a:lnTo>
                <a:lnTo>
                  <a:pt x="386365" y="56819"/>
                </a:lnTo>
                <a:lnTo>
                  <a:pt x="416195" y="42614"/>
                </a:lnTo>
                <a:lnTo>
                  <a:pt x="443183" y="29830"/>
                </a:lnTo>
                <a:lnTo>
                  <a:pt x="473013" y="22728"/>
                </a:lnTo>
                <a:lnTo>
                  <a:pt x="502843" y="14205"/>
                </a:lnTo>
                <a:lnTo>
                  <a:pt x="535513" y="8523"/>
                </a:lnTo>
                <a:lnTo>
                  <a:pt x="565343" y="2841"/>
                </a:lnTo>
                <a:close/>
              </a:path>
            </a:pathLst>
          </a:custGeom>
          <a:solidFill>
            <a:srgbClr val="015890"/>
          </a:solidFill>
          <a:ln>
            <a:noFill/>
          </a:ln>
        </p:spPr>
        <p:txBody>
          <a:bodyPr wrap="square" lIns="91440" tIns="45720" rIns="91440" bIns="45720" anchor="ctr">
            <a:normAutofit/>
          </a:bodyPr>
          <a:lstStyle/>
          <a:p>
            <a:pPr algn="ctr"/>
            <a:endParaRPr>
              <a:cs typeface="+mn-ea"/>
              <a:sym typeface="+mn-lt"/>
            </a:endParaRPr>
          </a:p>
        </p:txBody>
      </p:sp>
      <p:graphicFrame>
        <p:nvGraphicFramePr>
          <p:cNvPr id="40" name="表格 39">
            <a:extLst>
              <a:ext uri="{FF2B5EF4-FFF2-40B4-BE49-F238E27FC236}">
                <a16:creationId xmlns:a16="http://schemas.microsoft.com/office/drawing/2014/main" id="{547D2C9A-F84C-4F37-B2E3-DF13FFD2B1CC}"/>
              </a:ext>
            </a:extLst>
          </p:cNvPr>
          <p:cNvGraphicFramePr>
            <a:graphicFrameLocks noGrp="1"/>
          </p:cNvGraphicFramePr>
          <p:nvPr>
            <p:extLst>
              <p:ext uri="{D42A27DB-BD31-4B8C-83A1-F6EECF244321}">
                <p14:modId xmlns:p14="http://schemas.microsoft.com/office/powerpoint/2010/main" val="1269113908"/>
              </p:ext>
            </p:extLst>
          </p:nvPr>
        </p:nvGraphicFramePr>
        <p:xfrm>
          <a:off x="7094596" y="2333399"/>
          <a:ext cx="4679038" cy="3944099"/>
        </p:xfrm>
        <a:graphic>
          <a:graphicData uri="http://schemas.openxmlformats.org/drawingml/2006/table">
            <a:tbl>
              <a:tblPr firstRow="1" bandRow="1">
                <a:tableStyleId>{D27102A9-8310-4765-A935-A1911B00CA55}</a:tableStyleId>
              </a:tblPr>
              <a:tblGrid>
                <a:gridCol w="750128">
                  <a:extLst>
                    <a:ext uri="{9D8B030D-6E8A-4147-A177-3AD203B41FA5}">
                      <a16:colId xmlns:a16="http://schemas.microsoft.com/office/drawing/2014/main" val="3192335017"/>
                    </a:ext>
                  </a:extLst>
                </a:gridCol>
                <a:gridCol w="750128">
                  <a:extLst>
                    <a:ext uri="{9D8B030D-6E8A-4147-A177-3AD203B41FA5}">
                      <a16:colId xmlns:a16="http://schemas.microsoft.com/office/drawing/2014/main" val="1929528103"/>
                    </a:ext>
                  </a:extLst>
                </a:gridCol>
                <a:gridCol w="773309">
                  <a:extLst>
                    <a:ext uri="{9D8B030D-6E8A-4147-A177-3AD203B41FA5}">
                      <a16:colId xmlns:a16="http://schemas.microsoft.com/office/drawing/2014/main" val="935728529"/>
                    </a:ext>
                  </a:extLst>
                </a:gridCol>
                <a:gridCol w="832311">
                  <a:extLst>
                    <a:ext uri="{9D8B030D-6E8A-4147-A177-3AD203B41FA5}">
                      <a16:colId xmlns:a16="http://schemas.microsoft.com/office/drawing/2014/main" val="84166"/>
                    </a:ext>
                  </a:extLst>
                </a:gridCol>
                <a:gridCol w="786581">
                  <a:extLst>
                    <a:ext uri="{9D8B030D-6E8A-4147-A177-3AD203B41FA5}">
                      <a16:colId xmlns:a16="http://schemas.microsoft.com/office/drawing/2014/main" val="2709640834"/>
                    </a:ext>
                  </a:extLst>
                </a:gridCol>
                <a:gridCol w="786581">
                  <a:extLst>
                    <a:ext uri="{9D8B030D-6E8A-4147-A177-3AD203B41FA5}">
                      <a16:colId xmlns:a16="http://schemas.microsoft.com/office/drawing/2014/main" val="3542898028"/>
                    </a:ext>
                  </a:extLst>
                </a:gridCol>
              </a:tblGrid>
              <a:tr h="679104">
                <a:tc>
                  <a:txBody>
                    <a:bodyPr/>
                    <a:lstStyle/>
                    <a:p>
                      <a:pPr marL="0" marR="0" lvl="0" indent="0" algn="ctr" rtl="0">
                        <a:spcBef>
                          <a:spcPts val="0"/>
                        </a:spcBef>
                        <a:spcAft>
                          <a:spcPts val="0"/>
                        </a:spcAft>
                        <a:buNone/>
                      </a:pPr>
                      <a:r>
                        <a:rPr lang="zh-TW" sz="1800" u="none" strike="noStrike" cap="none" dirty="0"/>
                        <a:t>姓名</a:t>
                      </a:r>
                      <a:endParaRPr sz="1800" dirty="0">
                        <a:ea typeface="印品粗朗体" panose="02000000000000000000"/>
                      </a:endParaRPr>
                    </a:p>
                  </a:txBody>
                  <a:tcPr marL="91450" marR="91450" marT="45725" marB="45725" anchor="ctr"/>
                </a:tc>
                <a:tc>
                  <a:txBody>
                    <a:bodyPr/>
                    <a:lstStyle/>
                    <a:p>
                      <a:pPr marL="0" marR="0" lvl="0" indent="0" algn="ctr" rtl="0">
                        <a:spcBef>
                          <a:spcPts val="0"/>
                        </a:spcBef>
                        <a:spcAft>
                          <a:spcPts val="0"/>
                        </a:spcAft>
                        <a:buNone/>
                      </a:pPr>
                      <a:r>
                        <a:rPr lang="zh-TW" sz="1800" dirty="0"/>
                        <a:t>年班座號</a:t>
                      </a:r>
                      <a:endParaRPr sz="1800" dirty="0">
                        <a:ea typeface="印品粗朗体" panose="02000000000000000000"/>
                      </a:endParaRPr>
                    </a:p>
                  </a:txBody>
                  <a:tcPr marL="91450" marR="91450" marT="45725" marB="45725" anchor="ctr"/>
                </a:tc>
                <a:tc>
                  <a:txBody>
                    <a:bodyPr/>
                    <a:lstStyle/>
                    <a:p>
                      <a:pPr marL="0" marR="0" lvl="0" indent="0" algn="ctr" rtl="0">
                        <a:spcBef>
                          <a:spcPts val="0"/>
                        </a:spcBef>
                        <a:spcAft>
                          <a:spcPts val="0"/>
                        </a:spcAft>
                        <a:buNone/>
                      </a:pPr>
                      <a:r>
                        <a:rPr lang="en-US" altLang="zh-TW" sz="1800" dirty="0"/>
                        <a:t>4/12</a:t>
                      </a:r>
                      <a:endParaRPr sz="1800" dirty="0">
                        <a:ea typeface="印品粗朗体" panose="02000000000000000000"/>
                      </a:endParaRPr>
                    </a:p>
                  </a:txBody>
                  <a:tcPr marL="91450" marR="91450" marT="45725" marB="45725" anchor="ctr"/>
                </a:tc>
                <a:tc>
                  <a:txBody>
                    <a:bodyPr/>
                    <a:lstStyle/>
                    <a:p>
                      <a:pPr marL="0" marR="0" lvl="0" indent="0" algn="ctr" rtl="0">
                        <a:spcBef>
                          <a:spcPts val="0"/>
                        </a:spcBef>
                        <a:spcAft>
                          <a:spcPts val="0"/>
                        </a:spcAft>
                        <a:buNone/>
                      </a:pPr>
                      <a:r>
                        <a:rPr lang="en-US" altLang="zh-TW" sz="1800" dirty="0"/>
                        <a:t>5/24</a:t>
                      </a:r>
                      <a:endParaRPr sz="1800" dirty="0">
                        <a:ea typeface="印品粗朗体" panose="02000000000000000000"/>
                      </a:endParaRPr>
                    </a:p>
                  </a:txBody>
                  <a:tcPr marL="91450" marR="91450" marT="45725" marB="457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800" dirty="0"/>
                        <a:t>6/21</a:t>
                      </a:r>
                      <a:endParaRPr sz="1800" dirty="0">
                        <a:ea typeface="印品粗朗体" panose="02000000000000000000"/>
                      </a:endParaRPr>
                    </a:p>
                  </a:txBody>
                  <a:tcPr marL="91450" marR="91450" marT="45725" marB="457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dirty="0"/>
                        <a:t>社團成績</a:t>
                      </a:r>
                      <a:endParaRPr lang="zh-TW" altLang="en-US" sz="1800" dirty="0">
                        <a:ea typeface="印品粗朗体" panose="02000000000000000000"/>
                      </a:endParaRPr>
                    </a:p>
                  </a:txBody>
                  <a:tcPr marL="91450" marR="91450" marT="45725" marB="45725" anchor="ctr"/>
                </a:tc>
                <a:extLst>
                  <a:ext uri="{0D108BD9-81ED-4DB2-BD59-A6C34878D82A}">
                    <a16:rowId xmlns:a16="http://schemas.microsoft.com/office/drawing/2014/main" val="1324681893"/>
                  </a:ext>
                </a:extLst>
              </a:tr>
              <a:tr h="666450">
                <a:tc>
                  <a:txBody>
                    <a:bodyPr/>
                    <a:lstStyle/>
                    <a:p>
                      <a:pPr algn="ctr"/>
                      <a:r>
                        <a:rPr lang="zh-TW" altLang="en-US" sz="1400" dirty="0"/>
                        <a:t>蕭翊洧</a:t>
                      </a:r>
                    </a:p>
                  </a:txBody>
                  <a:tcPr anchor="ctr"/>
                </a:tc>
                <a:tc>
                  <a:txBody>
                    <a:bodyPr/>
                    <a:lstStyle/>
                    <a:p>
                      <a:pPr algn="ctr"/>
                      <a:r>
                        <a:rPr lang="zh-TW" altLang="en-US" sz="1400" dirty="0"/>
                        <a:t>國二真</a:t>
                      </a:r>
                      <a:r>
                        <a:rPr lang="en-US" altLang="zh-TW" sz="1400" dirty="0"/>
                        <a:t>28</a:t>
                      </a:r>
                      <a:endParaRPr lang="zh-TW" altLang="en-US" sz="1400" dirty="0"/>
                    </a:p>
                  </a:txBody>
                  <a:tcPr anchor="ctr"/>
                </a:tc>
                <a:tc>
                  <a:txBody>
                    <a:bodyPr/>
                    <a:lstStyle/>
                    <a:p>
                      <a:pPr algn="ctr"/>
                      <a:endParaRPr lang="zh-TW" altLang="en-US" dirty="0"/>
                    </a:p>
                  </a:txBody>
                  <a:tcPr anchor="ctr"/>
                </a:tc>
                <a:tc>
                  <a:txBody>
                    <a:bodyPr/>
                    <a:lstStyle/>
                    <a:p>
                      <a:pPr algn="ctr"/>
                      <a:endParaRPr lang="zh-TW" altLang="en-US" dirty="0"/>
                    </a:p>
                  </a:txBody>
                  <a:tcPr anchor="ctr"/>
                </a:tc>
                <a:tc>
                  <a:txBody>
                    <a:bodyPr/>
                    <a:lstStyle/>
                    <a:p>
                      <a:pPr algn="ctr"/>
                      <a:endParaRPr lang="zh-TW" altLang="en-US" dirty="0"/>
                    </a:p>
                  </a:txBody>
                  <a:tcPr anchor="ctr"/>
                </a:tc>
                <a:tc>
                  <a:txBody>
                    <a:bodyPr/>
                    <a:lstStyle/>
                    <a:p>
                      <a:pPr algn="ctr"/>
                      <a:r>
                        <a:rPr lang="en-US" altLang="zh-TW" sz="1400" dirty="0"/>
                        <a:t>95</a:t>
                      </a:r>
                      <a:endParaRPr lang="zh-TW" altLang="en-US" sz="1400" dirty="0"/>
                    </a:p>
                  </a:txBody>
                  <a:tcPr anchor="ctr"/>
                </a:tc>
                <a:extLst>
                  <a:ext uri="{0D108BD9-81ED-4DB2-BD59-A6C34878D82A}">
                    <a16:rowId xmlns:a16="http://schemas.microsoft.com/office/drawing/2014/main" val="310825248"/>
                  </a:ext>
                </a:extLst>
              </a:tr>
              <a:tr h="666450">
                <a:tc>
                  <a:txBody>
                    <a:bodyPr/>
                    <a:lstStyle/>
                    <a:p>
                      <a:endParaRPr lang="zh-TW" altLang="en-US"/>
                    </a:p>
                  </a:txBody>
                  <a:tcPr anchor="ctr"/>
                </a:tc>
                <a:tc>
                  <a:txBody>
                    <a:bodyPr/>
                    <a:lstStyle/>
                    <a:p>
                      <a:endParaRPr lang="zh-TW" altLang="en-US" dirty="0"/>
                    </a:p>
                  </a:txBody>
                  <a:tcPr anchor="ctr"/>
                </a:tc>
                <a:tc>
                  <a:txBody>
                    <a:bodyPr/>
                    <a:lstStyle/>
                    <a:p>
                      <a:pPr algn="ctr"/>
                      <a:endParaRPr lang="zh-TW" altLang="en-US" dirty="0"/>
                    </a:p>
                  </a:txBody>
                  <a:tcPr anchor="ctr"/>
                </a:tc>
                <a:tc>
                  <a:txBody>
                    <a:bodyPr/>
                    <a:lstStyle/>
                    <a:p>
                      <a:pPr algn="ctr"/>
                      <a:endParaRPr lang="zh-TW" altLang="en-US"/>
                    </a:p>
                  </a:txBody>
                  <a:tcPr anchor="ctr"/>
                </a:tc>
                <a:tc>
                  <a:txBody>
                    <a:bodyPr/>
                    <a:lstStyle/>
                    <a:p>
                      <a:pPr algn="ctr"/>
                      <a:endParaRPr lang="zh-TW" altLang="en-US" dirty="0"/>
                    </a:p>
                  </a:txBody>
                  <a:tcPr anchor="ctr"/>
                </a:tc>
                <a:tc>
                  <a:txBody>
                    <a:bodyPr/>
                    <a:lstStyle/>
                    <a:p>
                      <a:pPr algn="ctr"/>
                      <a:endParaRPr lang="zh-TW" altLang="en-US" sz="1400" dirty="0"/>
                    </a:p>
                  </a:txBody>
                  <a:tcPr anchor="ctr"/>
                </a:tc>
                <a:extLst>
                  <a:ext uri="{0D108BD9-81ED-4DB2-BD59-A6C34878D82A}">
                    <a16:rowId xmlns:a16="http://schemas.microsoft.com/office/drawing/2014/main" val="3496625607"/>
                  </a:ext>
                </a:extLst>
              </a:tr>
              <a:tr h="666450">
                <a:tc>
                  <a:txBody>
                    <a:bodyPr/>
                    <a:lstStyle/>
                    <a:p>
                      <a:pPr algn="ctr"/>
                      <a:endParaRPr lang="zh-TW" altLang="en-US" sz="1400" dirty="0"/>
                    </a:p>
                  </a:txBody>
                  <a:tcPr anchor="ctr"/>
                </a:tc>
                <a:tc>
                  <a:txBody>
                    <a:bodyPr/>
                    <a:lstStyle/>
                    <a:p>
                      <a:pPr algn="ctr"/>
                      <a:endParaRPr lang="zh-TW" altLang="en-US" sz="1400" dirty="0"/>
                    </a:p>
                  </a:txBody>
                  <a:tcPr anchor="ctr"/>
                </a:tc>
                <a:tc>
                  <a:txBody>
                    <a:bodyPr/>
                    <a:lstStyle/>
                    <a:p>
                      <a:pPr algn="ctr"/>
                      <a:endParaRPr lang="zh-TW" altLang="en-US" dirty="0"/>
                    </a:p>
                  </a:txBody>
                  <a:tcPr anchor="ctr"/>
                </a:tc>
                <a:tc>
                  <a:txBody>
                    <a:bodyPr/>
                    <a:lstStyle/>
                    <a:p>
                      <a:pPr algn="ctr"/>
                      <a:endParaRPr lang="zh-TW" altLang="en-US" dirty="0"/>
                    </a:p>
                  </a:txBody>
                  <a:tcPr anchor="ctr"/>
                </a:tc>
                <a:tc>
                  <a:txBody>
                    <a:bodyPr/>
                    <a:lstStyle/>
                    <a:p>
                      <a:pPr algn="ctr"/>
                      <a:endParaRPr lang="zh-TW" altLang="en-US" dirty="0"/>
                    </a:p>
                  </a:txBody>
                  <a:tcPr anchor="ctr"/>
                </a:tc>
                <a:tc>
                  <a:txBody>
                    <a:bodyPr/>
                    <a:lstStyle/>
                    <a:p>
                      <a:pPr algn="ctr"/>
                      <a:endParaRPr lang="zh-TW" altLang="en-US" sz="1400" dirty="0"/>
                    </a:p>
                  </a:txBody>
                  <a:tcPr anchor="ctr"/>
                </a:tc>
                <a:extLst>
                  <a:ext uri="{0D108BD9-81ED-4DB2-BD59-A6C34878D82A}">
                    <a16:rowId xmlns:a16="http://schemas.microsoft.com/office/drawing/2014/main" val="504233666"/>
                  </a:ext>
                </a:extLst>
              </a:tr>
              <a:tr h="666450">
                <a:tc>
                  <a:txBody>
                    <a:bodyPr/>
                    <a:lstStyle/>
                    <a:p>
                      <a:pPr algn="ctr"/>
                      <a:endParaRPr lang="zh-TW" altLang="en-US" sz="1400" dirty="0"/>
                    </a:p>
                  </a:txBody>
                  <a:tcPr anchor="ctr"/>
                </a:tc>
                <a:tc>
                  <a:txBody>
                    <a:bodyPr/>
                    <a:lstStyle/>
                    <a:p>
                      <a:pPr algn="ctr"/>
                      <a:endParaRPr lang="zh-TW" altLang="en-US" sz="1400" dirty="0"/>
                    </a:p>
                  </a:txBody>
                  <a:tcPr anchor="ctr"/>
                </a:tc>
                <a:tc>
                  <a:txBody>
                    <a:bodyPr/>
                    <a:lstStyle/>
                    <a:p>
                      <a:pPr algn="ctr"/>
                      <a:endParaRPr lang="zh-TW" altLang="en-US" dirty="0"/>
                    </a:p>
                  </a:txBody>
                  <a:tcPr anchor="ctr"/>
                </a:tc>
                <a:tc>
                  <a:txBody>
                    <a:bodyPr/>
                    <a:lstStyle/>
                    <a:p>
                      <a:pPr algn="ctr"/>
                      <a:endParaRPr lang="zh-TW" altLang="en-US" dirty="0"/>
                    </a:p>
                  </a:txBody>
                  <a:tcPr anchor="ctr"/>
                </a:tc>
                <a:tc>
                  <a:txBody>
                    <a:bodyPr/>
                    <a:lstStyle/>
                    <a:p>
                      <a:pPr algn="ctr"/>
                      <a:endParaRPr lang="zh-TW" altLang="en-US" dirty="0"/>
                    </a:p>
                  </a:txBody>
                  <a:tcPr anchor="ctr"/>
                </a:tc>
                <a:tc>
                  <a:txBody>
                    <a:bodyPr/>
                    <a:lstStyle/>
                    <a:p>
                      <a:pPr algn="ctr"/>
                      <a:endParaRPr lang="zh-TW" altLang="en-US" sz="1400" dirty="0"/>
                    </a:p>
                  </a:txBody>
                  <a:tcPr anchor="ctr"/>
                </a:tc>
                <a:extLst>
                  <a:ext uri="{0D108BD9-81ED-4DB2-BD59-A6C34878D82A}">
                    <a16:rowId xmlns:a16="http://schemas.microsoft.com/office/drawing/2014/main" val="1395731815"/>
                  </a:ext>
                </a:extLst>
              </a:tr>
              <a:tr h="599195">
                <a:tc>
                  <a:txBody>
                    <a:bodyPr/>
                    <a:lstStyle/>
                    <a:p>
                      <a:pPr algn="ctr"/>
                      <a:endParaRPr lang="zh-TW" altLang="en-US" sz="1400" dirty="0"/>
                    </a:p>
                  </a:txBody>
                  <a:tcPr anchor="ctr"/>
                </a:tc>
                <a:tc>
                  <a:txBody>
                    <a:bodyPr/>
                    <a:lstStyle/>
                    <a:p>
                      <a:pPr algn="ctr"/>
                      <a:endParaRPr lang="zh-TW" altLang="en-US" sz="1400" dirty="0"/>
                    </a:p>
                  </a:txBody>
                  <a:tcPr anchor="ctr"/>
                </a:tc>
                <a:tc>
                  <a:txBody>
                    <a:bodyPr/>
                    <a:lstStyle/>
                    <a:p>
                      <a:pPr algn="ctr"/>
                      <a:endParaRPr lang="zh-TW" altLang="en-US" dirty="0"/>
                    </a:p>
                  </a:txBody>
                  <a:tcPr anchor="ctr"/>
                </a:tc>
                <a:tc>
                  <a:txBody>
                    <a:bodyPr/>
                    <a:lstStyle/>
                    <a:p>
                      <a:pPr algn="ctr"/>
                      <a:endParaRPr lang="zh-TW" altLang="en-US" dirty="0"/>
                    </a:p>
                  </a:txBody>
                  <a:tcPr anchor="ctr"/>
                </a:tc>
                <a:tc>
                  <a:txBody>
                    <a:bodyPr/>
                    <a:lstStyle/>
                    <a:p>
                      <a:pPr algn="ctr"/>
                      <a:endParaRPr lang="zh-TW" altLang="en-US" dirty="0"/>
                    </a:p>
                  </a:txBody>
                  <a:tcPr anchor="ctr"/>
                </a:tc>
                <a:tc>
                  <a:txBody>
                    <a:bodyPr/>
                    <a:lstStyle/>
                    <a:p>
                      <a:pPr algn="ctr"/>
                      <a:endParaRPr lang="zh-TW" altLang="en-US" sz="1400" dirty="0"/>
                    </a:p>
                  </a:txBody>
                  <a:tcPr anchor="ctr"/>
                </a:tc>
                <a:extLst>
                  <a:ext uri="{0D108BD9-81ED-4DB2-BD59-A6C34878D82A}">
                    <a16:rowId xmlns:a16="http://schemas.microsoft.com/office/drawing/2014/main" val="3467272992"/>
                  </a:ext>
                </a:extLst>
              </a:tr>
            </a:tbl>
          </a:graphicData>
        </a:graphic>
      </p:graphicFrame>
      <p:grpSp>
        <p:nvGrpSpPr>
          <p:cNvPr id="78" name="群組 77">
            <a:extLst>
              <a:ext uri="{FF2B5EF4-FFF2-40B4-BE49-F238E27FC236}">
                <a16:creationId xmlns:a16="http://schemas.microsoft.com/office/drawing/2014/main" id="{1E96C315-7A04-4911-AA91-C960346729BE}"/>
              </a:ext>
            </a:extLst>
          </p:cNvPr>
          <p:cNvGrpSpPr/>
          <p:nvPr/>
        </p:nvGrpSpPr>
        <p:grpSpPr>
          <a:xfrm rot="225371">
            <a:off x="4445079" y="504319"/>
            <a:ext cx="3051317" cy="1280355"/>
            <a:chOff x="4913568" y="5136349"/>
            <a:chExt cx="3051317" cy="1280355"/>
          </a:xfrm>
        </p:grpSpPr>
        <p:grpSp>
          <p:nvGrpSpPr>
            <p:cNvPr id="79" name="组合 90">
              <a:extLst>
                <a:ext uri="{FF2B5EF4-FFF2-40B4-BE49-F238E27FC236}">
                  <a16:creationId xmlns:a16="http://schemas.microsoft.com/office/drawing/2014/main" id="{3B7DDE1C-707F-4F6D-A218-4E8D447977D0}"/>
                </a:ext>
              </a:extLst>
            </p:cNvPr>
            <p:cNvGrpSpPr/>
            <p:nvPr/>
          </p:nvGrpSpPr>
          <p:grpSpPr>
            <a:xfrm>
              <a:off x="4913568" y="5136349"/>
              <a:ext cx="3051317" cy="1280355"/>
              <a:chOff x="300554" y="3847415"/>
              <a:chExt cx="4082394" cy="1832955"/>
            </a:xfrm>
          </p:grpSpPr>
          <p:grpSp>
            <p:nvGrpSpPr>
              <p:cNvPr id="81" name="组合 91">
                <a:extLst>
                  <a:ext uri="{FF2B5EF4-FFF2-40B4-BE49-F238E27FC236}">
                    <a16:creationId xmlns:a16="http://schemas.microsoft.com/office/drawing/2014/main" id="{BF672BBC-2BDB-4427-ABFC-73BA01502E11}"/>
                  </a:ext>
                </a:extLst>
              </p:cNvPr>
              <p:cNvGrpSpPr/>
              <p:nvPr/>
            </p:nvGrpSpPr>
            <p:grpSpPr>
              <a:xfrm>
                <a:off x="300554" y="3847415"/>
                <a:ext cx="3920865" cy="1432592"/>
                <a:chOff x="1152804" y="3306940"/>
                <a:chExt cx="3920865" cy="1432592"/>
              </a:xfrm>
            </p:grpSpPr>
            <p:sp>
              <p:nvSpPr>
                <p:cNvPr id="84" name="十字星 21">
                  <a:extLst>
                    <a:ext uri="{FF2B5EF4-FFF2-40B4-BE49-F238E27FC236}">
                      <a16:creationId xmlns:a16="http://schemas.microsoft.com/office/drawing/2014/main" id="{2362C8F5-2CDB-44B4-ADD7-428B891DE4DF}"/>
                    </a:ext>
                  </a:extLst>
                </p:cNvPr>
                <p:cNvSpPr/>
                <p:nvPr/>
              </p:nvSpPr>
              <p:spPr>
                <a:xfrm>
                  <a:off x="1152804" y="3306940"/>
                  <a:ext cx="342927" cy="342927"/>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FFC000"/>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任意多边形 95">
                  <a:extLst>
                    <a:ext uri="{FF2B5EF4-FFF2-40B4-BE49-F238E27FC236}">
                      <a16:creationId xmlns:a16="http://schemas.microsoft.com/office/drawing/2014/main" id="{BDAAD7F4-3175-431A-8A60-0A8E2B02B6D2}"/>
                    </a:ext>
                  </a:extLst>
                </p:cNvPr>
                <p:cNvSpPr/>
                <p:nvPr/>
              </p:nvSpPr>
              <p:spPr>
                <a:xfrm rot="5400000">
                  <a:off x="4772052" y="4057070"/>
                  <a:ext cx="289560" cy="313674"/>
                </a:xfrm>
                <a:custGeom>
                  <a:avLst/>
                  <a:gdLst>
                    <a:gd name="connsiteX0" fmla="*/ 458919 w 1482909"/>
                    <a:gd name="connsiteY0" fmla="*/ 806919 h 1606405"/>
                    <a:gd name="connsiteX1" fmla="*/ 716256 w 1482909"/>
                    <a:gd name="connsiteY1" fmla="*/ 1064256 h 1606405"/>
                    <a:gd name="connsiteX2" fmla="*/ 973593 w 1482909"/>
                    <a:gd name="connsiteY2" fmla="*/ 806919 h 1606405"/>
                    <a:gd name="connsiteX3" fmla="*/ 716256 w 1482909"/>
                    <a:gd name="connsiteY3" fmla="*/ 549582 h 1606405"/>
                    <a:gd name="connsiteX4" fmla="*/ 458919 w 1482909"/>
                    <a:gd name="connsiteY4" fmla="*/ 806919 h 1606405"/>
                    <a:gd name="connsiteX5" fmla="*/ 0 w 1482909"/>
                    <a:gd name="connsiteY5" fmla="*/ 880351 h 1606405"/>
                    <a:gd name="connsiteX6" fmla="*/ 0 w 1482909"/>
                    <a:gd name="connsiteY6" fmla="*/ 738145 h 1606405"/>
                    <a:gd name="connsiteX7" fmla="*/ 35553 w 1482909"/>
                    <a:gd name="connsiteY7" fmla="*/ 702592 h 1606405"/>
                    <a:gd name="connsiteX8" fmla="*/ 301266 w 1482909"/>
                    <a:gd name="connsiteY8" fmla="*/ 702592 h 1606405"/>
                    <a:gd name="connsiteX9" fmla="*/ 26979 w 1482909"/>
                    <a:gd name="connsiteY9" fmla="*/ 544233 h 1606405"/>
                    <a:gd name="connsiteX10" fmla="*/ 13966 w 1482909"/>
                    <a:gd name="connsiteY10" fmla="*/ 495666 h 1606405"/>
                    <a:gd name="connsiteX11" fmla="*/ 85069 w 1482909"/>
                    <a:gd name="connsiteY11" fmla="*/ 372512 h 1606405"/>
                    <a:gd name="connsiteX12" fmla="*/ 133635 w 1482909"/>
                    <a:gd name="connsiteY12" fmla="*/ 359498 h 1606405"/>
                    <a:gd name="connsiteX13" fmla="*/ 498941 w 1482909"/>
                    <a:gd name="connsiteY13" fmla="*/ 570407 h 1606405"/>
                    <a:gd name="connsiteX14" fmla="*/ 282265 w 1482909"/>
                    <a:gd name="connsiteY14" fmla="*/ 195112 h 1606405"/>
                    <a:gd name="connsiteX15" fmla="*/ 295277 w 1482909"/>
                    <a:gd name="connsiteY15" fmla="*/ 146546 h 1606405"/>
                    <a:gd name="connsiteX16" fmla="*/ 418431 w 1482909"/>
                    <a:gd name="connsiteY16" fmla="*/ 75444 h 1606405"/>
                    <a:gd name="connsiteX17" fmla="*/ 466997 w 1482909"/>
                    <a:gd name="connsiteY17" fmla="*/ 88456 h 1606405"/>
                    <a:gd name="connsiteX18" fmla="*/ 609600 w 1482909"/>
                    <a:gd name="connsiteY18" fmla="*/ 335450 h 1606405"/>
                    <a:gd name="connsiteX19" fmla="*/ 609600 w 1482909"/>
                    <a:gd name="connsiteY19" fmla="*/ 35552 h 1606405"/>
                    <a:gd name="connsiteX20" fmla="*/ 645153 w 1482909"/>
                    <a:gd name="connsiteY20" fmla="*/ 0 h 1606405"/>
                    <a:gd name="connsiteX21" fmla="*/ 787359 w 1482909"/>
                    <a:gd name="connsiteY21" fmla="*/ 0 h 1606405"/>
                    <a:gd name="connsiteX22" fmla="*/ 822912 w 1482909"/>
                    <a:gd name="connsiteY22" fmla="*/ 35552 h 1606405"/>
                    <a:gd name="connsiteX23" fmla="*/ 822912 w 1482909"/>
                    <a:gd name="connsiteY23" fmla="*/ 316841 h 1606405"/>
                    <a:gd name="connsiteX24" fmla="*/ 969156 w 1482909"/>
                    <a:gd name="connsiteY24" fmla="*/ 63540 h 1606405"/>
                    <a:gd name="connsiteX25" fmla="*/ 1017722 w 1482909"/>
                    <a:gd name="connsiteY25" fmla="*/ 50526 h 1606405"/>
                    <a:gd name="connsiteX26" fmla="*/ 1140876 w 1482909"/>
                    <a:gd name="connsiteY26" fmla="*/ 121630 h 1606405"/>
                    <a:gd name="connsiteX27" fmla="*/ 1153889 w 1482909"/>
                    <a:gd name="connsiteY27" fmla="*/ 170196 h 1606405"/>
                    <a:gd name="connsiteX28" fmla="*/ 942980 w 1482909"/>
                    <a:gd name="connsiteY28" fmla="*/ 535502 h 1606405"/>
                    <a:gd name="connsiteX29" fmla="*/ 1318275 w 1482909"/>
                    <a:gd name="connsiteY29" fmla="*/ 318825 h 1606405"/>
                    <a:gd name="connsiteX30" fmla="*/ 1366842 w 1482909"/>
                    <a:gd name="connsiteY30" fmla="*/ 331838 h 1606405"/>
                    <a:gd name="connsiteX31" fmla="*/ 1437945 w 1482909"/>
                    <a:gd name="connsiteY31" fmla="*/ 454992 h 1606405"/>
                    <a:gd name="connsiteX32" fmla="*/ 1424931 w 1482909"/>
                    <a:gd name="connsiteY32" fmla="*/ 503559 h 1606405"/>
                    <a:gd name="connsiteX33" fmla="*/ 1177936 w 1482909"/>
                    <a:gd name="connsiteY33" fmla="*/ 646161 h 1606405"/>
                    <a:gd name="connsiteX34" fmla="*/ 1447356 w 1482909"/>
                    <a:gd name="connsiteY34" fmla="*/ 646161 h 1606405"/>
                    <a:gd name="connsiteX35" fmla="*/ 1482909 w 1482909"/>
                    <a:gd name="connsiteY35" fmla="*/ 681714 h 1606405"/>
                    <a:gd name="connsiteX36" fmla="*/ 1482909 w 1482909"/>
                    <a:gd name="connsiteY36" fmla="*/ 823920 h 1606405"/>
                    <a:gd name="connsiteX37" fmla="*/ 1447356 w 1482909"/>
                    <a:gd name="connsiteY37" fmla="*/ 859473 h 1606405"/>
                    <a:gd name="connsiteX38" fmla="*/ 1092603 w 1482909"/>
                    <a:gd name="connsiteY38" fmla="*/ 859472 h 1606405"/>
                    <a:gd name="connsiteX39" fmla="*/ 1428832 w 1482909"/>
                    <a:gd name="connsiteY39" fmla="*/ 1053595 h 1606405"/>
                    <a:gd name="connsiteX40" fmla="*/ 1441846 w 1482909"/>
                    <a:gd name="connsiteY40" fmla="*/ 1102162 h 1606405"/>
                    <a:gd name="connsiteX41" fmla="*/ 1370743 w 1482909"/>
                    <a:gd name="connsiteY41" fmla="*/ 1225316 h 1606405"/>
                    <a:gd name="connsiteX42" fmla="*/ 1322176 w 1482909"/>
                    <a:gd name="connsiteY42" fmla="*/ 1238330 h 1606405"/>
                    <a:gd name="connsiteX43" fmla="*/ 956871 w 1482909"/>
                    <a:gd name="connsiteY43" fmla="*/ 1027420 h 1606405"/>
                    <a:gd name="connsiteX44" fmla="*/ 1173548 w 1482909"/>
                    <a:gd name="connsiteY44" fmla="*/ 1402716 h 1606405"/>
                    <a:gd name="connsiteX45" fmla="*/ 1160534 w 1482909"/>
                    <a:gd name="connsiteY45" fmla="*/ 1451282 h 1606405"/>
                    <a:gd name="connsiteX46" fmla="*/ 1037380 w 1482909"/>
                    <a:gd name="connsiteY46" fmla="*/ 1522385 h 1606405"/>
                    <a:gd name="connsiteX47" fmla="*/ 988814 w 1482909"/>
                    <a:gd name="connsiteY47" fmla="*/ 1509372 h 1606405"/>
                    <a:gd name="connsiteX48" fmla="*/ 854179 w 1482909"/>
                    <a:gd name="connsiteY48" fmla="*/ 1276176 h 1606405"/>
                    <a:gd name="connsiteX49" fmla="*/ 854179 w 1482909"/>
                    <a:gd name="connsiteY49" fmla="*/ 1570852 h 1606405"/>
                    <a:gd name="connsiteX50" fmla="*/ 818626 w 1482909"/>
                    <a:gd name="connsiteY50" fmla="*/ 1606405 h 1606405"/>
                    <a:gd name="connsiteX51" fmla="*/ 676420 w 1482909"/>
                    <a:gd name="connsiteY51" fmla="*/ 1606405 h 1606405"/>
                    <a:gd name="connsiteX52" fmla="*/ 640866 w 1482909"/>
                    <a:gd name="connsiteY52" fmla="*/ 1570852 h 1606405"/>
                    <a:gd name="connsiteX53" fmla="*/ 640866 w 1482909"/>
                    <a:gd name="connsiteY53" fmla="*/ 1244178 h 1606405"/>
                    <a:gd name="connsiteX54" fmla="*/ 482507 w 1482909"/>
                    <a:gd name="connsiteY54" fmla="*/ 1518466 h 1606405"/>
                    <a:gd name="connsiteX55" fmla="*/ 433940 w 1482909"/>
                    <a:gd name="connsiteY55" fmla="*/ 1531480 h 1606405"/>
                    <a:gd name="connsiteX56" fmla="*/ 310786 w 1482909"/>
                    <a:gd name="connsiteY56" fmla="*/ 1460377 h 1606405"/>
                    <a:gd name="connsiteX57" fmla="*/ 297773 w 1482909"/>
                    <a:gd name="connsiteY57" fmla="*/ 1411810 h 1606405"/>
                    <a:gd name="connsiteX58" fmla="*/ 508683 w 1482909"/>
                    <a:gd name="connsiteY58" fmla="*/ 1046504 h 1606405"/>
                    <a:gd name="connsiteX59" fmla="*/ 133386 w 1482909"/>
                    <a:gd name="connsiteY59" fmla="*/ 1263181 h 1606405"/>
                    <a:gd name="connsiteX60" fmla="*/ 84820 w 1482909"/>
                    <a:gd name="connsiteY60" fmla="*/ 1250168 h 1606405"/>
                    <a:gd name="connsiteX61" fmla="*/ 13717 w 1482909"/>
                    <a:gd name="connsiteY61" fmla="*/ 1127014 h 1606405"/>
                    <a:gd name="connsiteX62" fmla="*/ 26730 w 1482909"/>
                    <a:gd name="connsiteY62" fmla="*/ 1078448 h 1606405"/>
                    <a:gd name="connsiteX63" fmla="*/ 308264 w 1482909"/>
                    <a:gd name="connsiteY63" fmla="*/ 915904 h 1606405"/>
                    <a:gd name="connsiteX64" fmla="*/ 35554 w 1482909"/>
                    <a:gd name="connsiteY64" fmla="*/ 915904 h 1606405"/>
                    <a:gd name="connsiteX65" fmla="*/ 0 w 1482909"/>
                    <a:gd name="connsiteY65" fmla="*/ 880351 h 160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482909" h="1606405">
                      <a:moveTo>
                        <a:pt x="458919" y="806919"/>
                      </a:moveTo>
                      <a:cubicBezTo>
                        <a:pt x="458919" y="949042"/>
                        <a:pt x="574133" y="1064256"/>
                        <a:pt x="716256" y="1064256"/>
                      </a:cubicBezTo>
                      <a:cubicBezTo>
                        <a:pt x="858379" y="1064256"/>
                        <a:pt x="973593" y="949042"/>
                        <a:pt x="973593" y="806919"/>
                      </a:cubicBezTo>
                      <a:cubicBezTo>
                        <a:pt x="973593" y="664796"/>
                        <a:pt x="858379" y="549582"/>
                        <a:pt x="716256" y="549582"/>
                      </a:cubicBezTo>
                      <a:cubicBezTo>
                        <a:pt x="574133" y="549582"/>
                        <a:pt x="458919" y="664796"/>
                        <a:pt x="458919" y="806919"/>
                      </a:cubicBezTo>
                      <a:close/>
                      <a:moveTo>
                        <a:pt x="0" y="880351"/>
                      </a:moveTo>
                      <a:lnTo>
                        <a:pt x="0" y="738145"/>
                      </a:lnTo>
                      <a:cubicBezTo>
                        <a:pt x="0" y="718510"/>
                        <a:pt x="15918" y="702592"/>
                        <a:pt x="35553" y="702592"/>
                      </a:cubicBezTo>
                      <a:lnTo>
                        <a:pt x="301266" y="702592"/>
                      </a:lnTo>
                      <a:lnTo>
                        <a:pt x="26979" y="544233"/>
                      </a:lnTo>
                      <a:cubicBezTo>
                        <a:pt x="9975" y="534415"/>
                        <a:pt x="4148" y="512671"/>
                        <a:pt x="13966" y="495666"/>
                      </a:cubicBezTo>
                      <a:lnTo>
                        <a:pt x="85069" y="372512"/>
                      </a:lnTo>
                      <a:cubicBezTo>
                        <a:pt x="94887" y="355508"/>
                        <a:pt x="116631" y="349681"/>
                        <a:pt x="133635" y="359498"/>
                      </a:cubicBezTo>
                      <a:lnTo>
                        <a:pt x="498941" y="570407"/>
                      </a:lnTo>
                      <a:lnTo>
                        <a:pt x="282265" y="195112"/>
                      </a:lnTo>
                      <a:cubicBezTo>
                        <a:pt x="272446" y="178108"/>
                        <a:pt x="278273" y="156364"/>
                        <a:pt x="295277" y="146546"/>
                      </a:cubicBezTo>
                      <a:lnTo>
                        <a:pt x="418431" y="75444"/>
                      </a:lnTo>
                      <a:cubicBezTo>
                        <a:pt x="435436" y="65626"/>
                        <a:pt x="457180" y="71452"/>
                        <a:pt x="466997" y="88456"/>
                      </a:cubicBezTo>
                      <a:lnTo>
                        <a:pt x="609600" y="335450"/>
                      </a:lnTo>
                      <a:lnTo>
                        <a:pt x="609600" y="35552"/>
                      </a:lnTo>
                      <a:cubicBezTo>
                        <a:pt x="609600" y="15918"/>
                        <a:pt x="625518" y="0"/>
                        <a:pt x="645153" y="0"/>
                      </a:cubicBezTo>
                      <a:lnTo>
                        <a:pt x="787359" y="0"/>
                      </a:lnTo>
                      <a:cubicBezTo>
                        <a:pt x="806994" y="0"/>
                        <a:pt x="822912" y="15918"/>
                        <a:pt x="822912" y="35552"/>
                      </a:cubicBezTo>
                      <a:lnTo>
                        <a:pt x="822912" y="316841"/>
                      </a:lnTo>
                      <a:lnTo>
                        <a:pt x="969156" y="63540"/>
                      </a:lnTo>
                      <a:cubicBezTo>
                        <a:pt x="978973" y="46536"/>
                        <a:pt x="1000716" y="40710"/>
                        <a:pt x="1017722" y="50526"/>
                      </a:cubicBezTo>
                      <a:lnTo>
                        <a:pt x="1140876" y="121630"/>
                      </a:lnTo>
                      <a:cubicBezTo>
                        <a:pt x="1157879" y="131448"/>
                        <a:pt x="1163706" y="153192"/>
                        <a:pt x="1153889" y="170196"/>
                      </a:cubicBezTo>
                      <a:lnTo>
                        <a:pt x="942980" y="535502"/>
                      </a:lnTo>
                      <a:lnTo>
                        <a:pt x="1318275" y="318825"/>
                      </a:lnTo>
                      <a:cubicBezTo>
                        <a:pt x="1335279" y="309007"/>
                        <a:pt x="1357024" y="314834"/>
                        <a:pt x="1366842" y="331838"/>
                      </a:cubicBezTo>
                      <a:lnTo>
                        <a:pt x="1437945" y="454992"/>
                      </a:lnTo>
                      <a:cubicBezTo>
                        <a:pt x="1447762" y="471997"/>
                        <a:pt x="1441936" y="493741"/>
                        <a:pt x="1424931" y="503559"/>
                      </a:cubicBezTo>
                      <a:lnTo>
                        <a:pt x="1177936" y="646161"/>
                      </a:lnTo>
                      <a:lnTo>
                        <a:pt x="1447356" y="646161"/>
                      </a:lnTo>
                      <a:cubicBezTo>
                        <a:pt x="1466990" y="646161"/>
                        <a:pt x="1482908" y="662079"/>
                        <a:pt x="1482909" y="681714"/>
                      </a:cubicBezTo>
                      <a:lnTo>
                        <a:pt x="1482909" y="823920"/>
                      </a:lnTo>
                      <a:cubicBezTo>
                        <a:pt x="1482908" y="843555"/>
                        <a:pt x="1466990" y="859473"/>
                        <a:pt x="1447356" y="859473"/>
                      </a:cubicBezTo>
                      <a:lnTo>
                        <a:pt x="1092603" y="859472"/>
                      </a:lnTo>
                      <a:lnTo>
                        <a:pt x="1428832" y="1053595"/>
                      </a:lnTo>
                      <a:cubicBezTo>
                        <a:pt x="1445837" y="1063413"/>
                        <a:pt x="1451663" y="1085157"/>
                        <a:pt x="1441846" y="1102162"/>
                      </a:cubicBezTo>
                      <a:lnTo>
                        <a:pt x="1370743" y="1225316"/>
                      </a:lnTo>
                      <a:cubicBezTo>
                        <a:pt x="1360925" y="1242320"/>
                        <a:pt x="1339181" y="1248147"/>
                        <a:pt x="1322176" y="1238330"/>
                      </a:cubicBezTo>
                      <a:lnTo>
                        <a:pt x="956871" y="1027420"/>
                      </a:lnTo>
                      <a:lnTo>
                        <a:pt x="1173548" y="1402716"/>
                      </a:lnTo>
                      <a:cubicBezTo>
                        <a:pt x="1183365" y="1419720"/>
                        <a:pt x="1177539" y="1441464"/>
                        <a:pt x="1160534" y="1451282"/>
                      </a:cubicBezTo>
                      <a:lnTo>
                        <a:pt x="1037380" y="1522385"/>
                      </a:lnTo>
                      <a:cubicBezTo>
                        <a:pt x="1020376" y="1532202"/>
                        <a:pt x="998632" y="1526376"/>
                        <a:pt x="988814" y="1509372"/>
                      </a:cubicBezTo>
                      <a:lnTo>
                        <a:pt x="854179" y="1276176"/>
                      </a:lnTo>
                      <a:lnTo>
                        <a:pt x="854179" y="1570852"/>
                      </a:lnTo>
                      <a:cubicBezTo>
                        <a:pt x="854178" y="1590487"/>
                        <a:pt x="838260" y="1606404"/>
                        <a:pt x="818626" y="1606405"/>
                      </a:cubicBezTo>
                      <a:lnTo>
                        <a:pt x="676420" y="1606405"/>
                      </a:lnTo>
                      <a:cubicBezTo>
                        <a:pt x="656784" y="1606405"/>
                        <a:pt x="640867" y="1590487"/>
                        <a:pt x="640866" y="1570852"/>
                      </a:cubicBezTo>
                      <a:lnTo>
                        <a:pt x="640866" y="1244178"/>
                      </a:lnTo>
                      <a:lnTo>
                        <a:pt x="482507" y="1518466"/>
                      </a:lnTo>
                      <a:cubicBezTo>
                        <a:pt x="472689" y="1535471"/>
                        <a:pt x="450945" y="1541296"/>
                        <a:pt x="433940" y="1531480"/>
                      </a:cubicBezTo>
                      <a:lnTo>
                        <a:pt x="310786" y="1460377"/>
                      </a:lnTo>
                      <a:cubicBezTo>
                        <a:pt x="293782" y="1450559"/>
                        <a:pt x="287955" y="1428814"/>
                        <a:pt x="297773" y="1411810"/>
                      </a:cubicBezTo>
                      <a:lnTo>
                        <a:pt x="508683" y="1046504"/>
                      </a:lnTo>
                      <a:lnTo>
                        <a:pt x="133386" y="1263181"/>
                      </a:lnTo>
                      <a:cubicBezTo>
                        <a:pt x="116382" y="1272999"/>
                        <a:pt x="94637" y="1267172"/>
                        <a:pt x="84820" y="1250168"/>
                      </a:cubicBezTo>
                      <a:lnTo>
                        <a:pt x="13717" y="1127014"/>
                      </a:lnTo>
                      <a:cubicBezTo>
                        <a:pt x="3899" y="1110009"/>
                        <a:pt x="9726" y="1088265"/>
                        <a:pt x="26730" y="1078448"/>
                      </a:cubicBezTo>
                      <a:lnTo>
                        <a:pt x="308264" y="915904"/>
                      </a:lnTo>
                      <a:lnTo>
                        <a:pt x="35554" y="915904"/>
                      </a:lnTo>
                      <a:cubicBezTo>
                        <a:pt x="15918" y="915904"/>
                        <a:pt x="0" y="899986"/>
                        <a:pt x="0" y="880351"/>
                      </a:cubicBezTo>
                      <a:close/>
                    </a:path>
                  </a:pathLst>
                </a:custGeom>
                <a:solidFill>
                  <a:srgbClr val="22B4B9"/>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7" name="椭圆 97">
                  <a:extLst>
                    <a:ext uri="{FF2B5EF4-FFF2-40B4-BE49-F238E27FC236}">
                      <a16:creationId xmlns:a16="http://schemas.microsoft.com/office/drawing/2014/main" id="{071EB6ED-1A4D-454A-8ECC-C0D62DC49512}"/>
                    </a:ext>
                  </a:extLst>
                </p:cNvPr>
                <p:cNvSpPr/>
                <p:nvPr/>
              </p:nvSpPr>
              <p:spPr>
                <a:xfrm>
                  <a:off x="1926381" y="4298772"/>
                  <a:ext cx="179383" cy="179383"/>
                </a:xfrm>
                <a:prstGeom prst="ellipse">
                  <a:avLst/>
                </a:prstGeom>
                <a:noFill/>
                <a:ln w="57150">
                  <a:solidFill>
                    <a:srgbClr val="FD88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椭圆 98">
                  <a:extLst>
                    <a:ext uri="{FF2B5EF4-FFF2-40B4-BE49-F238E27FC236}">
                      <a16:creationId xmlns:a16="http://schemas.microsoft.com/office/drawing/2014/main" id="{11FCC628-DE30-4CB1-94F4-6F00DC528839}"/>
                    </a:ext>
                  </a:extLst>
                </p:cNvPr>
                <p:cNvSpPr/>
                <p:nvPr/>
              </p:nvSpPr>
              <p:spPr>
                <a:xfrm>
                  <a:off x="4575849" y="4644398"/>
                  <a:ext cx="95134" cy="95134"/>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十字星 21">
                  <a:extLst>
                    <a:ext uri="{FF2B5EF4-FFF2-40B4-BE49-F238E27FC236}">
                      <a16:creationId xmlns:a16="http://schemas.microsoft.com/office/drawing/2014/main" id="{13CECC66-39E5-4F62-91B4-9A0F4D2FD3E7}"/>
                    </a:ext>
                  </a:extLst>
                </p:cNvPr>
                <p:cNvSpPr/>
                <p:nvPr/>
              </p:nvSpPr>
              <p:spPr>
                <a:xfrm>
                  <a:off x="3773677" y="4113119"/>
                  <a:ext cx="185653" cy="185653"/>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7030A0"/>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2" name="十字星 21">
                <a:extLst>
                  <a:ext uri="{FF2B5EF4-FFF2-40B4-BE49-F238E27FC236}">
                    <a16:creationId xmlns:a16="http://schemas.microsoft.com/office/drawing/2014/main" id="{4FB968B6-0867-4D53-8AFC-5A040EC96A39}"/>
                  </a:ext>
                </a:extLst>
              </p:cNvPr>
              <p:cNvSpPr/>
              <p:nvPr/>
            </p:nvSpPr>
            <p:spPr>
              <a:xfrm>
                <a:off x="1349311" y="5459961"/>
                <a:ext cx="220409" cy="220409"/>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934BC9"/>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十字星 21">
                <a:extLst>
                  <a:ext uri="{FF2B5EF4-FFF2-40B4-BE49-F238E27FC236}">
                    <a16:creationId xmlns:a16="http://schemas.microsoft.com/office/drawing/2014/main" id="{48C79B2C-7F5B-4582-A6E5-037F1BCA747D}"/>
                  </a:ext>
                </a:extLst>
              </p:cNvPr>
              <p:cNvSpPr/>
              <p:nvPr/>
            </p:nvSpPr>
            <p:spPr>
              <a:xfrm>
                <a:off x="4162539" y="3934547"/>
                <a:ext cx="220409" cy="220409"/>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934BC9"/>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0" name="十字星 21">
              <a:extLst>
                <a:ext uri="{FF2B5EF4-FFF2-40B4-BE49-F238E27FC236}">
                  <a16:creationId xmlns:a16="http://schemas.microsoft.com/office/drawing/2014/main" id="{DC3A2794-8E1B-4B24-9823-75BD007C1038}"/>
                </a:ext>
              </a:extLst>
            </p:cNvPr>
            <p:cNvSpPr/>
            <p:nvPr/>
          </p:nvSpPr>
          <p:spPr>
            <a:xfrm>
              <a:off x="6297837" y="5939026"/>
              <a:ext cx="256315" cy="239541"/>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FD8876"/>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日期版面配置區 7">
            <a:extLst>
              <a:ext uri="{FF2B5EF4-FFF2-40B4-BE49-F238E27FC236}">
                <a16:creationId xmlns:a16="http://schemas.microsoft.com/office/drawing/2014/main" id="{7C598C26-80C5-4B5C-BA4C-BC81DB5489F8}"/>
              </a:ext>
            </a:extLst>
          </p:cNvPr>
          <p:cNvSpPr>
            <a:spLocks noGrp="1"/>
          </p:cNvSpPr>
          <p:nvPr>
            <p:ph type="dt" sz="half" idx="10"/>
          </p:nvPr>
        </p:nvSpPr>
        <p:spPr/>
        <p:txBody>
          <a:bodyPr/>
          <a:lstStyle/>
          <a:p>
            <a:fld id="{DA766961-6575-460E-9C06-705509ED5B74}" type="datetime3">
              <a:rPr lang="zh-CN" altLang="en-US" smtClean="0"/>
              <a:t>2024年5月25日星期六</a:t>
            </a:fld>
            <a:endParaRPr lang="zh-CN" altLang="en-US" dirty="0"/>
          </a:p>
        </p:txBody>
      </p:sp>
      <p:sp>
        <p:nvSpPr>
          <p:cNvPr id="9" name="投影片編號版面配置區 8">
            <a:extLst>
              <a:ext uri="{FF2B5EF4-FFF2-40B4-BE49-F238E27FC236}">
                <a16:creationId xmlns:a16="http://schemas.microsoft.com/office/drawing/2014/main" id="{DD62F061-A8CA-44E3-8B34-2B1BD4CE343E}"/>
              </a:ext>
            </a:extLst>
          </p:cNvPr>
          <p:cNvSpPr>
            <a:spLocks noGrp="1"/>
          </p:cNvSpPr>
          <p:nvPr>
            <p:ph type="sldNum" sz="quarter" idx="12"/>
          </p:nvPr>
        </p:nvSpPr>
        <p:spPr>
          <a:xfrm>
            <a:off x="9201150" y="6423456"/>
            <a:ext cx="2743200" cy="365125"/>
          </a:xfrm>
        </p:spPr>
        <p:txBody>
          <a:bodyPr/>
          <a:lstStyle/>
          <a:p>
            <a:fld id="{4F2C8810-9F3D-4F9A-81B8-042C148954C9}" type="slidenum">
              <a:rPr lang="zh-CN" altLang="en-US" smtClean="0"/>
              <a:t>29</a:t>
            </a:fld>
            <a:endParaRPr lang="zh-CN" altLang="en-US"/>
          </a:p>
        </p:txBody>
      </p:sp>
      <p:sp>
        <p:nvSpPr>
          <p:cNvPr id="73" name="椭圆 53">
            <a:extLst>
              <a:ext uri="{FF2B5EF4-FFF2-40B4-BE49-F238E27FC236}">
                <a16:creationId xmlns:a16="http://schemas.microsoft.com/office/drawing/2014/main" id="{09FBDD20-31C6-4553-A56F-25CB23A409FA}"/>
              </a:ext>
            </a:extLst>
          </p:cNvPr>
          <p:cNvSpPr/>
          <p:nvPr/>
        </p:nvSpPr>
        <p:spPr>
          <a:xfrm flipV="1">
            <a:off x="8890312" y="3253875"/>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53">
            <a:extLst>
              <a:ext uri="{FF2B5EF4-FFF2-40B4-BE49-F238E27FC236}">
                <a16:creationId xmlns:a16="http://schemas.microsoft.com/office/drawing/2014/main" id="{D1D65660-5E66-4DCB-A7B4-138791F624EA}"/>
              </a:ext>
            </a:extLst>
          </p:cNvPr>
          <p:cNvSpPr/>
          <p:nvPr/>
        </p:nvSpPr>
        <p:spPr>
          <a:xfrm flipV="1">
            <a:off x="9710999" y="3246374"/>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椭圆 53">
            <a:extLst>
              <a:ext uri="{FF2B5EF4-FFF2-40B4-BE49-F238E27FC236}">
                <a16:creationId xmlns:a16="http://schemas.microsoft.com/office/drawing/2014/main" id="{B4F817E2-007A-4130-AC2A-C47A5463029A}"/>
              </a:ext>
            </a:extLst>
          </p:cNvPr>
          <p:cNvSpPr/>
          <p:nvPr/>
        </p:nvSpPr>
        <p:spPr>
          <a:xfrm flipV="1">
            <a:off x="10570381" y="3245466"/>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8" name="群組 57">
            <a:extLst>
              <a:ext uri="{FF2B5EF4-FFF2-40B4-BE49-F238E27FC236}">
                <a16:creationId xmlns:a16="http://schemas.microsoft.com/office/drawing/2014/main" id="{4C030E78-2537-4E2B-8317-428848FE4B3F}"/>
              </a:ext>
            </a:extLst>
          </p:cNvPr>
          <p:cNvGrpSpPr/>
          <p:nvPr/>
        </p:nvGrpSpPr>
        <p:grpSpPr>
          <a:xfrm>
            <a:off x="2407702" y="3125721"/>
            <a:ext cx="1859452" cy="187792"/>
            <a:chOff x="2427050" y="3153026"/>
            <a:chExt cx="1859452" cy="187792"/>
          </a:xfrm>
        </p:grpSpPr>
        <p:sp>
          <p:nvSpPr>
            <p:cNvPr id="59" name="椭圆 53">
              <a:extLst>
                <a:ext uri="{FF2B5EF4-FFF2-40B4-BE49-F238E27FC236}">
                  <a16:creationId xmlns:a16="http://schemas.microsoft.com/office/drawing/2014/main" id="{91E411AE-E8C5-483C-AEED-6506D76313EC}"/>
                </a:ext>
              </a:extLst>
            </p:cNvPr>
            <p:cNvSpPr/>
            <p:nvPr/>
          </p:nvSpPr>
          <p:spPr>
            <a:xfrm flipV="1">
              <a:off x="2427050" y="3161435"/>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3">
              <a:extLst>
                <a:ext uri="{FF2B5EF4-FFF2-40B4-BE49-F238E27FC236}">
                  <a16:creationId xmlns:a16="http://schemas.microsoft.com/office/drawing/2014/main" id="{819C8C07-BB99-494B-950D-1ACF42602A26}"/>
                </a:ext>
              </a:extLst>
            </p:cNvPr>
            <p:cNvSpPr/>
            <p:nvPr/>
          </p:nvSpPr>
          <p:spPr>
            <a:xfrm flipV="1">
              <a:off x="3247737" y="3153934"/>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53">
              <a:extLst>
                <a:ext uri="{FF2B5EF4-FFF2-40B4-BE49-F238E27FC236}">
                  <a16:creationId xmlns:a16="http://schemas.microsoft.com/office/drawing/2014/main" id="{E4822F7E-05C8-43A5-ACBA-B0467948A783}"/>
                </a:ext>
              </a:extLst>
            </p:cNvPr>
            <p:cNvSpPr/>
            <p:nvPr/>
          </p:nvSpPr>
          <p:spPr>
            <a:xfrm flipV="1">
              <a:off x="4107119" y="3153026"/>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12830885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fade">
                                      <p:cBhvr>
                                        <p:cTn id="7" dur="1000"/>
                                        <p:tgtEl>
                                          <p:spTgt spid="102"/>
                                        </p:tgtEl>
                                      </p:cBhvr>
                                    </p:animEffect>
                                    <p:anim calcmode="lin" valueType="num">
                                      <p:cBhvr>
                                        <p:cTn id="8" dur="1000" fill="hold"/>
                                        <p:tgtEl>
                                          <p:spTgt spid="102"/>
                                        </p:tgtEl>
                                        <p:attrNameLst>
                                          <p:attrName>ppt_x</p:attrName>
                                        </p:attrNameLst>
                                      </p:cBhvr>
                                      <p:tavLst>
                                        <p:tav tm="0">
                                          <p:val>
                                            <p:strVal val="#ppt_x"/>
                                          </p:val>
                                        </p:tav>
                                        <p:tav tm="100000">
                                          <p:val>
                                            <p:strVal val="#ppt_x"/>
                                          </p:val>
                                        </p:tav>
                                      </p:tavLst>
                                    </p:anim>
                                    <p:anim calcmode="lin" valueType="num">
                                      <p:cBhvr>
                                        <p:cTn id="9" dur="1000" fill="hold"/>
                                        <p:tgtEl>
                                          <p:spTgt spid="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77"/>
                                        </p:tgtEl>
                                        <p:attrNameLst>
                                          <p:attrName>style.visibility</p:attrName>
                                        </p:attrNameLst>
                                      </p:cBhvr>
                                      <p:to>
                                        <p:strVal val="visible"/>
                                      </p:to>
                                    </p:set>
                                    <p:animEffect transition="in" filter="randombar(horizontal)">
                                      <p:cBhvr>
                                        <p:cTn id="14" dur="500"/>
                                        <p:tgtEl>
                                          <p:spTgt spid="77"/>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3000" fill="hold"/>
                                        <p:tgtEl>
                                          <p:spTgt spid="35"/>
                                        </p:tgtEl>
                                        <p:attrNameLst>
                                          <p:attrName>ppt_x</p:attrName>
                                        </p:attrNameLst>
                                      </p:cBhvr>
                                      <p:tavLst>
                                        <p:tav tm="0">
                                          <p:val>
                                            <p:strVal val="0-#ppt_w/2"/>
                                          </p:val>
                                        </p:tav>
                                        <p:tav tm="100000">
                                          <p:val>
                                            <p:strVal val="#ppt_x"/>
                                          </p:val>
                                        </p:tav>
                                      </p:tavLst>
                                    </p:anim>
                                    <p:anim calcmode="lin" valueType="num">
                                      <p:cBhvr additive="base">
                                        <p:cTn id="20" dur="30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3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组合 45"/>
          <p:cNvGrpSpPr/>
          <p:nvPr/>
        </p:nvGrpSpPr>
        <p:grpSpPr>
          <a:xfrm>
            <a:off x="1623788" y="6507480"/>
            <a:ext cx="8598360" cy="0"/>
            <a:chOff x="1154982" y="5882640"/>
            <a:chExt cx="8598360" cy="0"/>
          </a:xfrm>
        </p:grpSpPr>
        <p:cxnSp>
          <p:nvCxnSpPr>
            <p:cNvPr id="35" name="直接连接符 34"/>
            <p:cNvCxnSpPr/>
            <p:nvPr/>
          </p:nvCxnSpPr>
          <p:spPr>
            <a:xfrm>
              <a:off x="1154982" y="5882640"/>
              <a:ext cx="2334978" cy="0"/>
            </a:xfrm>
            <a:prstGeom prst="line">
              <a:avLst/>
            </a:prstGeom>
            <a:ln w="76200" cap="rnd">
              <a:solidFill>
                <a:srgbClr val="2A3364"/>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3771414" y="5882640"/>
              <a:ext cx="449580" cy="0"/>
            </a:xfrm>
            <a:prstGeom prst="line">
              <a:avLst/>
            </a:prstGeom>
            <a:ln w="76200" cap="rnd">
              <a:solidFill>
                <a:srgbClr val="2A3364"/>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4381562" y="5882640"/>
              <a:ext cx="735524" cy="0"/>
            </a:xfrm>
            <a:prstGeom prst="line">
              <a:avLst/>
            </a:prstGeom>
            <a:ln w="76200" cap="rnd">
              <a:solidFill>
                <a:srgbClr val="2A3364"/>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5324232" y="5882640"/>
              <a:ext cx="1198488" cy="0"/>
            </a:xfrm>
            <a:prstGeom prst="line">
              <a:avLst/>
            </a:prstGeom>
            <a:ln w="76200" cap="rnd">
              <a:solidFill>
                <a:srgbClr val="2A3364"/>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6771586" y="5882640"/>
              <a:ext cx="2280974" cy="0"/>
            </a:xfrm>
            <a:prstGeom prst="line">
              <a:avLst/>
            </a:prstGeom>
            <a:ln w="76200" cap="rnd">
              <a:solidFill>
                <a:srgbClr val="2A3364"/>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9303762" y="5882640"/>
              <a:ext cx="449580" cy="0"/>
            </a:xfrm>
            <a:prstGeom prst="line">
              <a:avLst/>
            </a:prstGeom>
            <a:ln w="76200" cap="rnd">
              <a:solidFill>
                <a:srgbClr val="2A3364"/>
              </a:solidFill>
            </a:ln>
          </p:spPr>
          <p:style>
            <a:lnRef idx="1">
              <a:schemeClr val="accent1"/>
            </a:lnRef>
            <a:fillRef idx="0">
              <a:schemeClr val="accent1"/>
            </a:fillRef>
            <a:effectRef idx="0">
              <a:schemeClr val="accent1"/>
            </a:effectRef>
            <a:fontRef idx="minor">
              <a:schemeClr val="tx1"/>
            </a:fontRef>
          </p:style>
        </p:cxnSp>
      </p:grpSp>
      <p:grpSp>
        <p:nvGrpSpPr>
          <p:cNvPr id="24" name="组合 23"/>
          <p:cNvGrpSpPr/>
          <p:nvPr/>
        </p:nvGrpSpPr>
        <p:grpSpPr>
          <a:xfrm>
            <a:off x="2460536" y="-42458"/>
            <a:ext cx="7270929" cy="3753398"/>
            <a:chOff x="2162373" y="209002"/>
            <a:chExt cx="7270929" cy="3753398"/>
          </a:xfrm>
        </p:grpSpPr>
        <p:sp>
          <p:nvSpPr>
            <p:cNvPr id="5" name="圆角矩形 4"/>
            <p:cNvSpPr/>
            <p:nvPr/>
          </p:nvSpPr>
          <p:spPr>
            <a:xfrm>
              <a:off x="3977640" y="1082040"/>
              <a:ext cx="4450080" cy="217932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 name="组合 21"/>
            <p:cNvGrpSpPr/>
            <p:nvPr/>
          </p:nvGrpSpPr>
          <p:grpSpPr>
            <a:xfrm>
              <a:off x="3778428" y="952500"/>
              <a:ext cx="4298772" cy="2179320"/>
              <a:chOff x="3778428" y="952500"/>
              <a:chExt cx="4298772" cy="2179320"/>
            </a:xfrm>
          </p:grpSpPr>
          <p:grpSp>
            <p:nvGrpSpPr>
              <p:cNvPr id="19" name="组合 18"/>
              <p:cNvGrpSpPr/>
              <p:nvPr/>
            </p:nvGrpSpPr>
            <p:grpSpPr>
              <a:xfrm>
                <a:off x="3778428" y="952500"/>
                <a:ext cx="4298772" cy="2179320"/>
                <a:chOff x="3778428" y="952500"/>
                <a:chExt cx="4298772" cy="2179320"/>
              </a:xfrm>
            </p:grpSpPr>
            <p:sp>
              <p:nvSpPr>
                <p:cNvPr id="11" name="任意多边形 10"/>
                <p:cNvSpPr/>
                <p:nvPr/>
              </p:nvSpPr>
              <p:spPr>
                <a:xfrm>
                  <a:off x="3778428" y="952500"/>
                  <a:ext cx="1447800" cy="2179320"/>
                </a:xfrm>
                <a:custGeom>
                  <a:avLst/>
                  <a:gdLst>
                    <a:gd name="connsiteX0" fmla="*/ 363227 w 1447800"/>
                    <a:gd name="connsiteY0" fmla="*/ 0 h 2179320"/>
                    <a:gd name="connsiteX1" fmla="*/ 1447800 w 1447800"/>
                    <a:gd name="connsiteY1" fmla="*/ 0 h 2179320"/>
                    <a:gd name="connsiteX2" fmla="*/ 1447800 w 1447800"/>
                    <a:gd name="connsiteY2" fmla="*/ 2179320 h 2179320"/>
                    <a:gd name="connsiteX3" fmla="*/ 363227 w 1447800"/>
                    <a:gd name="connsiteY3" fmla="*/ 2179320 h 2179320"/>
                    <a:gd name="connsiteX4" fmla="*/ 0 w 1447800"/>
                    <a:gd name="connsiteY4" fmla="*/ 1816093 h 2179320"/>
                    <a:gd name="connsiteX5" fmla="*/ 0 w 1447800"/>
                    <a:gd name="connsiteY5" fmla="*/ 363227 h 2179320"/>
                    <a:gd name="connsiteX6" fmla="*/ 363227 w 1447800"/>
                    <a:gd name="connsiteY6" fmla="*/ 0 h 2179320"/>
                    <a:gd name="connsiteX0" fmla="*/ 1447800 w 1539240"/>
                    <a:gd name="connsiteY0" fmla="*/ 2179320 h 2270760"/>
                    <a:gd name="connsiteX1" fmla="*/ 363227 w 1539240"/>
                    <a:gd name="connsiteY1" fmla="*/ 2179320 h 2270760"/>
                    <a:gd name="connsiteX2" fmla="*/ 0 w 1539240"/>
                    <a:gd name="connsiteY2" fmla="*/ 1816093 h 2270760"/>
                    <a:gd name="connsiteX3" fmla="*/ 0 w 1539240"/>
                    <a:gd name="connsiteY3" fmla="*/ 363227 h 2270760"/>
                    <a:gd name="connsiteX4" fmla="*/ 363227 w 1539240"/>
                    <a:gd name="connsiteY4" fmla="*/ 0 h 2270760"/>
                    <a:gd name="connsiteX5" fmla="*/ 1447800 w 1539240"/>
                    <a:gd name="connsiteY5" fmla="*/ 0 h 2270760"/>
                    <a:gd name="connsiteX6" fmla="*/ 1539240 w 1539240"/>
                    <a:gd name="connsiteY6" fmla="*/ 2270760 h 2270760"/>
                    <a:gd name="connsiteX0" fmla="*/ 1447800 w 1447800"/>
                    <a:gd name="connsiteY0" fmla="*/ 2179320 h 2179320"/>
                    <a:gd name="connsiteX1" fmla="*/ 363227 w 1447800"/>
                    <a:gd name="connsiteY1" fmla="*/ 2179320 h 2179320"/>
                    <a:gd name="connsiteX2" fmla="*/ 0 w 1447800"/>
                    <a:gd name="connsiteY2" fmla="*/ 1816093 h 2179320"/>
                    <a:gd name="connsiteX3" fmla="*/ 0 w 1447800"/>
                    <a:gd name="connsiteY3" fmla="*/ 363227 h 2179320"/>
                    <a:gd name="connsiteX4" fmla="*/ 363227 w 1447800"/>
                    <a:gd name="connsiteY4" fmla="*/ 0 h 2179320"/>
                    <a:gd name="connsiteX5" fmla="*/ 1447800 w 1447800"/>
                    <a:gd name="connsiteY5" fmla="*/ 0 h 2179320"/>
                    <a:gd name="connsiteX0" fmla="*/ 1447800 w 1447800"/>
                    <a:gd name="connsiteY0" fmla="*/ 2179320 h 2179320"/>
                    <a:gd name="connsiteX1" fmla="*/ 1052652 w 1447800"/>
                    <a:gd name="connsiteY1" fmla="*/ 2171700 h 2179320"/>
                    <a:gd name="connsiteX2" fmla="*/ 363227 w 1447800"/>
                    <a:gd name="connsiteY2" fmla="*/ 2179320 h 2179320"/>
                    <a:gd name="connsiteX3" fmla="*/ 0 w 1447800"/>
                    <a:gd name="connsiteY3" fmla="*/ 1816093 h 2179320"/>
                    <a:gd name="connsiteX4" fmla="*/ 0 w 1447800"/>
                    <a:gd name="connsiteY4" fmla="*/ 363227 h 2179320"/>
                    <a:gd name="connsiteX5" fmla="*/ 363227 w 1447800"/>
                    <a:gd name="connsiteY5" fmla="*/ 0 h 2179320"/>
                    <a:gd name="connsiteX6" fmla="*/ 1447800 w 1447800"/>
                    <a:gd name="connsiteY6" fmla="*/ 0 h 2179320"/>
                    <a:gd name="connsiteX0" fmla="*/ 1052652 w 1447800"/>
                    <a:gd name="connsiteY0" fmla="*/ 2171700 h 2179320"/>
                    <a:gd name="connsiteX1" fmla="*/ 363227 w 1447800"/>
                    <a:gd name="connsiteY1" fmla="*/ 2179320 h 2179320"/>
                    <a:gd name="connsiteX2" fmla="*/ 0 w 1447800"/>
                    <a:gd name="connsiteY2" fmla="*/ 1816093 h 2179320"/>
                    <a:gd name="connsiteX3" fmla="*/ 0 w 1447800"/>
                    <a:gd name="connsiteY3" fmla="*/ 363227 h 2179320"/>
                    <a:gd name="connsiteX4" fmla="*/ 363227 w 1447800"/>
                    <a:gd name="connsiteY4" fmla="*/ 0 h 2179320"/>
                    <a:gd name="connsiteX5" fmla="*/ 1447800 w 1447800"/>
                    <a:gd name="connsiteY5" fmla="*/ 0 h 2179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7800" h="2179320">
                      <a:moveTo>
                        <a:pt x="1052652" y="2171700"/>
                      </a:moveTo>
                      <a:lnTo>
                        <a:pt x="363227" y="2179320"/>
                      </a:lnTo>
                      <a:cubicBezTo>
                        <a:pt x="162622" y="2179320"/>
                        <a:pt x="0" y="2016698"/>
                        <a:pt x="0" y="1816093"/>
                      </a:cubicBezTo>
                      <a:lnTo>
                        <a:pt x="0" y="363227"/>
                      </a:lnTo>
                      <a:cubicBezTo>
                        <a:pt x="0" y="162622"/>
                        <a:pt x="162622" y="0"/>
                        <a:pt x="363227" y="0"/>
                      </a:cubicBezTo>
                      <a:lnTo>
                        <a:pt x="1447800" y="0"/>
                      </a:lnTo>
                    </a:path>
                  </a:pathLst>
                </a:custGeom>
                <a:noFill/>
                <a:ln w="38100">
                  <a:solidFill>
                    <a:srgbClr val="2A3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6736080" y="952500"/>
                  <a:ext cx="1341120" cy="2179320"/>
                </a:xfrm>
                <a:custGeom>
                  <a:avLst/>
                  <a:gdLst>
                    <a:gd name="connsiteX0" fmla="*/ 0 w 1341120"/>
                    <a:gd name="connsiteY0" fmla="*/ 0 h 2179320"/>
                    <a:gd name="connsiteX1" fmla="*/ 977893 w 1341120"/>
                    <a:gd name="connsiteY1" fmla="*/ 0 h 2179320"/>
                    <a:gd name="connsiteX2" fmla="*/ 1341120 w 1341120"/>
                    <a:gd name="connsiteY2" fmla="*/ 363227 h 2179320"/>
                    <a:gd name="connsiteX3" fmla="*/ 1341120 w 1341120"/>
                    <a:gd name="connsiteY3" fmla="*/ 1816093 h 2179320"/>
                    <a:gd name="connsiteX4" fmla="*/ 977893 w 1341120"/>
                    <a:gd name="connsiteY4" fmla="*/ 2179320 h 2179320"/>
                    <a:gd name="connsiteX5" fmla="*/ 0 w 1341120"/>
                    <a:gd name="connsiteY5" fmla="*/ 2179320 h 2179320"/>
                    <a:gd name="connsiteX6" fmla="*/ 0 w 1341120"/>
                    <a:gd name="connsiteY6" fmla="*/ 0 h 2179320"/>
                    <a:gd name="connsiteX0" fmla="*/ 0 w 1341120"/>
                    <a:gd name="connsiteY0" fmla="*/ 0 h 2179320"/>
                    <a:gd name="connsiteX1" fmla="*/ 977893 w 1341120"/>
                    <a:gd name="connsiteY1" fmla="*/ 0 h 2179320"/>
                    <a:gd name="connsiteX2" fmla="*/ 1341120 w 1341120"/>
                    <a:gd name="connsiteY2" fmla="*/ 363227 h 2179320"/>
                    <a:gd name="connsiteX3" fmla="*/ 1341120 w 1341120"/>
                    <a:gd name="connsiteY3" fmla="*/ 1816093 h 2179320"/>
                    <a:gd name="connsiteX4" fmla="*/ 977893 w 1341120"/>
                    <a:gd name="connsiteY4" fmla="*/ 2179320 h 2179320"/>
                    <a:gd name="connsiteX5" fmla="*/ 0 w 1341120"/>
                    <a:gd name="connsiteY5" fmla="*/ 2179320 h 2179320"/>
                    <a:gd name="connsiteX6" fmla="*/ 91440 w 1341120"/>
                    <a:gd name="connsiteY6" fmla="*/ 91440 h 2179320"/>
                    <a:gd name="connsiteX0" fmla="*/ 0 w 1341120"/>
                    <a:gd name="connsiteY0" fmla="*/ 0 h 2179320"/>
                    <a:gd name="connsiteX1" fmla="*/ 977893 w 1341120"/>
                    <a:gd name="connsiteY1" fmla="*/ 0 h 2179320"/>
                    <a:gd name="connsiteX2" fmla="*/ 1341120 w 1341120"/>
                    <a:gd name="connsiteY2" fmla="*/ 363227 h 2179320"/>
                    <a:gd name="connsiteX3" fmla="*/ 1341120 w 1341120"/>
                    <a:gd name="connsiteY3" fmla="*/ 1816093 h 2179320"/>
                    <a:gd name="connsiteX4" fmla="*/ 977893 w 1341120"/>
                    <a:gd name="connsiteY4" fmla="*/ 2179320 h 2179320"/>
                    <a:gd name="connsiteX5" fmla="*/ 0 w 1341120"/>
                    <a:gd name="connsiteY5" fmla="*/ 2179320 h 2179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1120" h="2179320">
                      <a:moveTo>
                        <a:pt x="0" y="0"/>
                      </a:moveTo>
                      <a:lnTo>
                        <a:pt x="977893" y="0"/>
                      </a:lnTo>
                      <a:cubicBezTo>
                        <a:pt x="1178498" y="0"/>
                        <a:pt x="1341120" y="162622"/>
                        <a:pt x="1341120" y="363227"/>
                      </a:cubicBezTo>
                      <a:lnTo>
                        <a:pt x="1341120" y="1816093"/>
                      </a:lnTo>
                      <a:cubicBezTo>
                        <a:pt x="1341120" y="2016698"/>
                        <a:pt x="1178498" y="2179320"/>
                        <a:pt x="977893" y="2179320"/>
                      </a:cubicBezTo>
                      <a:lnTo>
                        <a:pt x="0" y="2179320"/>
                      </a:lnTo>
                    </a:path>
                  </a:pathLst>
                </a:custGeom>
                <a:noFill/>
                <a:ln w="38100">
                  <a:solidFill>
                    <a:srgbClr val="2A3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13"/>
                <p:cNvCxnSpPr/>
                <p:nvPr/>
              </p:nvCxnSpPr>
              <p:spPr>
                <a:xfrm>
                  <a:off x="5908846" y="952500"/>
                  <a:ext cx="718391" cy="0"/>
                </a:xfrm>
                <a:prstGeom prst="line">
                  <a:avLst/>
                </a:prstGeom>
                <a:solidFill>
                  <a:srgbClr val="FFC000"/>
                </a:solidFill>
                <a:ln w="38100" cap="rnd">
                  <a:solidFill>
                    <a:srgbClr val="002060"/>
                  </a:solidFill>
                </a:ln>
              </p:spPr>
              <p:style>
                <a:lnRef idx="2">
                  <a:schemeClr val="accent1">
                    <a:shade val="50000"/>
                  </a:schemeClr>
                </a:lnRef>
                <a:fillRef idx="1">
                  <a:schemeClr val="accent1"/>
                </a:fillRef>
                <a:effectRef idx="0">
                  <a:schemeClr val="accent1"/>
                </a:effectRef>
                <a:fontRef idx="minor">
                  <a:schemeClr val="lt1"/>
                </a:fontRef>
              </p:style>
            </p:cxnSp>
            <p:grpSp>
              <p:nvGrpSpPr>
                <p:cNvPr id="18" name="组合 17"/>
                <p:cNvGrpSpPr/>
                <p:nvPr/>
              </p:nvGrpSpPr>
              <p:grpSpPr>
                <a:xfrm>
                  <a:off x="5004192" y="3124200"/>
                  <a:ext cx="1577325" cy="0"/>
                  <a:chOff x="5004192" y="3124200"/>
                  <a:chExt cx="1577325" cy="0"/>
                </a:xfrm>
              </p:grpSpPr>
              <p:cxnSp>
                <p:nvCxnSpPr>
                  <p:cNvPr id="15" name="直接连接符 14"/>
                  <p:cNvCxnSpPr/>
                  <p:nvPr/>
                </p:nvCxnSpPr>
                <p:spPr>
                  <a:xfrm>
                    <a:off x="5004192" y="3124200"/>
                    <a:ext cx="969888" cy="0"/>
                  </a:xfrm>
                  <a:prstGeom prst="line">
                    <a:avLst/>
                  </a:prstGeom>
                  <a:solidFill>
                    <a:srgbClr val="FFC000"/>
                  </a:solidFill>
                  <a:ln w="38100" cap="rnd">
                    <a:solidFill>
                      <a:srgbClr val="002060"/>
                    </a:solidFill>
                  </a:ln>
                </p:spPr>
                <p:style>
                  <a:lnRef idx="2">
                    <a:schemeClr val="accent1">
                      <a:shade val="50000"/>
                    </a:schemeClr>
                  </a:lnRef>
                  <a:fillRef idx="1">
                    <a:schemeClr val="accent1"/>
                  </a:fillRef>
                  <a:effectRef idx="0">
                    <a:schemeClr val="accent1"/>
                  </a:effectRef>
                  <a:fontRef idx="minor">
                    <a:schemeClr val="lt1"/>
                  </a:fontRef>
                </p:style>
              </p:cxnSp>
              <p:cxnSp>
                <p:nvCxnSpPr>
                  <p:cNvPr id="16" name="直接连接符 15"/>
                  <p:cNvCxnSpPr/>
                  <p:nvPr/>
                </p:nvCxnSpPr>
                <p:spPr>
                  <a:xfrm>
                    <a:off x="6211483" y="3124200"/>
                    <a:ext cx="370034" cy="0"/>
                  </a:xfrm>
                  <a:prstGeom prst="line">
                    <a:avLst/>
                  </a:prstGeom>
                  <a:solidFill>
                    <a:srgbClr val="FFC000"/>
                  </a:solidFill>
                  <a:ln w="38100" cap="rnd">
                    <a:solidFill>
                      <a:srgbClr val="002060"/>
                    </a:solidFill>
                  </a:ln>
                </p:spPr>
                <p:style>
                  <a:lnRef idx="2">
                    <a:schemeClr val="accent1">
                      <a:shade val="50000"/>
                    </a:schemeClr>
                  </a:lnRef>
                  <a:fillRef idx="1">
                    <a:schemeClr val="accent1"/>
                  </a:fillRef>
                  <a:effectRef idx="0">
                    <a:schemeClr val="accent1"/>
                  </a:effectRef>
                  <a:fontRef idx="minor">
                    <a:schemeClr val="lt1"/>
                  </a:fontRef>
                </p:style>
              </p:cxnSp>
            </p:grpSp>
          </p:grpSp>
          <p:cxnSp>
            <p:nvCxnSpPr>
              <p:cNvPr id="21" name="直接连接符 20"/>
              <p:cNvCxnSpPr/>
              <p:nvPr/>
            </p:nvCxnSpPr>
            <p:spPr>
              <a:xfrm>
                <a:off x="5358043" y="952500"/>
                <a:ext cx="370034" cy="0"/>
              </a:xfrm>
              <a:prstGeom prst="line">
                <a:avLst/>
              </a:prstGeom>
              <a:solidFill>
                <a:srgbClr val="FFC000"/>
              </a:solidFill>
              <a:ln w="38100" cap="rnd">
                <a:solidFill>
                  <a:srgbClr val="002060"/>
                </a:solidFill>
              </a:ln>
            </p:spPr>
            <p:style>
              <a:lnRef idx="2">
                <a:schemeClr val="accent1">
                  <a:shade val="50000"/>
                </a:schemeClr>
              </a:lnRef>
              <a:fillRef idx="1">
                <a:schemeClr val="accent1"/>
              </a:fillRef>
              <a:effectRef idx="0">
                <a:schemeClr val="accent1"/>
              </a:effectRef>
              <a:fontRef idx="minor">
                <a:schemeClr val="lt1"/>
              </a:fontRef>
            </p:style>
          </p:cxnSp>
        </p:gr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2373" y="209002"/>
              <a:ext cx="3258181" cy="2297190"/>
            </a:xfrm>
            <a:prstGeom prst="rect">
              <a:avLst/>
            </a:prstGeom>
          </p:spPr>
        </p:pic>
        <p:pic>
          <p:nvPicPr>
            <p:cNvPr id="23" name="图片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1517" y="1951741"/>
              <a:ext cx="2851785" cy="2010659"/>
            </a:xfrm>
            <a:prstGeom prst="rect">
              <a:avLst/>
            </a:prstGeom>
          </p:spPr>
        </p:pic>
      </p:grpSp>
      <p:grpSp>
        <p:nvGrpSpPr>
          <p:cNvPr id="28" name="组合 27"/>
          <p:cNvGrpSpPr/>
          <p:nvPr/>
        </p:nvGrpSpPr>
        <p:grpSpPr>
          <a:xfrm>
            <a:off x="4800491" y="1028551"/>
            <a:ext cx="3026232" cy="1654969"/>
            <a:chOff x="4502328" y="1280011"/>
            <a:chExt cx="3026232" cy="1654969"/>
          </a:xfrm>
        </p:grpSpPr>
        <p:sp>
          <p:nvSpPr>
            <p:cNvPr id="25" name="文本框 24"/>
            <p:cNvSpPr txBox="1"/>
            <p:nvPr/>
          </p:nvSpPr>
          <p:spPr>
            <a:xfrm>
              <a:off x="4797046" y="1280011"/>
              <a:ext cx="2390024" cy="1323439"/>
            </a:xfrm>
            <a:prstGeom prst="rect">
              <a:avLst/>
            </a:prstGeom>
            <a:noFill/>
          </p:spPr>
          <p:txBody>
            <a:bodyPr wrap="square" rtlCol="0">
              <a:spAutoFit/>
            </a:bodyPr>
            <a:lstStyle/>
            <a:p>
              <a:pPr algn="ctr"/>
              <a:r>
                <a:rPr lang="zh-TW" altLang="en-US" sz="8000" dirty="0">
                  <a:solidFill>
                    <a:schemeClr val="bg1"/>
                  </a:solidFill>
                  <a:latin typeface="印品粗朗体" panose="02000000000000000000" pitchFamily="2" charset="-122"/>
                  <a:ea typeface="印品粗朗体" panose="02000000000000000000" pitchFamily="2" charset="-122"/>
                </a:rPr>
                <a:t>目錄</a:t>
              </a:r>
              <a:endParaRPr lang="zh-CN" altLang="en-US" sz="8000" dirty="0">
                <a:solidFill>
                  <a:schemeClr val="bg1"/>
                </a:solidFill>
                <a:latin typeface="印品粗朗体" panose="02000000000000000000" pitchFamily="2" charset="-122"/>
                <a:ea typeface="印品粗朗体" panose="02000000000000000000" pitchFamily="2" charset="-122"/>
              </a:endParaRPr>
            </a:p>
          </p:txBody>
        </p:sp>
        <p:sp>
          <p:nvSpPr>
            <p:cNvPr id="27" name="文本框 26"/>
            <p:cNvSpPr txBox="1"/>
            <p:nvPr/>
          </p:nvSpPr>
          <p:spPr>
            <a:xfrm>
              <a:off x="4502328" y="2411760"/>
              <a:ext cx="3026232" cy="523220"/>
            </a:xfrm>
            <a:prstGeom prst="rect">
              <a:avLst/>
            </a:prstGeom>
            <a:noFill/>
          </p:spPr>
          <p:txBody>
            <a:bodyPr wrap="square" rtlCol="0">
              <a:spAutoFit/>
            </a:bodyPr>
            <a:lstStyle/>
            <a:p>
              <a:pPr algn="dist"/>
              <a:r>
                <a:rPr lang="en-US" altLang="zh-CN" sz="2800" dirty="0">
                  <a:solidFill>
                    <a:schemeClr val="bg1"/>
                  </a:solidFill>
                  <a:latin typeface="印品粗朗体" panose="02000000000000000000" pitchFamily="2" charset="-122"/>
                  <a:ea typeface="印品粗朗体" panose="02000000000000000000" pitchFamily="2" charset="-122"/>
                </a:rPr>
                <a:t>CONTENTS</a:t>
              </a:r>
              <a:endParaRPr lang="zh-CN" altLang="en-US" sz="2800" dirty="0">
                <a:solidFill>
                  <a:schemeClr val="bg1"/>
                </a:solidFill>
                <a:latin typeface="印品粗朗体" panose="02000000000000000000" pitchFamily="2" charset="-122"/>
                <a:ea typeface="印品粗朗体" panose="02000000000000000000" pitchFamily="2" charset="-122"/>
              </a:endParaRPr>
            </a:p>
          </p:txBody>
        </p:sp>
      </p:grpSp>
      <p:grpSp>
        <p:nvGrpSpPr>
          <p:cNvPr id="91" name="组合 90"/>
          <p:cNvGrpSpPr/>
          <p:nvPr/>
        </p:nvGrpSpPr>
        <p:grpSpPr>
          <a:xfrm>
            <a:off x="5218130" y="4188948"/>
            <a:ext cx="2286000" cy="1705485"/>
            <a:chOff x="1073792" y="3271222"/>
            <a:chExt cx="2286000" cy="1705485"/>
          </a:xfrm>
        </p:grpSpPr>
        <p:grpSp>
          <p:nvGrpSpPr>
            <p:cNvPr id="92" name="组合 91"/>
            <p:cNvGrpSpPr/>
            <p:nvPr/>
          </p:nvGrpSpPr>
          <p:grpSpPr>
            <a:xfrm>
              <a:off x="1576738" y="3271222"/>
              <a:ext cx="1214539" cy="1109883"/>
              <a:chOff x="1135912" y="3142077"/>
              <a:chExt cx="2012150" cy="1838764"/>
            </a:xfrm>
          </p:grpSpPr>
          <p:sp>
            <p:nvSpPr>
              <p:cNvPr id="94" name="任意多边形 93"/>
              <p:cNvSpPr/>
              <p:nvPr/>
            </p:nvSpPr>
            <p:spPr>
              <a:xfrm rot="2761935">
                <a:off x="1298038" y="3130817"/>
                <a:ext cx="1838764" cy="1861284"/>
              </a:xfrm>
              <a:custGeom>
                <a:avLst/>
                <a:gdLst>
                  <a:gd name="connsiteX0" fmla="*/ 44849 w 1838764"/>
                  <a:gd name="connsiteY0" fmla="*/ 1145791 h 1861284"/>
                  <a:gd name="connsiteX1" fmla="*/ 1102887 w 1838764"/>
                  <a:gd name="connsiteY1" fmla="*/ 48926 h 1861284"/>
                  <a:gd name="connsiteX2" fmla="*/ 1329157 w 1838764"/>
                  <a:gd name="connsiteY2" fmla="*/ 44849 h 1861284"/>
                  <a:gd name="connsiteX3" fmla="*/ 1789838 w 1838764"/>
                  <a:gd name="connsiteY3" fmla="*/ 489223 h 1861284"/>
                  <a:gd name="connsiteX4" fmla="*/ 1793915 w 1838764"/>
                  <a:gd name="connsiteY4" fmla="*/ 715492 h 1861284"/>
                  <a:gd name="connsiteX5" fmla="*/ 1426487 w 1838764"/>
                  <a:gd name="connsiteY5" fmla="*/ 1096404 h 1861284"/>
                  <a:gd name="connsiteX6" fmla="*/ 1426487 w 1838764"/>
                  <a:gd name="connsiteY6" fmla="*/ 1311959 h 1861284"/>
                  <a:gd name="connsiteX7" fmla="*/ 1305837 w 1838764"/>
                  <a:gd name="connsiteY7" fmla="*/ 1432609 h 1861284"/>
                  <a:gd name="connsiteX8" fmla="*/ 1102183 w 1838764"/>
                  <a:gd name="connsiteY8" fmla="*/ 1432609 h 1861284"/>
                  <a:gd name="connsiteX9" fmla="*/ 735877 w 1838764"/>
                  <a:gd name="connsiteY9" fmla="*/ 1812358 h 1861284"/>
                  <a:gd name="connsiteX10" fmla="*/ 509607 w 1838764"/>
                  <a:gd name="connsiteY10" fmla="*/ 1816435 h 1861284"/>
                  <a:gd name="connsiteX11" fmla="*/ 48926 w 1838764"/>
                  <a:gd name="connsiteY11" fmla="*/ 1372061 h 1861284"/>
                  <a:gd name="connsiteX12" fmla="*/ 44849 w 1838764"/>
                  <a:gd name="connsiteY12" fmla="*/ 1145791 h 1861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8764" h="1861284">
                    <a:moveTo>
                      <a:pt x="44849" y="1145791"/>
                    </a:moveTo>
                    <a:lnTo>
                      <a:pt x="1102887" y="48926"/>
                    </a:lnTo>
                    <a:cubicBezTo>
                      <a:pt x="1164244" y="-14682"/>
                      <a:pt x="1265549" y="-16508"/>
                      <a:pt x="1329157" y="44849"/>
                    </a:cubicBezTo>
                    <a:lnTo>
                      <a:pt x="1789838" y="489223"/>
                    </a:lnTo>
                    <a:cubicBezTo>
                      <a:pt x="1853446" y="550579"/>
                      <a:pt x="1855272" y="651884"/>
                      <a:pt x="1793915" y="715492"/>
                    </a:cubicBezTo>
                    <a:lnTo>
                      <a:pt x="1426487" y="1096404"/>
                    </a:lnTo>
                    <a:lnTo>
                      <a:pt x="1426487" y="1311959"/>
                    </a:lnTo>
                    <a:cubicBezTo>
                      <a:pt x="1426487" y="1378592"/>
                      <a:pt x="1372470" y="1432609"/>
                      <a:pt x="1305837" y="1432609"/>
                    </a:cubicBezTo>
                    <a:lnTo>
                      <a:pt x="1102183" y="1432609"/>
                    </a:lnTo>
                    <a:lnTo>
                      <a:pt x="735877" y="1812358"/>
                    </a:lnTo>
                    <a:cubicBezTo>
                      <a:pt x="674520" y="1875966"/>
                      <a:pt x="573215" y="1877791"/>
                      <a:pt x="509607" y="1816435"/>
                    </a:cubicBezTo>
                    <a:lnTo>
                      <a:pt x="48926" y="1372061"/>
                    </a:lnTo>
                    <a:cubicBezTo>
                      <a:pt x="-14682" y="1310704"/>
                      <a:pt x="-16508" y="1209400"/>
                      <a:pt x="44849" y="1145791"/>
                    </a:cubicBezTo>
                    <a:close/>
                  </a:path>
                </a:pathLst>
              </a:custGeom>
              <a:solidFill>
                <a:srgbClr val="55BE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5" name="组合 94"/>
              <p:cNvGrpSpPr/>
              <p:nvPr/>
            </p:nvGrpSpPr>
            <p:grpSpPr>
              <a:xfrm>
                <a:off x="1135912" y="3489276"/>
                <a:ext cx="1830957" cy="1144365"/>
                <a:chOff x="8001274" y="4165036"/>
                <a:chExt cx="1830957" cy="1144365"/>
              </a:xfrm>
            </p:grpSpPr>
            <p:sp>
              <p:nvSpPr>
                <p:cNvPr id="96" name="任意多边形 95"/>
                <p:cNvSpPr/>
                <p:nvPr/>
              </p:nvSpPr>
              <p:spPr>
                <a:xfrm rot="2954734">
                  <a:off x="8575504" y="4836337"/>
                  <a:ext cx="435953" cy="510176"/>
                </a:xfrm>
                <a:custGeom>
                  <a:avLst/>
                  <a:gdLst>
                    <a:gd name="connsiteX0" fmla="*/ 0 w 535991"/>
                    <a:gd name="connsiteY0" fmla="*/ 609454 h 609454"/>
                    <a:gd name="connsiteX1" fmla="*/ 525222 w 535991"/>
                    <a:gd name="connsiteY1" fmla="*/ 0 h 609454"/>
                    <a:gd name="connsiteX2" fmla="*/ 527146 w 535991"/>
                    <a:gd name="connsiteY2" fmla="*/ 2852 h 609454"/>
                    <a:gd name="connsiteX3" fmla="*/ 535991 w 535991"/>
                    <a:gd name="connsiteY3" fmla="*/ 46666 h 609454"/>
                    <a:gd name="connsiteX4" fmla="*/ 535991 w 535991"/>
                    <a:gd name="connsiteY4" fmla="*/ 496894 h 609454"/>
                    <a:gd name="connsiteX5" fmla="*/ 423431 w 535991"/>
                    <a:gd name="connsiteY5" fmla="*/ 609454 h 609454"/>
                    <a:gd name="connsiteX0" fmla="*/ 535991 w 627431"/>
                    <a:gd name="connsiteY0" fmla="*/ 46666 h 609454"/>
                    <a:gd name="connsiteX1" fmla="*/ 535991 w 627431"/>
                    <a:gd name="connsiteY1" fmla="*/ 496894 h 609454"/>
                    <a:gd name="connsiteX2" fmla="*/ 423431 w 627431"/>
                    <a:gd name="connsiteY2" fmla="*/ 609454 h 609454"/>
                    <a:gd name="connsiteX3" fmla="*/ 0 w 627431"/>
                    <a:gd name="connsiteY3" fmla="*/ 609454 h 609454"/>
                    <a:gd name="connsiteX4" fmla="*/ 525222 w 627431"/>
                    <a:gd name="connsiteY4" fmla="*/ 0 h 609454"/>
                    <a:gd name="connsiteX5" fmla="*/ 527146 w 627431"/>
                    <a:gd name="connsiteY5" fmla="*/ 2852 h 609454"/>
                    <a:gd name="connsiteX6" fmla="*/ 627431 w 627431"/>
                    <a:gd name="connsiteY6" fmla="*/ 138106 h 609454"/>
                    <a:gd name="connsiteX0" fmla="*/ 535991 w 627431"/>
                    <a:gd name="connsiteY0" fmla="*/ 46666 h 609454"/>
                    <a:gd name="connsiteX1" fmla="*/ 535991 w 627431"/>
                    <a:gd name="connsiteY1" fmla="*/ 496894 h 609454"/>
                    <a:gd name="connsiteX2" fmla="*/ 423431 w 627431"/>
                    <a:gd name="connsiteY2" fmla="*/ 609454 h 609454"/>
                    <a:gd name="connsiteX3" fmla="*/ 0 w 627431"/>
                    <a:gd name="connsiteY3" fmla="*/ 609454 h 609454"/>
                    <a:gd name="connsiteX4" fmla="*/ 525222 w 627431"/>
                    <a:gd name="connsiteY4" fmla="*/ 0 h 609454"/>
                    <a:gd name="connsiteX5" fmla="*/ 627431 w 627431"/>
                    <a:gd name="connsiteY5" fmla="*/ 138106 h 609454"/>
                    <a:gd name="connsiteX0" fmla="*/ 535991 w 627431"/>
                    <a:gd name="connsiteY0" fmla="*/ 0 h 562788"/>
                    <a:gd name="connsiteX1" fmla="*/ 535991 w 627431"/>
                    <a:gd name="connsiteY1" fmla="*/ 450228 h 562788"/>
                    <a:gd name="connsiteX2" fmla="*/ 423431 w 627431"/>
                    <a:gd name="connsiteY2" fmla="*/ 562788 h 562788"/>
                    <a:gd name="connsiteX3" fmla="*/ 0 w 627431"/>
                    <a:gd name="connsiteY3" fmla="*/ 562788 h 562788"/>
                    <a:gd name="connsiteX4" fmla="*/ 627431 w 627431"/>
                    <a:gd name="connsiteY4" fmla="*/ 91440 h 562788"/>
                    <a:gd name="connsiteX0" fmla="*/ 535991 w 535991"/>
                    <a:gd name="connsiteY0" fmla="*/ 0 h 562788"/>
                    <a:gd name="connsiteX1" fmla="*/ 535991 w 535991"/>
                    <a:gd name="connsiteY1" fmla="*/ 450228 h 562788"/>
                    <a:gd name="connsiteX2" fmla="*/ 423431 w 535991"/>
                    <a:gd name="connsiteY2" fmla="*/ 562788 h 562788"/>
                    <a:gd name="connsiteX3" fmla="*/ 0 w 535991"/>
                    <a:gd name="connsiteY3" fmla="*/ 562788 h 562788"/>
                  </a:gdLst>
                  <a:ahLst/>
                  <a:cxnLst>
                    <a:cxn ang="0">
                      <a:pos x="connsiteX0" y="connsiteY0"/>
                    </a:cxn>
                    <a:cxn ang="0">
                      <a:pos x="connsiteX1" y="connsiteY1"/>
                    </a:cxn>
                    <a:cxn ang="0">
                      <a:pos x="connsiteX2" y="connsiteY2"/>
                    </a:cxn>
                    <a:cxn ang="0">
                      <a:pos x="connsiteX3" y="connsiteY3"/>
                    </a:cxn>
                  </a:cxnLst>
                  <a:rect l="l" t="t" r="r" b="b"/>
                  <a:pathLst>
                    <a:path w="535991" h="562788">
                      <a:moveTo>
                        <a:pt x="535991" y="0"/>
                      </a:moveTo>
                      <a:lnTo>
                        <a:pt x="535991" y="450228"/>
                      </a:lnTo>
                      <a:cubicBezTo>
                        <a:pt x="535991" y="512393"/>
                        <a:pt x="485596" y="562788"/>
                        <a:pt x="423431" y="562788"/>
                      </a:cubicBezTo>
                      <a:lnTo>
                        <a:pt x="0" y="562788"/>
                      </a:lnTo>
                    </a:path>
                  </a:pathLst>
                </a:custGeom>
                <a:noFill/>
                <a:ln w="38100">
                  <a:solidFill>
                    <a:srgbClr val="2A3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7" name="组合 96"/>
                <p:cNvGrpSpPr/>
                <p:nvPr/>
              </p:nvGrpSpPr>
              <p:grpSpPr>
                <a:xfrm>
                  <a:off x="8001274" y="4165036"/>
                  <a:ext cx="1830957" cy="928228"/>
                  <a:chOff x="4250868" y="853440"/>
                  <a:chExt cx="4298772" cy="2179320"/>
                </a:xfrm>
              </p:grpSpPr>
              <p:sp>
                <p:nvSpPr>
                  <p:cNvPr id="98" name="任意多边形 97"/>
                  <p:cNvSpPr/>
                  <p:nvPr/>
                </p:nvSpPr>
                <p:spPr>
                  <a:xfrm>
                    <a:off x="4250868" y="853440"/>
                    <a:ext cx="1447800" cy="2179320"/>
                  </a:xfrm>
                  <a:custGeom>
                    <a:avLst/>
                    <a:gdLst>
                      <a:gd name="connsiteX0" fmla="*/ 363227 w 1447800"/>
                      <a:gd name="connsiteY0" fmla="*/ 0 h 2179320"/>
                      <a:gd name="connsiteX1" fmla="*/ 1447800 w 1447800"/>
                      <a:gd name="connsiteY1" fmla="*/ 0 h 2179320"/>
                      <a:gd name="connsiteX2" fmla="*/ 1447800 w 1447800"/>
                      <a:gd name="connsiteY2" fmla="*/ 2179320 h 2179320"/>
                      <a:gd name="connsiteX3" fmla="*/ 363227 w 1447800"/>
                      <a:gd name="connsiteY3" fmla="*/ 2179320 h 2179320"/>
                      <a:gd name="connsiteX4" fmla="*/ 0 w 1447800"/>
                      <a:gd name="connsiteY4" fmla="*/ 1816093 h 2179320"/>
                      <a:gd name="connsiteX5" fmla="*/ 0 w 1447800"/>
                      <a:gd name="connsiteY5" fmla="*/ 363227 h 2179320"/>
                      <a:gd name="connsiteX6" fmla="*/ 363227 w 1447800"/>
                      <a:gd name="connsiteY6" fmla="*/ 0 h 2179320"/>
                      <a:gd name="connsiteX0" fmla="*/ 1447800 w 1539240"/>
                      <a:gd name="connsiteY0" fmla="*/ 2179320 h 2270760"/>
                      <a:gd name="connsiteX1" fmla="*/ 363227 w 1539240"/>
                      <a:gd name="connsiteY1" fmla="*/ 2179320 h 2270760"/>
                      <a:gd name="connsiteX2" fmla="*/ 0 w 1539240"/>
                      <a:gd name="connsiteY2" fmla="*/ 1816093 h 2270760"/>
                      <a:gd name="connsiteX3" fmla="*/ 0 w 1539240"/>
                      <a:gd name="connsiteY3" fmla="*/ 363227 h 2270760"/>
                      <a:gd name="connsiteX4" fmla="*/ 363227 w 1539240"/>
                      <a:gd name="connsiteY4" fmla="*/ 0 h 2270760"/>
                      <a:gd name="connsiteX5" fmla="*/ 1447800 w 1539240"/>
                      <a:gd name="connsiteY5" fmla="*/ 0 h 2270760"/>
                      <a:gd name="connsiteX6" fmla="*/ 1539240 w 1539240"/>
                      <a:gd name="connsiteY6" fmla="*/ 2270760 h 2270760"/>
                      <a:gd name="connsiteX0" fmla="*/ 1447800 w 1447800"/>
                      <a:gd name="connsiteY0" fmla="*/ 2179320 h 2179320"/>
                      <a:gd name="connsiteX1" fmla="*/ 363227 w 1447800"/>
                      <a:gd name="connsiteY1" fmla="*/ 2179320 h 2179320"/>
                      <a:gd name="connsiteX2" fmla="*/ 0 w 1447800"/>
                      <a:gd name="connsiteY2" fmla="*/ 1816093 h 2179320"/>
                      <a:gd name="connsiteX3" fmla="*/ 0 w 1447800"/>
                      <a:gd name="connsiteY3" fmla="*/ 363227 h 2179320"/>
                      <a:gd name="connsiteX4" fmla="*/ 363227 w 1447800"/>
                      <a:gd name="connsiteY4" fmla="*/ 0 h 2179320"/>
                      <a:gd name="connsiteX5" fmla="*/ 1447800 w 1447800"/>
                      <a:gd name="connsiteY5" fmla="*/ 0 h 2179320"/>
                      <a:gd name="connsiteX0" fmla="*/ 1447800 w 1447800"/>
                      <a:gd name="connsiteY0" fmla="*/ 2179320 h 2179320"/>
                      <a:gd name="connsiteX1" fmla="*/ 1052652 w 1447800"/>
                      <a:gd name="connsiteY1" fmla="*/ 2171700 h 2179320"/>
                      <a:gd name="connsiteX2" fmla="*/ 363227 w 1447800"/>
                      <a:gd name="connsiteY2" fmla="*/ 2179320 h 2179320"/>
                      <a:gd name="connsiteX3" fmla="*/ 0 w 1447800"/>
                      <a:gd name="connsiteY3" fmla="*/ 1816093 h 2179320"/>
                      <a:gd name="connsiteX4" fmla="*/ 0 w 1447800"/>
                      <a:gd name="connsiteY4" fmla="*/ 363227 h 2179320"/>
                      <a:gd name="connsiteX5" fmla="*/ 363227 w 1447800"/>
                      <a:gd name="connsiteY5" fmla="*/ 0 h 2179320"/>
                      <a:gd name="connsiteX6" fmla="*/ 1447800 w 1447800"/>
                      <a:gd name="connsiteY6" fmla="*/ 0 h 2179320"/>
                      <a:gd name="connsiteX0" fmla="*/ 1052652 w 1447800"/>
                      <a:gd name="connsiteY0" fmla="*/ 2171700 h 2179320"/>
                      <a:gd name="connsiteX1" fmla="*/ 363227 w 1447800"/>
                      <a:gd name="connsiteY1" fmla="*/ 2179320 h 2179320"/>
                      <a:gd name="connsiteX2" fmla="*/ 0 w 1447800"/>
                      <a:gd name="connsiteY2" fmla="*/ 1816093 h 2179320"/>
                      <a:gd name="connsiteX3" fmla="*/ 0 w 1447800"/>
                      <a:gd name="connsiteY3" fmla="*/ 363227 h 2179320"/>
                      <a:gd name="connsiteX4" fmla="*/ 363227 w 1447800"/>
                      <a:gd name="connsiteY4" fmla="*/ 0 h 2179320"/>
                      <a:gd name="connsiteX5" fmla="*/ 1447800 w 1447800"/>
                      <a:gd name="connsiteY5" fmla="*/ 0 h 2179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7800" h="2179320">
                        <a:moveTo>
                          <a:pt x="1052652" y="2171700"/>
                        </a:moveTo>
                        <a:lnTo>
                          <a:pt x="363227" y="2179320"/>
                        </a:lnTo>
                        <a:cubicBezTo>
                          <a:pt x="162622" y="2179320"/>
                          <a:pt x="0" y="2016698"/>
                          <a:pt x="0" y="1816093"/>
                        </a:cubicBezTo>
                        <a:lnTo>
                          <a:pt x="0" y="363227"/>
                        </a:lnTo>
                        <a:cubicBezTo>
                          <a:pt x="0" y="162622"/>
                          <a:pt x="162622" y="0"/>
                          <a:pt x="363227" y="0"/>
                        </a:cubicBezTo>
                        <a:lnTo>
                          <a:pt x="1447800" y="0"/>
                        </a:lnTo>
                      </a:path>
                    </a:pathLst>
                  </a:custGeom>
                  <a:noFill/>
                  <a:ln w="38100">
                    <a:solidFill>
                      <a:srgbClr val="2A3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任意多边形 98"/>
                  <p:cNvSpPr/>
                  <p:nvPr/>
                </p:nvSpPr>
                <p:spPr>
                  <a:xfrm>
                    <a:off x="7208520" y="853440"/>
                    <a:ext cx="1341120" cy="2179320"/>
                  </a:xfrm>
                  <a:custGeom>
                    <a:avLst/>
                    <a:gdLst>
                      <a:gd name="connsiteX0" fmla="*/ 0 w 1341120"/>
                      <a:gd name="connsiteY0" fmla="*/ 0 h 2179320"/>
                      <a:gd name="connsiteX1" fmla="*/ 977893 w 1341120"/>
                      <a:gd name="connsiteY1" fmla="*/ 0 h 2179320"/>
                      <a:gd name="connsiteX2" fmla="*/ 1341120 w 1341120"/>
                      <a:gd name="connsiteY2" fmla="*/ 363227 h 2179320"/>
                      <a:gd name="connsiteX3" fmla="*/ 1341120 w 1341120"/>
                      <a:gd name="connsiteY3" fmla="*/ 1816093 h 2179320"/>
                      <a:gd name="connsiteX4" fmla="*/ 977893 w 1341120"/>
                      <a:gd name="connsiteY4" fmla="*/ 2179320 h 2179320"/>
                      <a:gd name="connsiteX5" fmla="*/ 0 w 1341120"/>
                      <a:gd name="connsiteY5" fmla="*/ 2179320 h 2179320"/>
                      <a:gd name="connsiteX6" fmla="*/ 0 w 1341120"/>
                      <a:gd name="connsiteY6" fmla="*/ 0 h 2179320"/>
                      <a:gd name="connsiteX0" fmla="*/ 0 w 1341120"/>
                      <a:gd name="connsiteY0" fmla="*/ 0 h 2179320"/>
                      <a:gd name="connsiteX1" fmla="*/ 977893 w 1341120"/>
                      <a:gd name="connsiteY1" fmla="*/ 0 h 2179320"/>
                      <a:gd name="connsiteX2" fmla="*/ 1341120 w 1341120"/>
                      <a:gd name="connsiteY2" fmla="*/ 363227 h 2179320"/>
                      <a:gd name="connsiteX3" fmla="*/ 1341120 w 1341120"/>
                      <a:gd name="connsiteY3" fmla="*/ 1816093 h 2179320"/>
                      <a:gd name="connsiteX4" fmla="*/ 977893 w 1341120"/>
                      <a:gd name="connsiteY4" fmla="*/ 2179320 h 2179320"/>
                      <a:gd name="connsiteX5" fmla="*/ 0 w 1341120"/>
                      <a:gd name="connsiteY5" fmla="*/ 2179320 h 2179320"/>
                      <a:gd name="connsiteX6" fmla="*/ 91440 w 1341120"/>
                      <a:gd name="connsiteY6" fmla="*/ 91440 h 2179320"/>
                      <a:gd name="connsiteX0" fmla="*/ 0 w 1341120"/>
                      <a:gd name="connsiteY0" fmla="*/ 0 h 2179320"/>
                      <a:gd name="connsiteX1" fmla="*/ 977893 w 1341120"/>
                      <a:gd name="connsiteY1" fmla="*/ 0 h 2179320"/>
                      <a:gd name="connsiteX2" fmla="*/ 1341120 w 1341120"/>
                      <a:gd name="connsiteY2" fmla="*/ 363227 h 2179320"/>
                      <a:gd name="connsiteX3" fmla="*/ 1341120 w 1341120"/>
                      <a:gd name="connsiteY3" fmla="*/ 1816093 h 2179320"/>
                      <a:gd name="connsiteX4" fmla="*/ 977893 w 1341120"/>
                      <a:gd name="connsiteY4" fmla="*/ 2179320 h 2179320"/>
                      <a:gd name="connsiteX5" fmla="*/ 0 w 1341120"/>
                      <a:gd name="connsiteY5" fmla="*/ 2179320 h 2179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1120" h="2179320">
                        <a:moveTo>
                          <a:pt x="0" y="0"/>
                        </a:moveTo>
                        <a:lnTo>
                          <a:pt x="977893" y="0"/>
                        </a:lnTo>
                        <a:cubicBezTo>
                          <a:pt x="1178498" y="0"/>
                          <a:pt x="1341120" y="162622"/>
                          <a:pt x="1341120" y="363227"/>
                        </a:cubicBezTo>
                        <a:lnTo>
                          <a:pt x="1341120" y="1816093"/>
                        </a:lnTo>
                        <a:cubicBezTo>
                          <a:pt x="1341120" y="2016698"/>
                          <a:pt x="1178498" y="2179320"/>
                          <a:pt x="977893" y="2179320"/>
                        </a:cubicBezTo>
                        <a:lnTo>
                          <a:pt x="0" y="2179320"/>
                        </a:lnTo>
                      </a:path>
                    </a:pathLst>
                  </a:custGeom>
                  <a:noFill/>
                  <a:ln w="38100">
                    <a:solidFill>
                      <a:srgbClr val="2A3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0" name="直接连接符 99"/>
                  <p:cNvCxnSpPr/>
                  <p:nvPr/>
                </p:nvCxnSpPr>
                <p:spPr>
                  <a:xfrm>
                    <a:off x="6381286" y="853440"/>
                    <a:ext cx="718391" cy="0"/>
                  </a:xfrm>
                  <a:prstGeom prst="line">
                    <a:avLst/>
                  </a:prstGeom>
                  <a:solidFill>
                    <a:srgbClr val="FFC000"/>
                  </a:solidFill>
                  <a:ln w="38100" cap="rnd">
                    <a:solidFill>
                      <a:srgbClr val="002060"/>
                    </a:solidFill>
                  </a:ln>
                </p:spPr>
                <p:style>
                  <a:lnRef idx="2">
                    <a:schemeClr val="accent1">
                      <a:shade val="50000"/>
                    </a:schemeClr>
                  </a:lnRef>
                  <a:fillRef idx="1">
                    <a:schemeClr val="accent1"/>
                  </a:fillRef>
                  <a:effectRef idx="0">
                    <a:schemeClr val="accent1"/>
                  </a:effectRef>
                  <a:fontRef idx="minor">
                    <a:schemeClr val="lt1"/>
                  </a:fontRef>
                </p:style>
              </p:cxnSp>
              <p:cxnSp>
                <p:nvCxnSpPr>
                  <p:cNvPr id="101" name="直接连接符 100"/>
                  <p:cNvCxnSpPr/>
                  <p:nvPr/>
                </p:nvCxnSpPr>
                <p:spPr>
                  <a:xfrm>
                    <a:off x="6898607" y="3025139"/>
                    <a:ext cx="370034" cy="0"/>
                  </a:xfrm>
                  <a:prstGeom prst="line">
                    <a:avLst/>
                  </a:prstGeom>
                  <a:solidFill>
                    <a:srgbClr val="FFC000"/>
                  </a:solidFill>
                  <a:ln w="38100" cap="rnd">
                    <a:solidFill>
                      <a:srgbClr val="002060"/>
                    </a:solidFill>
                  </a:ln>
                </p:spPr>
                <p:style>
                  <a:lnRef idx="2">
                    <a:schemeClr val="accent1">
                      <a:shade val="50000"/>
                    </a:schemeClr>
                  </a:lnRef>
                  <a:fillRef idx="1">
                    <a:schemeClr val="accent1"/>
                  </a:fillRef>
                  <a:effectRef idx="0">
                    <a:schemeClr val="accent1"/>
                  </a:effectRef>
                  <a:fontRef idx="minor">
                    <a:schemeClr val="lt1"/>
                  </a:fontRef>
                </p:style>
              </p:cxnSp>
              <p:cxnSp>
                <p:nvCxnSpPr>
                  <p:cNvPr id="102" name="直接连接符 101"/>
                  <p:cNvCxnSpPr/>
                  <p:nvPr/>
                </p:nvCxnSpPr>
                <p:spPr>
                  <a:xfrm>
                    <a:off x="5830483" y="853440"/>
                    <a:ext cx="370034" cy="0"/>
                  </a:xfrm>
                  <a:prstGeom prst="line">
                    <a:avLst/>
                  </a:prstGeom>
                  <a:solidFill>
                    <a:srgbClr val="FFC000"/>
                  </a:solidFill>
                  <a:ln w="38100" cap="rnd">
                    <a:solidFill>
                      <a:srgbClr val="002060"/>
                    </a:solidFill>
                  </a:ln>
                </p:spPr>
                <p:style>
                  <a:lnRef idx="2">
                    <a:schemeClr val="accent1">
                      <a:shade val="50000"/>
                    </a:schemeClr>
                  </a:lnRef>
                  <a:fillRef idx="1">
                    <a:schemeClr val="accent1"/>
                  </a:fillRef>
                  <a:effectRef idx="0">
                    <a:schemeClr val="accent1"/>
                  </a:effectRef>
                  <a:fontRef idx="minor">
                    <a:schemeClr val="lt1"/>
                  </a:fontRef>
                </p:style>
              </p:cxnSp>
            </p:grpSp>
          </p:grpSp>
        </p:grpSp>
        <p:sp>
          <p:nvSpPr>
            <p:cNvPr id="93" name="文本框 92"/>
            <p:cNvSpPr txBox="1"/>
            <p:nvPr/>
          </p:nvSpPr>
          <p:spPr>
            <a:xfrm>
              <a:off x="1073792" y="4391932"/>
              <a:ext cx="2286000" cy="584775"/>
            </a:xfrm>
            <a:prstGeom prst="rect">
              <a:avLst/>
            </a:prstGeom>
            <a:noFill/>
          </p:spPr>
          <p:txBody>
            <a:bodyPr wrap="square" rtlCol="0">
              <a:spAutoFit/>
            </a:bodyPr>
            <a:lstStyle/>
            <a:p>
              <a:pPr algn="ctr"/>
              <a:r>
                <a:rPr lang="zh-CN" altLang="en-US" sz="3200" dirty="0">
                  <a:solidFill>
                    <a:srgbClr val="2A3364"/>
                  </a:solidFill>
                  <a:latin typeface="印品粗朗体" panose="02000000000000000000" pitchFamily="2" charset="-122"/>
                  <a:ea typeface="印品粗朗体" panose="02000000000000000000" pitchFamily="2" charset="-122"/>
                </a:rPr>
                <a:t>課程照片</a:t>
              </a:r>
            </a:p>
          </p:txBody>
        </p:sp>
      </p:grpSp>
      <p:grpSp>
        <p:nvGrpSpPr>
          <p:cNvPr id="103" name="组合 102"/>
          <p:cNvGrpSpPr/>
          <p:nvPr/>
        </p:nvGrpSpPr>
        <p:grpSpPr>
          <a:xfrm>
            <a:off x="7996930" y="3687677"/>
            <a:ext cx="2286000" cy="1705485"/>
            <a:chOff x="1073792" y="3271222"/>
            <a:chExt cx="2286000" cy="1705485"/>
          </a:xfrm>
        </p:grpSpPr>
        <p:grpSp>
          <p:nvGrpSpPr>
            <p:cNvPr id="104" name="组合 103"/>
            <p:cNvGrpSpPr/>
            <p:nvPr/>
          </p:nvGrpSpPr>
          <p:grpSpPr>
            <a:xfrm>
              <a:off x="1576738" y="3271222"/>
              <a:ext cx="1214539" cy="1109883"/>
              <a:chOff x="1135912" y="3142077"/>
              <a:chExt cx="2012150" cy="1838764"/>
            </a:xfrm>
          </p:grpSpPr>
          <p:sp>
            <p:nvSpPr>
              <p:cNvPr id="106" name="任意多边形 105"/>
              <p:cNvSpPr/>
              <p:nvPr/>
            </p:nvSpPr>
            <p:spPr>
              <a:xfrm rot="2761935">
                <a:off x="1298038" y="3130817"/>
                <a:ext cx="1838764" cy="1861284"/>
              </a:xfrm>
              <a:custGeom>
                <a:avLst/>
                <a:gdLst>
                  <a:gd name="connsiteX0" fmla="*/ 44849 w 1838764"/>
                  <a:gd name="connsiteY0" fmla="*/ 1145791 h 1861284"/>
                  <a:gd name="connsiteX1" fmla="*/ 1102887 w 1838764"/>
                  <a:gd name="connsiteY1" fmla="*/ 48926 h 1861284"/>
                  <a:gd name="connsiteX2" fmla="*/ 1329157 w 1838764"/>
                  <a:gd name="connsiteY2" fmla="*/ 44849 h 1861284"/>
                  <a:gd name="connsiteX3" fmla="*/ 1789838 w 1838764"/>
                  <a:gd name="connsiteY3" fmla="*/ 489223 h 1861284"/>
                  <a:gd name="connsiteX4" fmla="*/ 1793915 w 1838764"/>
                  <a:gd name="connsiteY4" fmla="*/ 715492 h 1861284"/>
                  <a:gd name="connsiteX5" fmla="*/ 1426487 w 1838764"/>
                  <a:gd name="connsiteY5" fmla="*/ 1096404 h 1861284"/>
                  <a:gd name="connsiteX6" fmla="*/ 1426487 w 1838764"/>
                  <a:gd name="connsiteY6" fmla="*/ 1311959 h 1861284"/>
                  <a:gd name="connsiteX7" fmla="*/ 1305837 w 1838764"/>
                  <a:gd name="connsiteY7" fmla="*/ 1432609 h 1861284"/>
                  <a:gd name="connsiteX8" fmla="*/ 1102183 w 1838764"/>
                  <a:gd name="connsiteY8" fmla="*/ 1432609 h 1861284"/>
                  <a:gd name="connsiteX9" fmla="*/ 735877 w 1838764"/>
                  <a:gd name="connsiteY9" fmla="*/ 1812358 h 1861284"/>
                  <a:gd name="connsiteX10" fmla="*/ 509607 w 1838764"/>
                  <a:gd name="connsiteY10" fmla="*/ 1816435 h 1861284"/>
                  <a:gd name="connsiteX11" fmla="*/ 48926 w 1838764"/>
                  <a:gd name="connsiteY11" fmla="*/ 1372061 h 1861284"/>
                  <a:gd name="connsiteX12" fmla="*/ 44849 w 1838764"/>
                  <a:gd name="connsiteY12" fmla="*/ 1145791 h 1861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8764" h="1861284">
                    <a:moveTo>
                      <a:pt x="44849" y="1145791"/>
                    </a:moveTo>
                    <a:lnTo>
                      <a:pt x="1102887" y="48926"/>
                    </a:lnTo>
                    <a:cubicBezTo>
                      <a:pt x="1164244" y="-14682"/>
                      <a:pt x="1265549" y="-16508"/>
                      <a:pt x="1329157" y="44849"/>
                    </a:cubicBezTo>
                    <a:lnTo>
                      <a:pt x="1789838" y="489223"/>
                    </a:lnTo>
                    <a:cubicBezTo>
                      <a:pt x="1853446" y="550579"/>
                      <a:pt x="1855272" y="651884"/>
                      <a:pt x="1793915" y="715492"/>
                    </a:cubicBezTo>
                    <a:lnTo>
                      <a:pt x="1426487" y="1096404"/>
                    </a:lnTo>
                    <a:lnTo>
                      <a:pt x="1426487" y="1311959"/>
                    </a:lnTo>
                    <a:cubicBezTo>
                      <a:pt x="1426487" y="1378592"/>
                      <a:pt x="1372470" y="1432609"/>
                      <a:pt x="1305837" y="1432609"/>
                    </a:cubicBezTo>
                    <a:lnTo>
                      <a:pt x="1102183" y="1432609"/>
                    </a:lnTo>
                    <a:lnTo>
                      <a:pt x="735877" y="1812358"/>
                    </a:lnTo>
                    <a:cubicBezTo>
                      <a:pt x="674520" y="1875966"/>
                      <a:pt x="573215" y="1877791"/>
                      <a:pt x="509607" y="1816435"/>
                    </a:cubicBezTo>
                    <a:lnTo>
                      <a:pt x="48926" y="1372061"/>
                    </a:lnTo>
                    <a:cubicBezTo>
                      <a:pt x="-14682" y="1310704"/>
                      <a:pt x="-16508" y="1209400"/>
                      <a:pt x="44849" y="1145791"/>
                    </a:cubicBezTo>
                    <a:close/>
                  </a:path>
                </a:pathLst>
              </a:custGeom>
              <a:solidFill>
                <a:srgbClr val="934B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7" name="组合 106"/>
              <p:cNvGrpSpPr/>
              <p:nvPr/>
            </p:nvGrpSpPr>
            <p:grpSpPr>
              <a:xfrm>
                <a:off x="1135912" y="3489276"/>
                <a:ext cx="1830957" cy="1144365"/>
                <a:chOff x="8001274" y="4165036"/>
                <a:chExt cx="1830957" cy="1144365"/>
              </a:xfrm>
            </p:grpSpPr>
            <p:sp>
              <p:nvSpPr>
                <p:cNvPr id="108" name="任意多边形 107"/>
                <p:cNvSpPr/>
                <p:nvPr/>
              </p:nvSpPr>
              <p:spPr>
                <a:xfrm rot="2954734">
                  <a:off x="8575504" y="4836337"/>
                  <a:ext cx="435953" cy="510176"/>
                </a:xfrm>
                <a:custGeom>
                  <a:avLst/>
                  <a:gdLst>
                    <a:gd name="connsiteX0" fmla="*/ 0 w 535991"/>
                    <a:gd name="connsiteY0" fmla="*/ 609454 h 609454"/>
                    <a:gd name="connsiteX1" fmla="*/ 525222 w 535991"/>
                    <a:gd name="connsiteY1" fmla="*/ 0 h 609454"/>
                    <a:gd name="connsiteX2" fmla="*/ 527146 w 535991"/>
                    <a:gd name="connsiteY2" fmla="*/ 2852 h 609454"/>
                    <a:gd name="connsiteX3" fmla="*/ 535991 w 535991"/>
                    <a:gd name="connsiteY3" fmla="*/ 46666 h 609454"/>
                    <a:gd name="connsiteX4" fmla="*/ 535991 w 535991"/>
                    <a:gd name="connsiteY4" fmla="*/ 496894 h 609454"/>
                    <a:gd name="connsiteX5" fmla="*/ 423431 w 535991"/>
                    <a:gd name="connsiteY5" fmla="*/ 609454 h 609454"/>
                    <a:gd name="connsiteX0" fmla="*/ 535991 w 627431"/>
                    <a:gd name="connsiteY0" fmla="*/ 46666 h 609454"/>
                    <a:gd name="connsiteX1" fmla="*/ 535991 w 627431"/>
                    <a:gd name="connsiteY1" fmla="*/ 496894 h 609454"/>
                    <a:gd name="connsiteX2" fmla="*/ 423431 w 627431"/>
                    <a:gd name="connsiteY2" fmla="*/ 609454 h 609454"/>
                    <a:gd name="connsiteX3" fmla="*/ 0 w 627431"/>
                    <a:gd name="connsiteY3" fmla="*/ 609454 h 609454"/>
                    <a:gd name="connsiteX4" fmla="*/ 525222 w 627431"/>
                    <a:gd name="connsiteY4" fmla="*/ 0 h 609454"/>
                    <a:gd name="connsiteX5" fmla="*/ 527146 w 627431"/>
                    <a:gd name="connsiteY5" fmla="*/ 2852 h 609454"/>
                    <a:gd name="connsiteX6" fmla="*/ 627431 w 627431"/>
                    <a:gd name="connsiteY6" fmla="*/ 138106 h 609454"/>
                    <a:gd name="connsiteX0" fmla="*/ 535991 w 627431"/>
                    <a:gd name="connsiteY0" fmla="*/ 46666 h 609454"/>
                    <a:gd name="connsiteX1" fmla="*/ 535991 w 627431"/>
                    <a:gd name="connsiteY1" fmla="*/ 496894 h 609454"/>
                    <a:gd name="connsiteX2" fmla="*/ 423431 w 627431"/>
                    <a:gd name="connsiteY2" fmla="*/ 609454 h 609454"/>
                    <a:gd name="connsiteX3" fmla="*/ 0 w 627431"/>
                    <a:gd name="connsiteY3" fmla="*/ 609454 h 609454"/>
                    <a:gd name="connsiteX4" fmla="*/ 525222 w 627431"/>
                    <a:gd name="connsiteY4" fmla="*/ 0 h 609454"/>
                    <a:gd name="connsiteX5" fmla="*/ 627431 w 627431"/>
                    <a:gd name="connsiteY5" fmla="*/ 138106 h 609454"/>
                    <a:gd name="connsiteX0" fmla="*/ 535991 w 627431"/>
                    <a:gd name="connsiteY0" fmla="*/ 0 h 562788"/>
                    <a:gd name="connsiteX1" fmla="*/ 535991 w 627431"/>
                    <a:gd name="connsiteY1" fmla="*/ 450228 h 562788"/>
                    <a:gd name="connsiteX2" fmla="*/ 423431 w 627431"/>
                    <a:gd name="connsiteY2" fmla="*/ 562788 h 562788"/>
                    <a:gd name="connsiteX3" fmla="*/ 0 w 627431"/>
                    <a:gd name="connsiteY3" fmla="*/ 562788 h 562788"/>
                    <a:gd name="connsiteX4" fmla="*/ 627431 w 627431"/>
                    <a:gd name="connsiteY4" fmla="*/ 91440 h 562788"/>
                    <a:gd name="connsiteX0" fmla="*/ 535991 w 535991"/>
                    <a:gd name="connsiteY0" fmla="*/ 0 h 562788"/>
                    <a:gd name="connsiteX1" fmla="*/ 535991 w 535991"/>
                    <a:gd name="connsiteY1" fmla="*/ 450228 h 562788"/>
                    <a:gd name="connsiteX2" fmla="*/ 423431 w 535991"/>
                    <a:gd name="connsiteY2" fmla="*/ 562788 h 562788"/>
                    <a:gd name="connsiteX3" fmla="*/ 0 w 535991"/>
                    <a:gd name="connsiteY3" fmla="*/ 562788 h 562788"/>
                  </a:gdLst>
                  <a:ahLst/>
                  <a:cxnLst>
                    <a:cxn ang="0">
                      <a:pos x="connsiteX0" y="connsiteY0"/>
                    </a:cxn>
                    <a:cxn ang="0">
                      <a:pos x="connsiteX1" y="connsiteY1"/>
                    </a:cxn>
                    <a:cxn ang="0">
                      <a:pos x="connsiteX2" y="connsiteY2"/>
                    </a:cxn>
                    <a:cxn ang="0">
                      <a:pos x="connsiteX3" y="connsiteY3"/>
                    </a:cxn>
                  </a:cxnLst>
                  <a:rect l="l" t="t" r="r" b="b"/>
                  <a:pathLst>
                    <a:path w="535991" h="562788">
                      <a:moveTo>
                        <a:pt x="535991" y="0"/>
                      </a:moveTo>
                      <a:lnTo>
                        <a:pt x="535991" y="450228"/>
                      </a:lnTo>
                      <a:cubicBezTo>
                        <a:pt x="535991" y="512393"/>
                        <a:pt x="485596" y="562788"/>
                        <a:pt x="423431" y="562788"/>
                      </a:cubicBezTo>
                      <a:lnTo>
                        <a:pt x="0" y="562788"/>
                      </a:lnTo>
                    </a:path>
                  </a:pathLst>
                </a:custGeom>
                <a:noFill/>
                <a:ln w="38100">
                  <a:solidFill>
                    <a:srgbClr val="2A3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9" name="组合 108"/>
                <p:cNvGrpSpPr/>
                <p:nvPr/>
              </p:nvGrpSpPr>
              <p:grpSpPr>
                <a:xfrm>
                  <a:off x="8001274" y="4165036"/>
                  <a:ext cx="1830957" cy="928228"/>
                  <a:chOff x="4250868" y="853440"/>
                  <a:chExt cx="4298772" cy="2179320"/>
                </a:xfrm>
              </p:grpSpPr>
              <p:sp>
                <p:nvSpPr>
                  <p:cNvPr id="110" name="任意多边形 109"/>
                  <p:cNvSpPr/>
                  <p:nvPr/>
                </p:nvSpPr>
                <p:spPr>
                  <a:xfrm>
                    <a:off x="4250868" y="853440"/>
                    <a:ext cx="1447800" cy="2179320"/>
                  </a:xfrm>
                  <a:custGeom>
                    <a:avLst/>
                    <a:gdLst>
                      <a:gd name="connsiteX0" fmla="*/ 363227 w 1447800"/>
                      <a:gd name="connsiteY0" fmla="*/ 0 h 2179320"/>
                      <a:gd name="connsiteX1" fmla="*/ 1447800 w 1447800"/>
                      <a:gd name="connsiteY1" fmla="*/ 0 h 2179320"/>
                      <a:gd name="connsiteX2" fmla="*/ 1447800 w 1447800"/>
                      <a:gd name="connsiteY2" fmla="*/ 2179320 h 2179320"/>
                      <a:gd name="connsiteX3" fmla="*/ 363227 w 1447800"/>
                      <a:gd name="connsiteY3" fmla="*/ 2179320 h 2179320"/>
                      <a:gd name="connsiteX4" fmla="*/ 0 w 1447800"/>
                      <a:gd name="connsiteY4" fmla="*/ 1816093 h 2179320"/>
                      <a:gd name="connsiteX5" fmla="*/ 0 w 1447800"/>
                      <a:gd name="connsiteY5" fmla="*/ 363227 h 2179320"/>
                      <a:gd name="connsiteX6" fmla="*/ 363227 w 1447800"/>
                      <a:gd name="connsiteY6" fmla="*/ 0 h 2179320"/>
                      <a:gd name="connsiteX0" fmla="*/ 1447800 w 1539240"/>
                      <a:gd name="connsiteY0" fmla="*/ 2179320 h 2270760"/>
                      <a:gd name="connsiteX1" fmla="*/ 363227 w 1539240"/>
                      <a:gd name="connsiteY1" fmla="*/ 2179320 h 2270760"/>
                      <a:gd name="connsiteX2" fmla="*/ 0 w 1539240"/>
                      <a:gd name="connsiteY2" fmla="*/ 1816093 h 2270760"/>
                      <a:gd name="connsiteX3" fmla="*/ 0 w 1539240"/>
                      <a:gd name="connsiteY3" fmla="*/ 363227 h 2270760"/>
                      <a:gd name="connsiteX4" fmla="*/ 363227 w 1539240"/>
                      <a:gd name="connsiteY4" fmla="*/ 0 h 2270760"/>
                      <a:gd name="connsiteX5" fmla="*/ 1447800 w 1539240"/>
                      <a:gd name="connsiteY5" fmla="*/ 0 h 2270760"/>
                      <a:gd name="connsiteX6" fmla="*/ 1539240 w 1539240"/>
                      <a:gd name="connsiteY6" fmla="*/ 2270760 h 2270760"/>
                      <a:gd name="connsiteX0" fmla="*/ 1447800 w 1447800"/>
                      <a:gd name="connsiteY0" fmla="*/ 2179320 h 2179320"/>
                      <a:gd name="connsiteX1" fmla="*/ 363227 w 1447800"/>
                      <a:gd name="connsiteY1" fmla="*/ 2179320 h 2179320"/>
                      <a:gd name="connsiteX2" fmla="*/ 0 w 1447800"/>
                      <a:gd name="connsiteY2" fmla="*/ 1816093 h 2179320"/>
                      <a:gd name="connsiteX3" fmla="*/ 0 w 1447800"/>
                      <a:gd name="connsiteY3" fmla="*/ 363227 h 2179320"/>
                      <a:gd name="connsiteX4" fmla="*/ 363227 w 1447800"/>
                      <a:gd name="connsiteY4" fmla="*/ 0 h 2179320"/>
                      <a:gd name="connsiteX5" fmla="*/ 1447800 w 1447800"/>
                      <a:gd name="connsiteY5" fmla="*/ 0 h 2179320"/>
                      <a:gd name="connsiteX0" fmla="*/ 1447800 w 1447800"/>
                      <a:gd name="connsiteY0" fmla="*/ 2179320 h 2179320"/>
                      <a:gd name="connsiteX1" fmla="*/ 1052652 w 1447800"/>
                      <a:gd name="connsiteY1" fmla="*/ 2171700 h 2179320"/>
                      <a:gd name="connsiteX2" fmla="*/ 363227 w 1447800"/>
                      <a:gd name="connsiteY2" fmla="*/ 2179320 h 2179320"/>
                      <a:gd name="connsiteX3" fmla="*/ 0 w 1447800"/>
                      <a:gd name="connsiteY3" fmla="*/ 1816093 h 2179320"/>
                      <a:gd name="connsiteX4" fmla="*/ 0 w 1447800"/>
                      <a:gd name="connsiteY4" fmla="*/ 363227 h 2179320"/>
                      <a:gd name="connsiteX5" fmla="*/ 363227 w 1447800"/>
                      <a:gd name="connsiteY5" fmla="*/ 0 h 2179320"/>
                      <a:gd name="connsiteX6" fmla="*/ 1447800 w 1447800"/>
                      <a:gd name="connsiteY6" fmla="*/ 0 h 2179320"/>
                      <a:gd name="connsiteX0" fmla="*/ 1052652 w 1447800"/>
                      <a:gd name="connsiteY0" fmla="*/ 2171700 h 2179320"/>
                      <a:gd name="connsiteX1" fmla="*/ 363227 w 1447800"/>
                      <a:gd name="connsiteY1" fmla="*/ 2179320 h 2179320"/>
                      <a:gd name="connsiteX2" fmla="*/ 0 w 1447800"/>
                      <a:gd name="connsiteY2" fmla="*/ 1816093 h 2179320"/>
                      <a:gd name="connsiteX3" fmla="*/ 0 w 1447800"/>
                      <a:gd name="connsiteY3" fmla="*/ 363227 h 2179320"/>
                      <a:gd name="connsiteX4" fmla="*/ 363227 w 1447800"/>
                      <a:gd name="connsiteY4" fmla="*/ 0 h 2179320"/>
                      <a:gd name="connsiteX5" fmla="*/ 1447800 w 1447800"/>
                      <a:gd name="connsiteY5" fmla="*/ 0 h 2179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7800" h="2179320">
                        <a:moveTo>
                          <a:pt x="1052652" y="2171700"/>
                        </a:moveTo>
                        <a:lnTo>
                          <a:pt x="363227" y="2179320"/>
                        </a:lnTo>
                        <a:cubicBezTo>
                          <a:pt x="162622" y="2179320"/>
                          <a:pt x="0" y="2016698"/>
                          <a:pt x="0" y="1816093"/>
                        </a:cubicBezTo>
                        <a:lnTo>
                          <a:pt x="0" y="363227"/>
                        </a:lnTo>
                        <a:cubicBezTo>
                          <a:pt x="0" y="162622"/>
                          <a:pt x="162622" y="0"/>
                          <a:pt x="363227" y="0"/>
                        </a:cubicBezTo>
                        <a:lnTo>
                          <a:pt x="1447800" y="0"/>
                        </a:lnTo>
                      </a:path>
                    </a:pathLst>
                  </a:custGeom>
                  <a:noFill/>
                  <a:ln w="38100">
                    <a:solidFill>
                      <a:srgbClr val="2A3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任意多边形 110"/>
                  <p:cNvSpPr/>
                  <p:nvPr/>
                </p:nvSpPr>
                <p:spPr>
                  <a:xfrm>
                    <a:off x="7208520" y="853440"/>
                    <a:ext cx="1341120" cy="2179320"/>
                  </a:xfrm>
                  <a:custGeom>
                    <a:avLst/>
                    <a:gdLst>
                      <a:gd name="connsiteX0" fmla="*/ 0 w 1341120"/>
                      <a:gd name="connsiteY0" fmla="*/ 0 h 2179320"/>
                      <a:gd name="connsiteX1" fmla="*/ 977893 w 1341120"/>
                      <a:gd name="connsiteY1" fmla="*/ 0 h 2179320"/>
                      <a:gd name="connsiteX2" fmla="*/ 1341120 w 1341120"/>
                      <a:gd name="connsiteY2" fmla="*/ 363227 h 2179320"/>
                      <a:gd name="connsiteX3" fmla="*/ 1341120 w 1341120"/>
                      <a:gd name="connsiteY3" fmla="*/ 1816093 h 2179320"/>
                      <a:gd name="connsiteX4" fmla="*/ 977893 w 1341120"/>
                      <a:gd name="connsiteY4" fmla="*/ 2179320 h 2179320"/>
                      <a:gd name="connsiteX5" fmla="*/ 0 w 1341120"/>
                      <a:gd name="connsiteY5" fmla="*/ 2179320 h 2179320"/>
                      <a:gd name="connsiteX6" fmla="*/ 0 w 1341120"/>
                      <a:gd name="connsiteY6" fmla="*/ 0 h 2179320"/>
                      <a:gd name="connsiteX0" fmla="*/ 0 w 1341120"/>
                      <a:gd name="connsiteY0" fmla="*/ 0 h 2179320"/>
                      <a:gd name="connsiteX1" fmla="*/ 977893 w 1341120"/>
                      <a:gd name="connsiteY1" fmla="*/ 0 h 2179320"/>
                      <a:gd name="connsiteX2" fmla="*/ 1341120 w 1341120"/>
                      <a:gd name="connsiteY2" fmla="*/ 363227 h 2179320"/>
                      <a:gd name="connsiteX3" fmla="*/ 1341120 w 1341120"/>
                      <a:gd name="connsiteY3" fmla="*/ 1816093 h 2179320"/>
                      <a:gd name="connsiteX4" fmla="*/ 977893 w 1341120"/>
                      <a:gd name="connsiteY4" fmla="*/ 2179320 h 2179320"/>
                      <a:gd name="connsiteX5" fmla="*/ 0 w 1341120"/>
                      <a:gd name="connsiteY5" fmla="*/ 2179320 h 2179320"/>
                      <a:gd name="connsiteX6" fmla="*/ 91440 w 1341120"/>
                      <a:gd name="connsiteY6" fmla="*/ 91440 h 2179320"/>
                      <a:gd name="connsiteX0" fmla="*/ 0 w 1341120"/>
                      <a:gd name="connsiteY0" fmla="*/ 0 h 2179320"/>
                      <a:gd name="connsiteX1" fmla="*/ 977893 w 1341120"/>
                      <a:gd name="connsiteY1" fmla="*/ 0 h 2179320"/>
                      <a:gd name="connsiteX2" fmla="*/ 1341120 w 1341120"/>
                      <a:gd name="connsiteY2" fmla="*/ 363227 h 2179320"/>
                      <a:gd name="connsiteX3" fmla="*/ 1341120 w 1341120"/>
                      <a:gd name="connsiteY3" fmla="*/ 1816093 h 2179320"/>
                      <a:gd name="connsiteX4" fmla="*/ 977893 w 1341120"/>
                      <a:gd name="connsiteY4" fmla="*/ 2179320 h 2179320"/>
                      <a:gd name="connsiteX5" fmla="*/ 0 w 1341120"/>
                      <a:gd name="connsiteY5" fmla="*/ 2179320 h 2179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1120" h="2179320">
                        <a:moveTo>
                          <a:pt x="0" y="0"/>
                        </a:moveTo>
                        <a:lnTo>
                          <a:pt x="977893" y="0"/>
                        </a:lnTo>
                        <a:cubicBezTo>
                          <a:pt x="1178498" y="0"/>
                          <a:pt x="1341120" y="162622"/>
                          <a:pt x="1341120" y="363227"/>
                        </a:cubicBezTo>
                        <a:lnTo>
                          <a:pt x="1341120" y="1816093"/>
                        </a:lnTo>
                        <a:cubicBezTo>
                          <a:pt x="1341120" y="2016698"/>
                          <a:pt x="1178498" y="2179320"/>
                          <a:pt x="977893" y="2179320"/>
                        </a:cubicBezTo>
                        <a:lnTo>
                          <a:pt x="0" y="2179320"/>
                        </a:lnTo>
                      </a:path>
                    </a:pathLst>
                  </a:custGeom>
                  <a:noFill/>
                  <a:ln w="38100">
                    <a:solidFill>
                      <a:srgbClr val="2A3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2" name="直接连接符 111"/>
                  <p:cNvCxnSpPr/>
                  <p:nvPr/>
                </p:nvCxnSpPr>
                <p:spPr>
                  <a:xfrm>
                    <a:off x="6381286" y="853440"/>
                    <a:ext cx="718391" cy="0"/>
                  </a:xfrm>
                  <a:prstGeom prst="line">
                    <a:avLst/>
                  </a:prstGeom>
                  <a:solidFill>
                    <a:srgbClr val="FFC000"/>
                  </a:solidFill>
                  <a:ln w="38100" cap="rnd">
                    <a:solidFill>
                      <a:srgbClr val="002060"/>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直接连接符 112"/>
                  <p:cNvCxnSpPr/>
                  <p:nvPr/>
                </p:nvCxnSpPr>
                <p:spPr>
                  <a:xfrm>
                    <a:off x="6898607" y="3025139"/>
                    <a:ext cx="370034" cy="0"/>
                  </a:xfrm>
                  <a:prstGeom prst="line">
                    <a:avLst/>
                  </a:prstGeom>
                  <a:solidFill>
                    <a:srgbClr val="FFC000"/>
                  </a:solidFill>
                  <a:ln w="38100" cap="rnd">
                    <a:solidFill>
                      <a:srgbClr val="002060"/>
                    </a:solidFill>
                  </a:ln>
                </p:spPr>
                <p:style>
                  <a:lnRef idx="2">
                    <a:schemeClr val="accent1">
                      <a:shade val="50000"/>
                    </a:schemeClr>
                  </a:lnRef>
                  <a:fillRef idx="1">
                    <a:schemeClr val="accent1"/>
                  </a:fillRef>
                  <a:effectRef idx="0">
                    <a:schemeClr val="accent1"/>
                  </a:effectRef>
                  <a:fontRef idx="minor">
                    <a:schemeClr val="lt1"/>
                  </a:fontRef>
                </p:style>
              </p:cxnSp>
              <p:cxnSp>
                <p:nvCxnSpPr>
                  <p:cNvPr id="114" name="直接连接符 113"/>
                  <p:cNvCxnSpPr/>
                  <p:nvPr/>
                </p:nvCxnSpPr>
                <p:spPr>
                  <a:xfrm>
                    <a:off x="5830483" y="853440"/>
                    <a:ext cx="370034" cy="0"/>
                  </a:xfrm>
                  <a:prstGeom prst="line">
                    <a:avLst/>
                  </a:prstGeom>
                  <a:solidFill>
                    <a:srgbClr val="FFC000"/>
                  </a:solidFill>
                  <a:ln w="38100" cap="rnd">
                    <a:solidFill>
                      <a:srgbClr val="002060"/>
                    </a:solidFill>
                  </a:ln>
                </p:spPr>
                <p:style>
                  <a:lnRef idx="2">
                    <a:schemeClr val="accent1">
                      <a:shade val="50000"/>
                    </a:schemeClr>
                  </a:lnRef>
                  <a:fillRef idx="1">
                    <a:schemeClr val="accent1"/>
                  </a:fillRef>
                  <a:effectRef idx="0">
                    <a:schemeClr val="accent1"/>
                  </a:effectRef>
                  <a:fontRef idx="minor">
                    <a:schemeClr val="lt1"/>
                  </a:fontRef>
                </p:style>
              </p:cxnSp>
            </p:grpSp>
          </p:grpSp>
        </p:grpSp>
        <p:sp>
          <p:nvSpPr>
            <p:cNvPr id="105" name="文本框 104"/>
            <p:cNvSpPr txBox="1"/>
            <p:nvPr/>
          </p:nvSpPr>
          <p:spPr>
            <a:xfrm>
              <a:off x="1073792" y="4391932"/>
              <a:ext cx="2286000" cy="584775"/>
            </a:xfrm>
            <a:prstGeom prst="rect">
              <a:avLst/>
            </a:prstGeom>
            <a:noFill/>
          </p:spPr>
          <p:txBody>
            <a:bodyPr wrap="square" rtlCol="0">
              <a:spAutoFit/>
            </a:bodyPr>
            <a:lstStyle/>
            <a:p>
              <a:pPr algn="ctr"/>
              <a:r>
                <a:rPr lang="zh-CN" altLang="en-US" sz="3200" dirty="0">
                  <a:solidFill>
                    <a:srgbClr val="2A3364"/>
                  </a:solidFill>
                  <a:latin typeface="印品粗朗体" panose="02000000000000000000" pitchFamily="2" charset="-122"/>
                  <a:ea typeface="印品粗朗体" panose="02000000000000000000" pitchFamily="2" charset="-122"/>
                </a:rPr>
                <a:t>心得感想</a:t>
              </a:r>
            </a:p>
          </p:txBody>
        </p:sp>
      </p:grpSp>
      <p:grpSp>
        <p:nvGrpSpPr>
          <p:cNvPr id="124" name="组合 123"/>
          <p:cNvGrpSpPr/>
          <p:nvPr/>
        </p:nvGrpSpPr>
        <p:grpSpPr>
          <a:xfrm>
            <a:off x="3306279" y="3150251"/>
            <a:ext cx="4221419" cy="963645"/>
            <a:chOff x="852250" y="4069127"/>
            <a:chExt cx="4221419" cy="963645"/>
          </a:xfrm>
        </p:grpSpPr>
        <p:sp>
          <p:nvSpPr>
            <p:cNvPr id="118" name="十字星 21"/>
            <p:cNvSpPr/>
            <p:nvPr/>
          </p:nvSpPr>
          <p:spPr>
            <a:xfrm>
              <a:off x="852250" y="4396604"/>
              <a:ext cx="342927" cy="342927"/>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FFC000"/>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任意多边形 118"/>
            <p:cNvSpPr/>
            <p:nvPr/>
          </p:nvSpPr>
          <p:spPr>
            <a:xfrm rot="5400000">
              <a:off x="4772052" y="4057070"/>
              <a:ext cx="289560" cy="313674"/>
            </a:xfrm>
            <a:custGeom>
              <a:avLst/>
              <a:gdLst>
                <a:gd name="connsiteX0" fmla="*/ 458919 w 1482909"/>
                <a:gd name="connsiteY0" fmla="*/ 806919 h 1606405"/>
                <a:gd name="connsiteX1" fmla="*/ 716256 w 1482909"/>
                <a:gd name="connsiteY1" fmla="*/ 1064256 h 1606405"/>
                <a:gd name="connsiteX2" fmla="*/ 973593 w 1482909"/>
                <a:gd name="connsiteY2" fmla="*/ 806919 h 1606405"/>
                <a:gd name="connsiteX3" fmla="*/ 716256 w 1482909"/>
                <a:gd name="connsiteY3" fmla="*/ 549582 h 1606405"/>
                <a:gd name="connsiteX4" fmla="*/ 458919 w 1482909"/>
                <a:gd name="connsiteY4" fmla="*/ 806919 h 1606405"/>
                <a:gd name="connsiteX5" fmla="*/ 0 w 1482909"/>
                <a:gd name="connsiteY5" fmla="*/ 880351 h 1606405"/>
                <a:gd name="connsiteX6" fmla="*/ 0 w 1482909"/>
                <a:gd name="connsiteY6" fmla="*/ 738145 h 1606405"/>
                <a:gd name="connsiteX7" fmla="*/ 35553 w 1482909"/>
                <a:gd name="connsiteY7" fmla="*/ 702592 h 1606405"/>
                <a:gd name="connsiteX8" fmla="*/ 301266 w 1482909"/>
                <a:gd name="connsiteY8" fmla="*/ 702592 h 1606405"/>
                <a:gd name="connsiteX9" fmla="*/ 26979 w 1482909"/>
                <a:gd name="connsiteY9" fmla="*/ 544233 h 1606405"/>
                <a:gd name="connsiteX10" fmla="*/ 13966 w 1482909"/>
                <a:gd name="connsiteY10" fmla="*/ 495666 h 1606405"/>
                <a:gd name="connsiteX11" fmla="*/ 85069 w 1482909"/>
                <a:gd name="connsiteY11" fmla="*/ 372512 h 1606405"/>
                <a:gd name="connsiteX12" fmla="*/ 133635 w 1482909"/>
                <a:gd name="connsiteY12" fmla="*/ 359498 h 1606405"/>
                <a:gd name="connsiteX13" fmla="*/ 498941 w 1482909"/>
                <a:gd name="connsiteY13" fmla="*/ 570407 h 1606405"/>
                <a:gd name="connsiteX14" fmla="*/ 282265 w 1482909"/>
                <a:gd name="connsiteY14" fmla="*/ 195112 h 1606405"/>
                <a:gd name="connsiteX15" fmla="*/ 295277 w 1482909"/>
                <a:gd name="connsiteY15" fmla="*/ 146546 h 1606405"/>
                <a:gd name="connsiteX16" fmla="*/ 418431 w 1482909"/>
                <a:gd name="connsiteY16" fmla="*/ 75444 h 1606405"/>
                <a:gd name="connsiteX17" fmla="*/ 466997 w 1482909"/>
                <a:gd name="connsiteY17" fmla="*/ 88456 h 1606405"/>
                <a:gd name="connsiteX18" fmla="*/ 609600 w 1482909"/>
                <a:gd name="connsiteY18" fmla="*/ 335450 h 1606405"/>
                <a:gd name="connsiteX19" fmla="*/ 609600 w 1482909"/>
                <a:gd name="connsiteY19" fmla="*/ 35552 h 1606405"/>
                <a:gd name="connsiteX20" fmla="*/ 645153 w 1482909"/>
                <a:gd name="connsiteY20" fmla="*/ 0 h 1606405"/>
                <a:gd name="connsiteX21" fmla="*/ 787359 w 1482909"/>
                <a:gd name="connsiteY21" fmla="*/ 0 h 1606405"/>
                <a:gd name="connsiteX22" fmla="*/ 822912 w 1482909"/>
                <a:gd name="connsiteY22" fmla="*/ 35552 h 1606405"/>
                <a:gd name="connsiteX23" fmla="*/ 822912 w 1482909"/>
                <a:gd name="connsiteY23" fmla="*/ 316841 h 1606405"/>
                <a:gd name="connsiteX24" fmla="*/ 969156 w 1482909"/>
                <a:gd name="connsiteY24" fmla="*/ 63540 h 1606405"/>
                <a:gd name="connsiteX25" fmla="*/ 1017722 w 1482909"/>
                <a:gd name="connsiteY25" fmla="*/ 50526 h 1606405"/>
                <a:gd name="connsiteX26" fmla="*/ 1140876 w 1482909"/>
                <a:gd name="connsiteY26" fmla="*/ 121630 h 1606405"/>
                <a:gd name="connsiteX27" fmla="*/ 1153889 w 1482909"/>
                <a:gd name="connsiteY27" fmla="*/ 170196 h 1606405"/>
                <a:gd name="connsiteX28" fmla="*/ 942980 w 1482909"/>
                <a:gd name="connsiteY28" fmla="*/ 535502 h 1606405"/>
                <a:gd name="connsiteX29" fmla="*/ 1318275 w 1482909"/>
                <a:gd name="connsiteY29" fmla="*/ 318825 h 1606405"/>
                <a:gd name="connsiteX30" fmla="*/ 1366842 w 1482909"/>
                <a:gd name="connsiteY30" fmla="*/ 331838 h 1606405"/>
                <a:gd name="connsiteX31" fmla="*/ 1437945 w 1482909"/>
                <a:gd name="connsiteY31" fmla="*/ 454992 h 1606405"/>
                <a:gd name="connsiteX32" fmla="*/ 1424931 w 1482909"/>
                <a:gd name="connsiteY32" fmla="*/ 503559 h 1606405"/>
                <a:gd name="connsiteX33" fmla="*/ 1177936 w 1482909"/>
                <a:gd name="connsiteY33" fmla="*/ 646161 h 1606405"/>
                <a:gd name="connsiteX34" fmla="*/ 1447356 w 1482909"/>
                <a:gd name="connsiteY34" fmla="*/ 646161 h 1606405"/>
                <a:gd name="connsiteX35" fmla="*/ 1482909 w 1482909"/>
                <a:gd name="connsiteY35" fmla="*/ 681714 h 1606405"/>
                <a:gd name="connsiteX36" fmla="*/ 1482909 w 1482909"/>
                <a:gd name="connsiteY36" fmla="*/ 823920 h 1606405"/>
                <a:gd name="connsiteX37" fmla="*/ 1447356 w 1482909"/>
                <a:gd name="connsiteY37" fmla="*/ 859473 h 1606405"/>
                <a:gd name="connsiteX38" fmla="*/ 1092603 w 1482909"/>
                <a:gd name="connsiteY38" fmla="*/ 859472 h 1606405"/>
                <a:gd name="connsiteX39" fmla="*/ 1428832 w 1482909"/>
                <a:gd name="connsiteY39" fmla="*/ 1053595 h 1606405"/>
                <a:gd name="connsiteX40" fmla="*/ 1441846 w 1482909"/>
                <a:gd name="connsiteY40" fmla="*/ 1102162 h 1606405"/>
                <a:gd name="connsiteX41" fmla="*/ 1370743 w 1482909"/>
                <a:gd name="connsiteY41" fmla="*/ 1225316 h 1606405"/>
                <a:gd name="connsiteX42" fmla="*/ 1322176 w 1482909"/>
                <a:gd name="connsiteY42" fmla="*/ 1238330 h 1606405"/>
                <a:gd name="connsiteX43" fmla="*/ 956871 w 1482909"/>
                <a:gd name="connsiteY43" fmla="*/ 1027420 h 1606405"/>
                <a:gd name="connsiteX44" fmla="*/ 1173548 w 1482909"/>
                <a:gd name="connsiteY44" fmla="*/ 1402716 h 1606405"/>
                <a:gd name="connsiteX45" fmla="*/ 1160534 w 1482909"/>
                <a:gd name="connsiteY45" fmla="*/ 1451282 h 1606405"/>
                <a:gd name="connsiteX46" fmla="*/ 1037380 w 1482909"/>
                <a:gd name="connsiteY46" fmla="*/ 1522385 h 1606405"/>
                <a:gd name="connsiteX47" fmla="*/ 988814 w 1482909"/>
                <a:gd name="connsiteY47" fmla="*/ 1509372 h 1606405"/>
                <a:gd name="connsiteX48" fmla="*/ 854179 w 1482909"/>
                <a:gd name="connsiteY48" fmla="*/ 1276176 h 1606405"/>
                <a:gd name="connsiteX49" fmla="*/ 854179 w 1482909"/>
                <a:gd name="connsiteY49" fmla="*/ 1570852 h 1606405"/>
                <a:gd name="connsiteX50" fmla="*/ 818626 w 1482909"/>
                <a:gd name="connsiteY50" fmla="*/ 1606405 h 1606405"/>
                <a:gd name="connsiteX51" fmla="*/ 676420 w 1482909"/>
                <a:gd name="connsiteY51" fmla="*/ 1606405 h 1606405"/>
                <a:gd name="connsiteX52" fmla="*/ 640866 w 1482909"/>
                <a:gd name="connsiteY52" fmla="*/ 1570852 h 1606405"/>
                <a:gd name="connsiteX53" fmla="*/ 640866 w 1482909"/>
                <a:gd name="connsiteY53" fmla="*/ 1244178 h 1606405"/>
                <a:gd name="connsiteX54" fmla="*/ 482507 w 1482909"/>
                <a:gd name="connsiteY54" fmla="*/ 1518466 h 1606405"/>
                <a:gd name="connsiteX55" fmla="*/ 433940 w 1482909"/>
                <a:gd name="connsiteY55" fmla="*/ 1531480 h 1606405"/>
                <a:gd name="connsiteX56" fmla="*/ 310786 w 1482909"/>
                <a:gd name="connsiteY56" fmla="*/ 1460377 h 1606405"/>
                <a:gd name="connsiteX57" fmla="*/ 297773 w 1482909"/>
                <a:gd name="connsiteY57" fmla="*/ 1411810 h 1606405"/>
                <a:gd name="connsiteX58" fmla="*/ 508683 w 1482909"/>
                <a:gd name="connsiteY58" fmla="*/ 1046504 h 1606405"/>
                <a:gd name="connsiteX59" fmla="*/ 133386 w 1482909"/>
                <a:gd name="connsiteY59" fmla="*/ 1263181 h 1606405"/>
                <a:gd name="connsiteX60" fmla="*/ 84820 w 1482909"/>
                <a:gd name="connsiteY60" fmla="*/ 1250168 h 1606405"/>
                <a:gd name="connsiteX61" fmla="*/ 13717 w 1482909"/>
                <a:gd name="connsiteY61" fmla="*/ 1127014 h 1606405"/>
                <a:gd name="connsiteX62" fmla="*/ 26730 w 1482909"/>
                <a:gd name="connsiteY62" fmla="*/ 1078448 h 1606405"/>
                <a:gd name="connsiteX63" fmla="*/ 308264 w 1482909"/>
                <a:gd name="connsiteY63" fmla="*/ 915904 h 1606405"/>
                <a:gd name="connsiteX64" fmla="*/ 35554 w 1482909"/>
                <a:gd name="connsiteY64" fmla="*/ 915904 h 1606405"/>
                <a:gd name="connsiteX65" fmla="*/ 0 w 1482909"/>
                <a:gd name="connsiteY65" fmla="*/ 880351 h 160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482909" h="1606405">
                  <a:moveTo>
                    <a:pt x="458919" y="806919"/>
                  </a:moveTo>
                  <a:cubicBezTo>
                    <a:pt x="458919" y="949042"/>
                    <a:pt x="574133" y="1064256"/>
                    <a:pt x="716256" y="1064256"/>
                  </a:cubicBezTo>
                  <a:cubicBezTo>
                    <a:pt x="858379" y="1064256"/>
                    <a:pt x="973593" y="949042"/>
                    <a:pt x="973593" y="806919"/>
                  </a:cubicBezTo>
                  <a:cubicBezTo>
                    <a:pt x="973593" y="664796"/>
                    <a:pt x="858379" y="549582"/>
                    <a:pt x="716256" y="549582"/>
                  </a:cubicBezTo>
                  <a:cubicBezTo>
                    <a:pt x="574133" y="549582"/>
                    <a:pt x="458919" y="664796"/>
                    <a:pt x="458919" y="806919"/>
                  </a:cubicBezTo>
                  <a:close/>
                  <a:moveTo>
                    <a:pt x="0" y="880351"/>
                  </a:moveTo>
                  <a:lnTo>
                    <a:pt x="0" y="738145"/>
                  </a:lnTo>
                  <a:cubicBezTo>
                    <a:pt x="0" y="718510"/>
                    <a:pt x="15918" y="702592"/>
                    <a:pt x="35553" y="702592"/>
                  </a:cubicBezTo>
                  <a:lnTo>
                    <a:pt x="301266" y="702592"/>
                  </a:lnTo>
                  <a:lnTo>
                    <a:pt x="26979" y="544233"/>
                  </a:lnTo>
                  <a:cubicBezTo>
                    <a:pt x="9975" y="534415"/>
                    <a:pt x="4148" y="512671"/>
                    <a:pt x="13966" y="495666"/>
                  </a:cubicBezTo>
                  <a:lnTo>
                    <a:pt x="85069" y="372512"/>
                  </a:lnTo>
                  <a:cubicBezTo>
                    <a:pt x="94887" y="355508"/>
                    <a:pt x="116631" y="349681"/>
                    <a:pt x="133635" y="359498"/>
                  </a:cubicBezTo>
                  <a:lnTo>
                    <a:pt x="498941" y="570407"/>
                  </a:lnTo>
                  <a:lnTo>
                    <a:pt x="282265" y="195112"/>
                  </a:lnTo>
                  <a:cubicBezTo>
                    <a:pt x="272446" y="178108"/>
                    <a:pt x="278273" y="156364"/>
                    <a:pt x="295277" y="146546"/>
                  </a:cubicBezTo>
                  <a:lnTo>
                    <a:pt x="418431" y="75444"/>
                  </a:lnTo>
                  <a:cubicBezTo>
                    <a:pt x="435436" y="65626"/>
                    <a:pt x="457180" y="71452"/>
                    <a:pt x="466997" y="88456"/>
                  </a:cubicBezTo>
                  <a:lnTo>
                    <a:pt x="609600" y="335450"/>
                  </a:lnTo>
                  <a:lnTo>
                    <a:pt x="609600" y="35552"/>
                  </a:lnTo>
                  <a:cubicBezTo>
                    <a:pt x="609600" y="15918"/>
                    <a:pt x="625518" y="0"/>
                    <a:pt x="645153" y="0"/>
                  </a:cubicBezTo>
                  <a:lnTo>
                    <a:pt x="787359" y="0"/>
                  </a:lnTo>
                  <a:cubicBezTo>
                    <a:pt x="806994" y="0"/>
                    <a:pt x="822912" y="15918"/>
                    <a:pt x="822912" y="35552"/>
                  </a:cubicBezTo>
                  <a:lnTo>
                    <a:pt x="822912" y="316841"/>
                  </a:lnTo>
                  <a:lnTo>
                    <a:pt x="969156" y="63540"/>
                  </a:lnTo>
                  <a:cubicBezTo>
                    <a:pt x="978973" y="46536"/>
                    <a:pt x="1000716" y="40710"/>
                    <a:pt x="1017722" y="50526"/>
                  </a:cubicBezTo>
                  <a:lnTo>
                    <a:pt x="1140876" y="121630"/>
                  </a:lnTo>
                  <a:cubicBezTo>
                    <a:pt x="1157879" y="131448"/>
                    <a:pt x="1163706" y="153192"/>
                    <a:pt x="1153889" y="170196"/>
                  </a:cubicBezTo>
                  <a:lnTo>
                    <a:pt x="942980" y="535502"/>
                  </a:lnTo>
                  <a:lnTo>
                    <a:pt x="1318275" y="318825"/>
                  </a:lnTo>
                  <a:cubicBezTo>
                    <a:pt x="1335279" y="309007"/>
                    <a:pt x="1357024" y="314834"/>
                    <a:pt x="1366842" y="331838"/>
                  </a:cubicBezTo>
                  <a:lnTo>
                    <a:pt x="1437945" y="454992"/>
                  </a:lnTo>
                  <a:cubicBezTo>
                    <a:pt x="1447762" y="471997"/>
                    <a:pt x="1441936" y="493741"/>
                    <a:pt x="1424931" y="503559"/>
                  </a:cubicBezTo>
                  <a:lnTo>
                    <a:pt x="1177936" y="646161"/>
                  </a:lnTo>
                  <a:lnTo>
                    <a:pt x="1447356" y="646161"/>
                  </a:lnTo>
                  <a:cubicBezTo>
                    <a:pt x="1466990" y="646161"/>
                    <a:pt x="1482908" y="662079"/>
                    <a:pt x="1482909" y="681714"/>
                  </a:cubicBezTo>
                  <a:lnTo>
                    <a:pt x="1482909" y="823920"/>
                  </a:lnTo>
                  <a:cubicBezTo>
                    <a:pt x="1482908" y="843555"/>
                    <a:pt x="1466990" y="859473"/>
                    <a:pt x="1447356" y="859473"/>
                  </a:cubicBezTo>
                  <a:lnTo>
                    <a:pt x="1092603" y="859472"/>
                  </a:lnTo>
                  <a:lnTo>
                    <a:pt x="1428832" y="1053595"/>
                  </a:lnTo>
                  <a:cubicBezTo>
                    <a:pt x="1445837" y="1063413"/>
                    <a:pt x="1451663" y="1085157"/>
                    <a:pt x="1441846" y="1102162"/>
                  </a:cubicBezTo>
                  <a:lnTo>
                    <a:pt x="1370743" y="1225316"/>
                  </a:lnTo>
                  <a:cubicBezTo>
                    <a:pt x="1360925" y="1242320"/>
                    <a:pt x="1339181" y="1248147"/>
                    <a:pt x="1322176" y="1238330"/>
                  </a:cubicBezTo>
                  <a:lnTo>
                    <a:pt x="956871" y="1027420"/>
                  </a:lnTo>
                  <a:lnTo>
                    <a:pt x="1173548" y="1402716"/>
                  </a:lnTo>
                  <a:cubicBezTo>
                    <a:pt x="1183365" y="1419720"/>
                    <a:pt x="1177539" y="1441464"/>
                    <a:pt x="1160534" y="1451282"/>
                  </a:cubicBezTo>
                  <a:lnTo>
                    <a:pt x="1037380" y="1522385"/>
                  </a:lnTo>
                  <a:cubicBezTo>
                    <a:pt x="1020376" y="1532202"/>
                    <a:pt x="998632" y="1526376"/>
                    <a:pt x="988814" y="1509372"/>
                  </a:cubicBezTo>
                  <a:lnTo>
                    <a:pt x="854179" y="1276176"/>
                  </a:lnTo>
                  <a:lnTo>
                    <a:pt x="854179" y="1570852"/>
                  </a:lnTo>
                  <a:cubicBezTo>
                    <a:pt x="854178" y="1590487"/>
                    <a:pt x="838260" y="1606404"/>
                    <a:pt x="818626" y="1606405"/>
                  </a:cubicBezTo>
                  <a:lnTo>
                    <a:pt x="676420" y="1606405"/>
                  </a:lnTo>
                  <a:cubicBezTo>
                    <a:pt x="656784" y="1606405"/>
                    <a:pt x="640867" y="1590487"/>
                    <a:pt x="640866" y="1570852"/>
                  </a:cubicBezTo>
                  <a:lnTo>
                    <a:pt x="640866" y="1244178"/>
                  </a:lnTo>
                  <a:lnTo>
                    <a:pt x="482507" y="1518466"/>
                  </a:lnTo>
                  <a:cubicBezTo>
                    <a:pt x="472689" y="1535471"/>
                    <a:pt x="450945" y="1541296"/>
                    <a:pt x="433940" y="1531480"/>
                  </a:cubicBezTo>
                  <a:lnTo>
                    <a:pt x="310786" y="1460377"/>
                  </a:lnTo>
                  <a:cubicBezTo>
                    <a:pt x="293782" y="1450559"/>
                    <a:pt x="287955" y="1428814"/>
                    <a:pt x="297773" y="1411810"/>
                  </a:cubicBezTo>
                  <a:lnTo>
                    <a:pt x="508683" y="1046504"/>
                  </a:lnTo>
                  <a:lnTo>
                    <a:pt x="133386" y="1263181"/>
                  </a:lnTo>
                  <a:cubicBezTo>
                    <a:pt x="116382" y="1272999"/>
                    <a:pt x="94637" y="1267172"/>
                    <a:pt x="84820" y="1250168"/>
                  </a:cubicBezTo>
                  <a:lnTo>
                    <a:pt x="13717" y="1127014"/>
                  </a:lnTo>
                  <a:cubicBezTo>
                    <a:pt x="3899" y="1110009"/>
                    <a:pt x="9726" y="1088265"/>
                    <a:pt x="26730" y="1078448"/>
                  </a:cubicBezTo>
                  <a:lnTo>
                    <a:pt x="308264" y="915904"/>
                  </a:lnTo>
                  <a:lnTo>
                    <a:pt x="35554" y="915904"/>
                  </a:lnTo>
                  <a:cubicBezTo>
                    <a:pt x="15918" y="915904"/>
                    <a:pt x="0" y="899986"/>
                    <a:pt x="0" y="880351"/>
                  </a:cubicBezTo>
                  <a:close/>
                </a:path>
              </a:pathLst>
            </a:custGeom>
            <a:solidFill>
              <a:srgbClr val="22B4B9"/>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任意多边形 119"/>
            <p:cNvSpPr/>
            <p:nvPr/>
          </p:nvSpPr>
          <p:spPr>
            <a:xfrm rot="8286032">
              <a:off x="2977434" y="4720634"/>
              <a:ext cx="312138" cy="312138"/>
            </a:xfrm>
            <a:custGeom>
              <a:avLst/>
              <a:gdLst>
                <a:gd name="connsiteX0" fmla="*/ 0 w 777240"/>
                <a:gd name="connsiteY0" fmla="*/ 459723 h 777240"/>
                <a:gd name="connsiteX1" fmla="*/ 0 w 777240"/>
                <a:gd name="connsiteY1" fmla="*/ 317517 h 777240"/>
                <a:gd name="connsiteX2" fmla="*/ 35553 w 777240"/>
                <a:gd name="connsiteY2" fmla="*/ 281964 h 777240"/>
                <a:gd name="connsiteX3" fmla="*/ 281964 w 777240"/>
                <a:gd name="connsiteY3" fmla="*/ 281964 h 777240"/>
                <a:gd name="connsiteX4" fmla="*/ 281964 w 777240"/>
                <a:gd name="connsiteY4" fmla="*/ 35553 h 777240"/>
                <a:gd name="connsiteX5" fmla="*/ 317517 w 777240"/>
                <a:gd name="connsiteY5" fmla="*/ 0 h 777240"/>
                <a:gd name="connsiteX6" fmla="*/ 459723 w 777240"/>
                <a:gd name="connsiteY6" fmla="*/ 0 h 777240"/>
                <a:gd name="connsiteX7" fmla="*/ 495276 w 777240"/>
                <a:gd name="connsiteY7" fmla="*/ 35553 h 777240"/>
                <a:gd name="connsiteX8" fmla="*/ 495276 w 777240"/>
                <a:gd name="connsiteY8" fmla="*/ 281964 h 777240"/>
                <a:gd name="connsiteX9" fmla="*/ 741687 w 777240"/>
                <a:gd name="connsiteY9" fmla="*/ 281964 h 777240"/>
                <a:gd name="connsiteX10" fmla="*/ 777240 w 777240"/>
                <a:gd name="connsiteY10" fmla="*/ 317517 h 777240"/>
                <a:gd name="connsiteX11" fmla="*/ 777240 w 777240"/>
                <a:gd name="connsiteY11" fmla="*/ 459723 h 777240"/>
                <a:gd name="connsiteX12" fmla="*/ 741687 w 777240"/>
                <a:gd name="connsiteY12" fmla="*/ 495276 h 777240"/>
                <a:gd name="connsiteX13" fmla="*/ 495276 w 777240"/>
                <a:gd name="connsiteY13" fmla="*/ 495276 h 777240"/>
                <a:gd name="connsiteX14" fmla="*/ 495276 w 777240"/>
                <a:gd name="connsiteY14" fmla="*/ 741687 h 777240"/>
                <a:gd name="connsiteX15" fmla="*/ 459723 w 777240"/>
                <a:gd name="connsiteY15" fmla="*/ 777240 h 777240"/>
                <a:gd name="connsiteX16" fmla="*/ 317517 w 777240"/>
                <a:gd name="connsiteY16" fmla="*/ 777240 h 777240"/>
                <a:gd name="connsiteX17" fmla="*/ 281964 w 777240"/>
                <a:gd name="connsiteY17" fmla="*/ 741687 h 777240"/>
                <a:gd name="connsiteX18" fmla="*/ 281964 w 777240"/>
                <a:gd name="connsiteY18" fmla="*/ 495276 h 777240"/>
                <a:gd name="connsiteX19" fmla="*/ 35553 w 777240"/>
                <a:gd name="connsiteY19" fmla="*/ 495276 h 777240"/>
                <a:gd name="connsiteX20" fmla="*/ 0 w 777240"/>
                <a:gd name="connsiteY20" fmla="*/ 459723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7240" h="777240">
                  <a:moveTo>
                    <a:pt x="0" y="459723"/>
                  </a:moveTo>
                  <a:lnTo>
                    <a:pt x="0" y="317517"/>
                  </a:lnTo>
                  <a:cubicBezTo>
                    <a:pt x="0" y="297882"/>
                    <a:pt x="15918" y="281964"/>
                    <a:pt x="35553" y="281964"/>
                  </a:cubicBezTo>
                  <a:lnTo>
                    <a:pt x="281964" y="281964"/>
                  </a:lnTo>
                  <a:lnTo>
                    <a:pt x="281964" y="35553"/>
                  </a:lnTo>
                  <a:cubicBezTo>
                    <a:pt x="281964" y="15918"/>
                    <a:pt x="297882" y="0"/>
                    <a:pt x="317517" y="0"/>
                  </a:cubicBezTo>
                  <a:lnTo>
                    <a:pt x="459723" y="0"/>
                  </a:lnTo>
                  <a:cubicBezTo>
                    <a:pt x="479358" y="0"/>
                    <a:pt x="495276" y="15918"/>
                    <a:pt x="495276" y="35553"/>
                  </a:cubicBezTo>
                  <a:lnTo>
                    <a:pt x="495276" y="281964"/>
                  </a:lnTo>
                  <a:lnTo>
                    <a:pt x="741687" y="281964"/>
                  </a:lnTo>
                  <a:cubicBezTo>
                    <a:pt x="761322" y="281964"/>
                    <a:pt x="777240" y="297882"/>
                    <a:pt x="777240" y="317517"/>
                  </a:cubicBezTo>
                  <a:lnTo>
                    <a:pt x="777240" y="459723"/>
                  </a:lnTo>
                  <a:cubicBezTo>
                    <a:pt x="777240" y="479358"/>
                    <a:pt x="761322" y="495276"/>
                    <a:pt x="741687" y="495276"/>
                  </a:cubicBezTo>
                  <a:lnTo>
                    <a:pt x="495276" y="495276"/>
                  </a:lnTo>
                  <a:lnTo>
                    <a:pt x="495276" y="741687"/>
                  </a:lnTo>
                  <a:cubicBezTo>
                    <a:pt x="495276" y="761322"/>
                    <a:pt x="479358" y="777240"/>
                    <a:pt x="459723" y="777240"/>
                  </a:cubicBezTo>
                  <a:lnTo>
                    <a:pt x="317517" y="777240"/>
                  </a:lnTo>
                  <a:cubicBezTo>
                    <a:pt x="297882" y="777240"/>
                    <a:pt x="281964" y="761322"/>
                    <a:pt x="281964" y="741687"/>
                  </a:cubicBezTo>
                  <a:lnTo>
                    <a:pt x="281964" y="495276"/>
                  </a:lnTo>
                  <a:lnTo>
                    <a:pt x="35553" y="495276"/>
                  </a:lnTo>
                  <a:cubicBezTo>
                    <a:pt x="15918" y="495276"/>
                    <a:pt x="0" y="479358"/>
                    <a:pt x="0" y="459723"/>
                  </a:cubicBezTo>
                  <a:close/>
                </a:path>
              </a:pathLst>
            </a:custGeom>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椭圆 120"/>
            <p:cNvSpPr/>
            <p:nvPr/>
          </p:nvSpPr>
          <p:spPr>
            <a:xfrm>
              <a:off x="1926381" y="4298772"/>
              <a:ext cx="179383" cy="179383"/>
            </a:xfrm>
            <a:prstGeom prst="ellipse">
              <a:avLst/>
            </a:prstGeom>
            <a:noFill/>
            <a:ln w="57150">
              <a:solidFill>
                <a:srgbClr val="FD88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椭圆 121"/>
            <p:cNvSpPr/>
            <p:nvPr/>
          </p:nvSpPr>
          <p:spPr>
            <a:xfrm>
              <a:off x="4575849" y="4644398"/>
              <a:ext cx="95134" cy="95134"/>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十字星 21"/>
            <p:cNvSpPr/>
            <p:nvPr/>
          </p:nvSpPr>
          <p:spPr>
            <a:xfrm>
              <a:off x="3773677" y="4113119"/>
              <a:ext cx="185653" cy="185653"/>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7030A0"/>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5" name="组合 124"/>
          <p:cNvGrpSpPr/>
          <p:nvPr/>
        </p:nvGrpSpPr>
        <p:grpSpPr>
          <a:xfrm rot="1896822">
            <a:off x="8715559" y="1545564"/>
            <a:ext cx="3818733" cy="626413"/>
            <a:chOff x="852250" y="4113119"/>
            <a:chExt cx="3818733" cy="626413"/>
          </a:xfrm>
        </p:grpSpPr>
        <p:sp>
          <p:nvSpPr>
            <p:cNvPr id="126" name="十字星 21"/>
            <p:cNvSpPr/>
            <p:nvPr/>
          </p:nvSpPr>
          <p:spPr>
            <a:xfrm>
              <a:off x="852250" y="4396604"/>
              <a:ext cx="342927" cy="342927"/>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FFC000"/>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任意多边形 126"/>
            <p:cNvSpPr/>
            <p:nvPr/>
          </p:nvSpPr>
          <p:spPr>
            <a:xfrm rot="5400000">
              <a:off x="4085813" y="4425741"/>
              <a:ext cx="289560" cy="313674"/>
            </a:xfrm>
            <a:custGeom>
              <a:avLst/>
              <a:gdLst>
                <a:gd name="connsiteX0" fmla="*/ 458919 w 1482909"/>
                <a:gd name="connsiteY0" fmla="*/ 806919 h 1606405"/>
                <a:gd name="connsiteX1" fmla="*/ 716256 w 1482909"/>
                <a:gd name="connsiteY1" fmla="*/ 1064256 h 1606405"/>
                <a:gd name="connsiteX2" fmla="*/ 973593 w 1482909"/>
                <a:gd name="connsiteY2" fmla="*/ 806919 h 1606405"/>
                <a:gd name="connsiteX3" fmla="*/ 716256 w 1482909"/>
                <a:gd name="connsiteY3" fmla="*/ 549582 h 1606405"/>
                <a:gd name="connsiteX4" fmla="*/ 458919 w 1482909"/>
                <a:gd name="connsiteY4" fmla="*/ 806919 h 1606405"/>
                <a:gd name="connsiteX5" fmla="*/ 0 w 1482909"/>
                <a:gd name="connsiteY5" fmla="*/ 880351 h 1606405"/>
                <a:gd name="connsiteX6" fmla="*/ 0 w 1482909"/>
                <a:gd name="connsiteY6" fmla="*/ 738145 h 1606405"/>
                <a:gd name="connsiteX7" fmla="*/ 35553 w 1482909"/>
                <a:gd name="connsiteY7" fmla="*/ 702592 h 1606405"/>
                <a:gd name="connsiteX8" fmla="*/ 301266 w 1482909"/>
                <a:gd name="connsiteY8" fmla="*/ 702592 h 1606405"/>
                <a:gd name="connsiteX9" fmla="*/ 26979 w 1482909"/>
                <a:gd name="connsiteY9" fmla="*/ 544233 h 1606405"/>
                <a:gd name="connsiteX10" fmla="*/ 13966 w 1482909"/>
                <a:gd name="connsiteY10" fmla="*/ 495666 h 1606405"/>
                <a:gd name="connsiteX11" fmla="*/ 85069 w 1482909"/>
                <a:gd name="connsiteY11" fmla="*/ 372512 h 1606405"/>
                <a:gd name="connsiteX12" fmla="*/ 133635 w 1482909"/>
                <a:gd name="connsiteY12" fmla="*/ 359498 h 1606405"/>
                <a:gd name="connsiteX13" fmla="*/ 498941 w 1482909"/>
                <a:gd name="connsiteY13" fmla="*/ 570407 h 1606405"/>
                <a:gd name="connsiteX14" fmla="*/ 282265 w 1482909"/>
                <a:gd name="connsiteY14" fmla="*/ 195112 h 1606405"/>
                <a:gd name="connsiteX15" fmla="*/ 295277 w 1482909"/>
                <a:gd name="connsiteY15" fmla="*/ 146546 h 1606405"/>
                <a:gd name="connsiteX16" fmla="*/ 418431 w 1482909"/>
                <a:gd name="connsiteY16" fmla="*/ 75444 h 1606405"/>
                <a:gd name="connsiteX17" fmla="*/ 466997 w 1482909"/>
                <a:gd name="connsiteY17" fmla="*/ 88456 h 1606405"/>
                <a:gd name="connsiteX18" fmla="*/ 609600 w 1482909"/>
                <a:gd name="connsiteY18" fmla="*/ 335450 h 1606405"/>
                <a:gd name="connsiteX19" fmla="*/ 609600 w 1482909"/>
                <a:gd name="connsiteY19" fmla="*/ 35552 h 1606405"/>
                <a:gd name="connsiteX20" fmla="*/ 645153 w 1482909"/>
                <a:gd name="connsiteY20" fmla="*/ 0 h 1606405"/>
                <a:gd name="connsiteX21" fmla="*/ 787359 w 1482909"/>
                <a:gd name="connsiteY21" fmla="*/ 0 h 1606405"/>
                <a:gd name="connsiteX22" fmla="*/ 822912 w 1482909"/>
                <a:gd name="connsiteY22" fmla="*/ 35552 h 1606405"/>
                <a:gd name="connsiteX23" fmla="*/ 822912 w 1482909"/>
                <a:gd name="connsiteY23" fmla="*/ 316841 h 1606405"/>
                <a:gd name="connsiteX24" fmla="*/ 969156 w 1482909"/>
                <a:gd name="connsiteY24" fmla="*/ 63540 h 1606405"/>
                <a:gd name="connsiteX25" fmla="*/ 1017722 w 1482909"/>
                <a:gd name="connsiteY25" fmla="*/ 50526 h 1606405"/>
                <a:gd name="connsiteX26" fmla="*/ 1140876 w 1482909"/>
                <a:gd name="connsiteY26" fmla="*/ 121630 h 1606405"/>
                <a:gd name="connsiteX27" fmla="*/ 1153889 w 1482909"/>
                <a:gd name="connsiteY27" fmla="*/ 170196 h 1606405"/>
                <a:gd name="connsiteX28" fmla="*/ 942980 w 1482909"/>
                <a:gd name="connsiteY28" fmla="*/ 535502 h 1606405"/>
                <a:gd name="connsiteX29" fmla="*/ 1318275 w 1482909"/>
                <a:gd name="connsiteY29" fmla="*/ 318825 h 1606405"/>
                <a:gd name="connsiteX30" fmla="*/ 1366842 w 1482909"/>
                <a:gd name="connsiteY30" fmla="*/ 331838 h 1606405"/>
                <a:gd name="connsiteX31" fmla="*/ 1437945 w 1482909"/>
                <a:gd name="connsiteY31" fmla="*/ 454992 h 1606405"/>
                <a:gd name="connsiteX32" fmla="*/ 1424931 w 1482909"/>
                <a:gd name="connsiteY32" fmla="*/ 503559 h 1606405"/>
                <a:gd name="connsiteX33" fmla="*/ 1177936 w 1482909"/>
                <a:gd name="connsiteY33" fmla="*/ 646161 h 1606405"/>
                <a:gd name="connsiteX34" fmla="*/ 1447356 w 1482909"/>
                <a:gd name="connsiteY34" fmla="*/ 646161 h 1606405"/>
                <a:gd name="connsiteX35" fmla="*/ 1482909 w 1482909"/>
                <a:gd name="connsiteY35" fmla="*/ 681714 h 1606405"/>
                <a:gd name="connsiteX36" fmla="*/ 1482909 w 1482909"/>
                <a:gd name="connsiteY36" fmla="*/ 823920 h 1606405"/>
                <a:gd name="connsiteX37" fmla="*/ 1447356 w 1482909"/>
                <a:gd name="connsiteY37" fmla="*/ 859473 h 1606405"/>
                <a:gd name="connsiteX38" fmla="*/ 1092603 w 1482909"/>
                <a:gd name="connsiteY38" fmla="*/ 859472 h 1606405"/>
                <a:gd name="connsiteX39" fmla="*/ 1428832 w 1482909"/>
                <a:gd name="connsiteY39" fmla="*/ 1053595 h 1606405"/>
                <a:gd name="connsiteX40" fmla="*/ 1441846 w 1482909"/>
                <a:gd name="connsiteY40" fmla="*/ 1102162 h 1606405"/>
                <a:gd name="connsiteX41" fmla="*/ 1370743 w 1482909"/>
                <a:gd name="connsiteY41" fmla="*/ 1225316 h 1606405"/>
                <a:gd name="connsiteX42" fmla="*/ 1322176 w 1482909"/>
                <a:gd name="connsiteY42" fmla="*/ 1238330 h 1606405"/>
                <a:gd name="connsiteX43" fmla="*/ 956871 w 1482909"/>
                <a:gd name="connsiteY43" fmla="*/ 1027420 h 1606405"/>
                <a:gd name="connsiteX44" fmla="*/ 1173548 w 1482909"/>
                <a:gd name="connsiteY44" fmla="*/ 1402716 h 1606405"/>
                <a:gd name="connsiteX45" fmla="*/ 1160534 w 1482909"/>
                <a:gd name="connsiteY45" fmla="*/ 1451282 h 1606405"/>
                <a:gd name="connsiteX46" fmla="*/ 1037380 w 1482909"/>
                <a:gd name="connsiteY46" fmla="*/ 1522385 h 1606405"/>
                <a:gd name="connsiteX47" fmla="*/ 988814 w 1482909"/>
                <a:gd name="connsiteY47" fmla="*/ 1509372 h 1606405"/>
                <a:gd name="connsiteX48" fmla="*/ 854179 w 1482909"/>
                <a:gd name="connsiteY48" fmla="*/ 1276176 h 1606405"/>
                <a:gd name="connsiteX49" fmla="*/ 854179 w 1482909"/>
                <a:gd name="connsiteY49" fmla="*/ 1570852 h 1606405"/>
                <a:gd name="connsiteX50" fmla="*/ 818626 w 1482909"/>
                <a:gd name="connsiteY50" fmla="*/ 1606405 h 1606405"/>
                <a:gd name="connsiteX51" fmla="*/ 676420 w 1482909"/>
                <a:gd name="connsiteY51" fmla="*/ 1606405 h 1606405"/>
                <a:gd name="connsiteX52" fmla="*/ 640866 w 1482909"/>
                <a:gd name="connsiteY52" fmla="*/ 1570852 h 1606405"/>
                <a:gd name="connsiteX53" fmla="*/ 640866 w 1482909"/>
                <a:gd name="connsiteY53" fmla="*/ 1244178 h 1606405"/>
                <a:gd name="connsiteX54" fmla="*/ 482507 w 1482909"/>
                <a:gd name="connsiteY54" fmla="*/ 1518466 h 1606405"/>
                <a:gd name="connsiteX55" fmla="*/ 433940 w 1482909"/>
                <a:gd name="connsiteY55" fmla="*/ 1531480 h 1606405"/>
                <a:gd name="connsiteX56" fmla="*/ 310786 w 1482909"/>
                <a:gd name="connsiteY56" fmla="*/ 1460377 h 1606405"/>
                <a:gd name="connsiteX57" fmla="*/ 297773 w 1482909"/>
                <a:gd name="connsiteY57" fmla="*/ 1411810 h 1606405"/>
                <a:gd name="connsiteX58" fmla="*/ 508683 w 1482909"/>
                <a:gd name="connsiteY58" fmla="*/ 1046504 h 1606405"/>
                <a:gd name="connsiteX59" fmla="*/ 133386 w 1482909"/>
                <a:gd name="connsiteY59" fmla="*/ 1263181 h 1606405"/>
                <a:gd name="connsiteX60" fmla="*/ 84820 w 1482909"/>
                <a:gd name="connsiteY60" fmla="*/ 1250168 h 1606405"/>
                <a:gd name="connsiteX61" fmla="*/ 13717 w 1482909"/>
                <a:gd name="connsiteY61" fmla="*/ 1127014 h 1606405"/>
                <a:gd name="connsiteX62" fmla="*/ 26730 w 1482909"/>
                <a:gd name="connsiteY62" fmla="*/ 1078448 h 1606405"/>
                <a:gd name="connsiteX63" fmla="*/ 308264 w 1482909"/>
                <a:gd name="connsiteY63" fmla="*/ 915904 h 1606405"/>
                <a:gd name="connsiteX64" fmla="*/ 35554 w 1482909"/>
                <a:gd name="connsiteY64" fmla="*/ 915904 h 1606405"/>
                <a:gd name="connsiteX65" fmla="*/ 0 w 1482909"/>
                <a:gd name="connsiteY65" fmla="*/ 880351 h 160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482909" h="1606405">
                  <a:moveTo>
                    <a:pt x="458919" y="806919"/>
                  </a:moveTo>
                  <a:cubicBezTo>
                    <a:pt x="458919" y="949042"/>
                    <a:pt x="574133" y="1064256"/>
                    <a:pt x="716256" y="1064256"/>
                  </a:cubicBezTo>
                  <a:cubicBezTo>
                    <a:pt x="858379" y="1064256"/>
                    <a:pt x="973593" y="949042"/>
                    <a:pt x="973593" y="806919"/>
                  </a:cubicBezTo>
                  <a:cubicBezTo>
                    <a:pt x="973593" y="664796"/>
                    <a:pt x="858379" y="549582"/>
                    <a:pt x="716256" y="549582"/>
                  </a:cubicBezTo>
                  <a:cubicBezTo>
                    <a:pt x="574133" y="549582"/>
                    <a:pt x="458919" y="664796"/>
                    <a:pt x="458919" y="806919"/>
                  </a:cubicBezTo>
                  <a:close/>
                  <a:moveTo>
                    <a:pt x="0" y="880351"/>
                  </a:moveTo>
                  <a:lnTo>
                    <a:pt x="0" y="738145"/>
                  </a:lnTo>
                  <a:cubicBezTo>
                    <a:pt x="0" y="718510"/>
                    <a:pt x="15918" y="702592"/>
                    <a:pt x="35553" y="702592"/>
                  </a:cubicBezTo>
                  <a:lnTo>
                    <a:pt x="301266" y="702592"/>
                  </a:lnTo>
                  <a:lnTo>
                    <a:pt x="26979" y="544233"/>
                  </a:lnTo>
                  <a:cubicBezTo>
                    <a:pt x="9975" y="534415"/>
                    <a:pt x="4148" y="512671"/>
                    <a:pt x="13966" y="495666"/>
                  </a:cubicBezTo>
                  <a:lnTo>
                    <a:pt x="85069" y="372512"/>
                  </a:lnTo>
                  <a:cubicBezTo>
                    <a:pt x="94887" y="355508"/>
                    <a:pt x="116631" y="349681"/>
                    <a:pt x="133635" y="359498"/>
                  </a:cubicBezTo>
                  <a:lnTo>
                    <a:pt x="498941" y="570407"/>
                  </a:lnTo>
                  <a:lnTo>
                    <a:pt x="282265" y="195112"/>
                  </a:lnTo>
                  <a:cubicBezTo>
                    <a:pt x="272446" y="178108"/>
                    <a:pt x="278273" y="156364"/>
                    <a:pt x="295277" y="146546"/>
                  </a:cubicBezTo>
                  <a:lnTo>
                    <a:pt x="418431" y="75444"/>
                  </a:lnTo>
                  <a:cubicBezTo>
                    <a:pt x="435436" y="65626"/>
                    <a:pt x="457180" y="71452"/>
                    <a:pt x="466997" y="88456"/>
                  </a:cubicBezTo>
                  <a:lnTo>
                    <a:pt x="609600" y="335450"/>
                  </a:lnTo>
                  <a:lnTo>
                    <a:pt x="609600" y="35552"/>
                  </a:lnTo>
                  <a:cubicBezTo>
                    <a:pt x="609600" y="15918"/>
                    <a:pt x="625518" y="0"/>
                    <a:pt x="645153" y="0"/>
                  </a:cubicBezTo>
                  <a:lnTo>
                    <a:pt x="787359" y="0"/>
                  </a:lnTo>
                  <a:cubicBezTo>
                    <a:pt x="806994" y="0"/>
                    <a:pt x="822912" y="15918"/>
                    <a:pt x="822912" y="35552"/>
                  </a:cubicBezTo>
                  <a:lnTo>
                    <a:pt x="822912" y="316841"/>
                  </a:lnTo>
                  <a:lnTo>
                    <a:pt x="969156" y="63540"/>
                  </a:lnTo>
                  <a:cubicBezTo>
                    <a:pt x="978973" y="46536"/>
                    <a:pt x="1000716" y="40710"/>
                    <a:pt x="1017722" y="50526"/>
                  </a:cubicBezTo>
                  <a:lnTo>
                    <a:pt x="1140876" y="121630"/>
                  </a:lnTo>
                  <a:cubicBezTo>
                    <a:pt x="1157879" y="131448"/>
                    <a:pt x="1163706" y="153192"/>
                    <a:pt x="1153889" y="170196"/>
                  </a:cubicBezTo>
                  <a:lnTo>
                    <a:pt x="942980" y="535502"/>
                  </a:lnTo>
                  <a:lnTo>
                    <a:pt x="1318275" y="318825"/>
                  </a:lnTo>
                  <a:cubicBezTo>
                    <a:pt x="1335279" y="309007"/>
                    <a:pt x="1357024" y="314834"/>
                    <a:pt x="1366842" y="331838"/>
                  </a:cubicBezTo>
                  <a:lnTo>
                    <a:pt x="1437945" y="454992"/>
                  </a:lnTo>
                  <a:cubicBezTo>
                    <a:pt x="1447762" y="471997"/>
                    <a:pt x="1441936" y="493741"/>
                    <a:pt x="1424931" y="503559"/>
                  </a:cubicBezTo>
                  <a:lnTo>
                    <a:pt x="1177936" y="646161"/>
                  </a:lnTo>
                  <a:lnTo>
                    <a:pt x="1447356" y="646161"/>
                  </a:lnTo>
                  <a:cubicBezTo>
                    <a:pt x="1466990" y="646161"/>
                    <a:pt x="1482908" y="662079"/>
                    <a:pt x="1482909" y="681714"/>
                  </a:cubicBezTo>
                  <a:lnTo>
                    <a:pt x="1482909" y="823920"/>
                  </a:lnTo>
                  <a:cubicBezTo>
                    <a:pt x="1482908" y="843555"/>
                    <a:pt x="1466990" y="859473"/>
                    <a:pt x="1447356" y="859473"/>
                  </a:cubicBezTo>
                  <a:lnTo>
                    <a:pt x="1092603" y="859472"/>
                  </a:lnTo>
                  <a:lnTo>
                    <a:pt x="1428832" y="1053595"/>
                  </a:lnTo>
                  <a:cubicBezTo>
                    <a:pt x="1445837" y="1063413"/>
                    <a:pt x="1451663" y="1085157"/>
                    <a:pt x="1441846" y="1102162"/>
                  </a:cubicBezTo>
                  <a:lnTo>
                    <a:pt x="1370743" y="1225316"/>
                  </a:lnTo>
                  <a:cubicBezTo>
                    <a:pt x="1360925" y="1242320"/>
                    <a:pt x="1339181" y="1248147"/>
                    <a:pt x="1322176" y="1238330"/>
                  </a:cubicBezTo>
                  <a:lnTo>
                    <a:pt x="956871" y="1027420"/>
                  </a:lnTo>
                  <a:lnTo>
                    <a:pt x="1173548" y="1402716"/>
                  </a:lnTo>
                  <a:cubicBezTo>
                    <a:pt x="1183365" y="1419720"/>
                    <a:pt x="1177539" y="1441464"/>
                    <a:pt x="1160534" y="1451282"/>
                  </a:cubicBezTo>
                  <a:lnTo>
                    <a:pt x="1037380" y="1522385"/>
                  </a:lnTo>
                  <a:cubicBezTo>
                    <a:pt x="1020376" y="1532202"/>
                    <a:pt x="998632" y="1526376"/>
                    <a:pt x="988814" y="1509372"/>
                  </a:cubicBezTo>
                  <a:lnTo>
                    <a:pt x="854179" y="1276176"/>
                  </a:lnTo>
                  <a:lnTo>
                    <a:pt x="854179" y="1570852"/>
                  </a:lnTo>
                  <a:cubicBezTo>
                    <a:pt x="854178" y="1590487"/>
                    <a:pt x="838260" y="1606404"/>
                    <a:pt x="818626" y="1606405"/>
                  </a:cubicBezTo>
                  <a:lnTo>
                    <a:pt x="676420" y="1606405"/>
                  </a:lnTo>
                  <a:cubicBezTo>
                    <a:pt x="656784" y="1606405"/>
                    <a:pt x="640867" y="1590487"/>
                    <a:pt x="640866" y="1570852"/>
                  </a:cubicBezTo>
                  <a:lnTo>
                    <a:pt x="640866" y="1244178"/>
                  </a:lnTo>
                  <a:lnTo>
                    <a:pt x="482507" y="1518466"/>
                  </a:lnTo>
                  <a:cubicBezTo>
                    <a:pt x="472689" y="1535471"/>
                    <a:pt x="450945" y="1541296"/>
                    <a:pt x="433940" y="1531480"/>
                  </a:cubicBezTo>
                  <a:lnTo>
                    <a:pt x="310786" y="1460377"/>
                  </a:lnTo>
                  <a:cubicBezTo>
                    <a:pt x="293782" y="1450559"/>
                    <a:pt x="287955" y="1428814"/>
                    <a:pt x="297773" y="1411810"/>
                  </a:cubicBezTo>
                  <a:lnTo>
                    <a:pt x="508683" y="1046504"/>
                  </a:lnTo>
                  <a:lnTo>
                    <a:pt x="133386" y="1263181"/>
                  </a:lnTo>
                  <a:cubicBezTo>
                    <a:pt x="116382" y="1272999"/>
                    <a:pt x="94637" y="1267172"/>
                    <a:pt x="84820" y="1250168"/>
                  </a:cubicBezTo>
                  <a:lnTo>
                    <a:pt x="13717" y="1127014"/>
                  </a:lnTo>
                  <a:cubicBezTo>
                    <a:pt x="3899" y="1110009"/>
                    <a:pt x="9726" y="1088265"/>
                    <a:pt x="26730" y="1078448"/>
                  </a:cubicBezTo>
                  <a:lnTo>
                    <a:pt x="308264" y="915904"/>
                  </a:lnTo>
                  <a:lnTo>
                    <a:pt x="35554" y="915904"/>
                  </a:lnTo>
                  <a:cubicBezTo>
                    <a:pt x="15918" y="915904"/>
                    <a:pt x="0" y="899986"/>
                    <a:pt x="0" y="880351"/>
                  </a:cubicBezTo>
                  <a:close/>
                </a:path>
              </a:pathLst>
            </a:custGeom>
            <a:solidFill>
              <a:srgbClr val="FD8876"/>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椭圆 128"/>
            <p:cNvSpPr/>
            <p:nvPr/>
          </p:nvSpPr>
          <p:spPr>
            <a:xfrm>
              <a:off x="1926381" y="4298772"/>
              <a:ext cx="179383" cy="179383"/>
            </a:xfrm>
            <a:prstGeom prst="ellipse">
              <a:avLst/>
            </a:prstGeom>
            <a:noFill/>
            <a:ln w="57150">
              <a:solidFill>
                <a:srgbClr val="FD88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 name="椭圆 129"/>
            <p:cNvSpPr/>
            <p:nvPr/>
          </p:nvSpPr>
          <p:spPr>
            <a:xfrm>
              <a:off x="4575849" y="4644398"/>
              <a:ext cx="95134" cy="95134"/>
            </a:xfrm>
            <a:prstGeom prst="ellipse">
              <a:avLst/>
            </a:prstGeom>
            <a:noFill/>
            <a:ln w="57150">
              <a:solidFill>
                <a:srgbClr val="22B4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 name="十字星 21"/>
            <p:cNvSpPr/>
            <p:nvPr/>
          </p:nvSpPr>
          <p:spPr>
            <a:xfrm>
              <a:off x="3773677" y="4113119"/>
              <a:ext cx="185653" cy="185653"/>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7030A0"/>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2" name="组合 131"/>
          <p:cNvGrpSpPr/>
          <p:nvPr/>
        </p:nvGrpSpPr>
        <p:grpSpPr>
          <a:xfrm>
            <a:off x="421548" y="1857466"/>
            <a:ext cx="2096235" cy="963645"/>
            <a:chOff x="2977434" y="4069127"/>
            <a:chExt cx="2096235" cy="963645"/>
          </a:xfrm>
        </p:grpSpPr>
        <p:sp>
          <p:nvSpPr>
            <p:cNvPr id="134" name="任意多边形 133"/>
            <p:cNvSpPr/>
            <p:nvPr/>
          </p:nvSpPr>
          <p:spPr>
            <a:xfrm rot="5400000">
              <a:off x="4772052" y="4057070"/>
              <a:ext cx="289560" cy="313674"/>
            </a:xfrm>
            <a:custGeom>
              <a:avLst/>
              <a:gdLst>
                <a:gd name="connsiteX0" fmla="*/ 458919 w 1482909"/>
                <a:gd name="connsiteY0" fmla="*/ 806919 h 1606405"/>
                <a:gd name="connsiteX1" fmla="*/ 716256 w 1482909"/>
                <a:gd name="connsiteY1" fmla="*/ 1064256 h 1606405"/>
                <a:gd name="connsiteX2" fmla="*/ 973593 w 1482909"/>
                <a:gd name="connsiteY2" fmla="*/ 806919 h 1606405"/>
                <a:gd name="connsiteX3" fmla="*/ 716256 w 1482909"/>
                <a:gd name="connsiteY3" fmla="*/ 549582 h 1606405"/>
                <a:gd name="connsiteX4" fmla="*/ 458919 w 1482909"/>
                <a:gd name="connsiteY4" fmla="*/ 806919 h 1606405"/>
                <a:gd name="connsiteX5" fmla="*/ 0 w 1482909"/>
                <a:gd name="connsiteY5" fmla="*/ 880351 h 1606405"/>
                <a:gd name="connsiteX6" fmla="*/ 0 w 1482909"/>
                <a:gd name="connsiteY6" fmla="*/ 738145 h 1606405"/>
                <a:gd name="connsiteX7" fmla="*/ 35553 w 1482909"/>
                <a:gd name="connsiteY7" fmla="*/ 702592 h 1606405"/>
                <a:gd name="connsiteX8" fmla="*/ 301266 w 1482909"/>
                <a:gd name="connsiteY8" fmla="*/ 702592 h 1606405"/>
                <a:gd name="connsiteX9" fmla="*/ 26979 w 1482909"/>
                <a:gd name="connsiteY9" fmla="*/ 544233 h 1606405"/>
                <a:gd name="connsiteX10" fmla="*/ 13966 w 1482909"/>
                <a:gd name="connsiteY10" fmla="*/ 495666 h 1606405"/>
                <a:gd name="connsiteX11" fmla="*/ 85069 w 1482909"/>
                <a:gd name="connsiteY11" fmla="*/ 372512 h 1606405"/>
                <a:gd name="connsiteX12" fmla="*/ 133635 w 1482909"/>
                <a:gd name="connsiteY12" fmla="*/ 359498 h 1606405"/>
                <a:gd name="connsiteX13" fmla="*/ 498941 w 1482909"/>
                <a:gd name="connsiteY13" fmla="*/ 570407 h 1606405"/>
                <a:gd name="connsiteX14" fmla="*/ 282265 w 1482909"/>
                <a:gd name="connsiteY14" fmla="*/ 195112 h 1606405"/>
                <a:gd name="connsiteX15" fmla="*/ 295277 w 1482909"/>
                <a:gd name="connsiteY15" fmla="*/ 146546 h 1606405"/>
                <a:gd name="connsiteX16" fmla="*/ 418431 w 1482909"/>
                <a:gd name="connsiteY16" fmla="*/ 75444 h 1606405"/>
                <a:gd name="connsiteX17" fmla="*/ 466997 w 1482909"/>
                <a:gd name="connsiteY17" fmla="*/ 88456 h 1606405"/>
                <a:gd name="connsiteX18" fmla="*/ 609600 w 1482909"/>
                <a:gd name="connsiteY18" fmla="*/ 335450 h 1606405"/>
                <a:gd name="connsiteX19" fmla="*/ 609600 w 1482909"/>
                <a:gd name="connsiteY19" fmla="*/ 35552 h 1606405"/>
                <a:gd name="connsiteX20" fmla="*/ 645153 w 1482909"/>
                <a:gd name="connsiteY20" fmla="*/ 0 h 1606405"/>
                <a:gd name="connsiteX21" fmla="*/ 787359 w 1482909"/>
                <a:gd name="connsiteY21" fmla="*/ 0 h 1606405"/>
                <a:gd name="connsiteX22" fmla="*/ 822912 w 1482909"/>
                <a:gd name="connsiteY22" fmla="*/ 35552 h 1606405"/>
                <a:gd name="connsiteX23" fmla="*/ 822912 w 1482909"/>
                <a:gd name="connsiteY23" fmla="*/ 316841 h 1606405"/>
                <a:gd name="connsiteX24" fmla="*/ 969156 w 1482909"/>
                <a:gd name="connsiteY24" fmla="*/ 63540 h 1606405"/>
                <a:gd name="connsiteX25" fmla="*/ 1017722 w 1482909"/>
                <a:gd name="connsiteY25" fmla="*/ 50526 h 1606405"/>
                <a:gd name="connsiteX26" fmla="*/ 1140876 w 1482909"/>
                <a:gd name="connsiteY26" fmla="*/ 121630 h 1606405"/>
                <a:gd name="connsiteX27" fmla="*/ 1153889 w 1482909"/>
                <a:gd name="connsiteY27" fmla="*/ 170196 h 1606405"/>
                <a:gd name="connsiteX28" fmla="*/ 942980 w 1482909"/>
                <a:gd name="connsiteY28" fmla="*/ 535502 h 1606405"/>
                <a:gd name="connsiteX29" fmla="*/ 1318275 w 1482909"/>
                <a:gd name="connsiteY29" fmla="*/ 318825 h 1606405"/>
                <a:gd name="connsiteX30" fmla="*/ 1366842 w 1482909"/>
                <a:gd name="connsiteY30" fmla="*/ 331838 h 1606405"/>
                <a:gd name="connsiteX31" fmla="*/ 1437945 w 1482909"/>
                <a:gd name="connsiteY31" fmla="*/ 454992 h 1606405"/>
                <a:gd name="connsiteX32" fmla="*/ 1424931 w 1482909"/>
                <a:gd name="connsiteY32" fmla="*/ 503559 h 1606405"/>
                <a:gd name="connsiteX33" fmla="*/ 1177936 w 1482909"/>
                <a:gd name="connsiteY33" fmla="*/ 646161 h 1606405"/>
                <a:gd name="connsiteX34" fmla="*/ 1447356 w 1482909"/>
                <a:gd name="connsiteY34" fmla="*/ 646161 h 1606405"/>
                <a:gd name="connsiteX35" fmla="*/ 1482909 w 1482909"/>
                <a:gd name="connsiteY35" fmla="*/ 681714 h 1606405"/>
                <a:gd name="connsiteX36" fmla="*/ 1482909 w 1482909"/>
                <a:gd name="connsiteY36" fmla="*/ 823920 h 1606405"/>
                <a:gd name="connsiteX37" fmla="*/ 1447356 w 1482909"/>
                <a:gd name="connsiteY37" fmla="*/ 859473 h 1606405"/>
                <a:gd name="connsiteX38" fmla="*/ 1092603 w 1482909"/>
                <a:gd name="connsiteY38" fmla="*/ 859472 h 1606405"/>
                <a:gd name="connsiteX39" fmla="*/ 1428832 w 1482909"/>
                <a:gd name="connsiteY39" fmla="*/ 1053595 h 1606405"/>
                <a:gd name="connsiteX40" fmla="*/ 1441846 w 1482909"/>
                <a:gd name="connsiteY40" fmla="*/ 1102162 h 1606405"/>
                <a:gd name="connsiteX41" fmla="*/ 1370743 w 1482909"/>
                <a:gd name="connsiteY41" fmla="*/ 1225316 h 1606405"/>
                <a:gd name="connsiteX42" fmla="*/ 1322176 w 1482909"/>
                <a:gd name="connsiteY42" fmla="*/ 1238330 h 1606405"/>
                <a:gd name="connsiteX43" fmla="*/ 956871 w 1482909"/>
                <a:gd name="connsiteY43" fmla="*/ 1027420 h 1606405"/>
                <a:gd name="connsiteX44" fmla="*/ 1173548 w 1482909"/>
                <a:gd name="connsiteY44" fmla="*/ 1402716 h 1606405"/>
                <a:gd name="connsiteX45" fmla="*/ 1160534 w 1482909"/>
                <a:gd name="connsiteY45" fmla="*/ 1451282 h 1606405"/>
                <a:gd name="connsiteX46" fmla="*/ 1037380 w 1482909"/>
                <a:gd name="connsiteY46" fmla="*/ 1522385 h 1606405"/>
                <a:gd name="connsiteX47" fmla="*/ 988814 w 1482909"/>
                <a:gd name="connsiteY47" fmla="*/ 1509372 h 1606405"/>
                <a:gd name="connsiteX48" fmla="*/ 854179 w 1482909"/>
                <a:gd name="connsiteY48" fmla="*/ 1276176 h 1606405"/>
                <a:gd name="connsiteX49" fmla="*/ 854179 w 1482909"/>
                <a:gd name="connsiteY49" fmla="*/ 1570852 h 1606405"/>
                <a:gd name="connsiteX50" fmla="*/ 818626 w 1482909"/>
                <a:gd name="connsiteY50" fmla="*/ 1606405 h 1606405"/>
                <a:gd name="connsiteX51" fmla="*/ 676420 w 1482909"/>
                <a:gd name="connsiteY51" fmla="*/ 1606405 h 1606405"/>
                <a:gd name="connsiteX52" fmla="*/ 640866 w 1482909"/>
                <a:gd name="connsiteY52" fmla="*/ 1570852 h 1606405"/>
                <a:gd name="connsiteX53" fmla="*/ 640866 w 1482909"/>
                <a:gd name="connsiteY53" fmla="*/ 1244178 h 1606405"/>
                <a:gd name="connsiteX54" fmla="*/ 482507 w 1482909"/>
                <a:gd name="connsiteY54" fmla="*/ 1518466 h 1606405"/>
                <a:gd name="connsiteX55" fmla="*/ 433940 w 1482909"/>
                <a:gd name="connsiteY55" fmla="*/ 1531480 h 1606405"/>
                <a:gd name="connsiteX56" fmla="*/ 310786 w 1482909"/>
                <a:gd name="connsiteY56" fmla="*/ 1460377 h 1606405"/>
                <a:gd name="connsiteX57" fmla="*/ 297773 w 1482909"/>
                <a:gd name="connsiteY57" fmla="*/ 1411810 h 1606405"/>
                <a:gd name="connsiteX58" fmla="*/ 508683 w 1482909"/>
                <a:gd name="connsiteY58" fmla="*/ 1046504 h 1606405"/>
                <a:gd name="connsiteX59" fmla="*/ 133386 w 1482909"/>
                <a:gd name="connsiteY59" fmla="*/ 1263181 h 1606405"/>
                <a:gd name="connsiteX60" fmla="*/ 84820 w 1482909"/>
                <a:gd name="connsiteY60" fmla="*/ 1250168 h 1606405"/>
                <a:gd name="connsiteX61" fmla="*/ 13717 w 1482909"/>
                <a:gd name="connsiteY61" fmla="*/ 1127014 h 1606405"/>
                <a:gd name="connsiteX62" fmla="*/ 26730 w 1482909"/>
                <a:gd name="connsiteY62" fmla="*/ 1078448 h 1606405"/>
                <a:gd name="connsiteX63" fmla="*/ 308264 w 1482909"/>
                <a:gd name="connsiteY63" fmla="*/ 915904 h 1606405"/>
                <a:gd name="connsiteX64" fmla="*/ 35554 w 1482909"/>
                <a:gd name="connsiteY64" fmla="*/ 915904 h 1606405"/>
                <a:gd name="connsiteX65" fmla="*/ 0 w 1482909"/>
                <a:gd name="connsiteY65" fmla="*/ 880351 h 160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482909" h="1606405">
                  <a:moveTo>
                    <a:pt x="458919" y="806919"/>
                  </a:moveTo>
                  <a:cubicBezTo>
                    <a:pt x="458919" y="949042"/>
                    <a:pt x="574133" y="1064256"/>
                    <a:pt x="716256" y="1064256"/>
                  </a:cubicBezTo>
                  <a:cubicBezTo>
                    <a:pt x="858379" y="1064256"/>
                    <a:pt x="973593" y="949042"/>
                    <a:pt x="973593" y="806919"/>
                  </a:cubicBezTo>
                  <a:cubicBezTo>
                    <a:pt x="973593" y="664796"/>
                    <a:pt x="858379" y="549582"/>
                    <a:pt x="716256" y="549582"/>
                  </a:cubicBezTo>
                  <a:cubicBezTo>
                    <a:pt x="574133" y="549582"/>
                    <a:pt x="458919" y="664796"/>
                    <a:pt x="458919" y="806919"/>
                  </a:cubicBezTo>
                  <a:close/>
                  <a:moveTo>
                    <a:pt x="0" y="880351"/>
                  </a:moveTo>
                  <a:lnTo>
                    <a:pt x="0" y="738145"/>
                  </a:lnTo>
                  <a:cubicBezTo>
                    <a:pt x="0" y="718510"/>
                    <a:pt x="15918" y="702592"/>
                    <a:pt x="35553" y="702592"/>
                  </a:cubicBezTo>
                  <a:lnTo>
                    <a:pt x="301266" y="702592"/>
                  </a:lnTo>
                  <a:lnTo>
                    <a:pt x="26979" y="544233"/>
                  </a:lnTo>
                  <a:cubicBezTo>
                    <a:pt x="9975" y="534415"/>
                    <a:pt x="4148" y="512671"/>
                    <a:pt x="13966" y="495666"/>
                  </a:cubicBezTo>
                  <a:lnTo>
                    <a:pt x="85069" y="372512"/>
                  </a:lnTo>
                  <a:cubicBezTo>
                    <a:pt x="94887" y="355508"/>
                    <a:pt x="116631" y="349681"/>
                    <a:pt x="133635" y="359498"/>
                  </a:cubicBezTo>
                  <a:lnTo>
                    <a:pt x="498941" y="570407"/>
                  </a:lnTo>
                  <a:lnTo>
                    <a:pt x="282265" y="195112"/>
                  </a:lnTo>
                  <a:cubicBezTo>
                    <a:pt x="272446" y="178108"/>
                    <a:pt x="278273" y="156364"/>
                    <a:pt x="295277" y="146546"/>
                  </a:cubicBezTo>
                  <a:lnTo>
                    <a:pt x="418431" y="75444"/>
                  </a:lnTo>
                  <a:cubicBezTo>
                    <a:pt x="435436" y="65626"/>
                    <a:pt x="457180" y="71452"/>
                    <a:pt x="466997" y="88456"/>
                  </a:cubicBezTo>
                  <a:lnTo>
                    <a:pt x="609600" y="335450"/>
                  </a:lnTo>
                  <a:lnTo>
                    <a:pt x="609600" y="35552"/>
                  </a:lnTo>
                  <a:cubicBezTo>
                    <a:pt x="609600" y="15918"/>
                    <a:pt x="625518" y="0"/>
                    <a:pt x="645153" y="0"/>
                  </a:cubicBezTo>
                  <a:lnTo>
                    <a:pt x="787359" y="0"/>
                  </a:lnTo>
                  <a:cubicBezTo>
                    <a:pt x="806994" y="0"/>
                    <a:pt x="822912" y="15918"/>
                    <a:pt x="822912" y="35552"/>
                  </a:cubicBezTo>
                  <a:lnTo>
                    <a:pt x="822912" y="316841"/>
                  </a:lnTo>
                  <a:lnTo>
                    <a:pt x="969156" y="63540"/>
                  </a:lnTo>
                  <a:cubicBezTo>
                    <a:pt x="978973" y="46536"/>
                    <a:pt x="1000716" y="40710"/>
                    <a:pt x="1017722" y="50526"/>
                  </a:cubicBezTo>
                  <a:lnTo>
                    <a:pt x="1140876" y="121630"/>
                  </a:lnTo>
                  <a:cubicBezTo>
                    <a:pt x="1157879" y="131448"/>
                    <a:pt x="1163706" y="153192"/>
                    <a:pt x="1153889" y="170196"/>
                  </a:cubicBezTo>
                  <a:lnTo>
                    <a:pt x="942980" y="535502"/>
                  </a:lnTo>
                  <a:lnTo>
                    <a:pt x="1318275" y="318825"/>
                  </a:lnTo>
                  <a:cubicBezTo>
                    <a:pt x="1335279" y="309007"/>
                    <a:pt x="1357024" y="314834"/>
                    <a:pt x="1366842" y="331838"/>
                  </a:cubicBezTo>
                  <a:lnTo>
                    <a:pt x="1437945" y="454992"/>
                  </a:lnTo>
                  <a:cubicBezTo>
                    <a:pt x="1447762" y="471997"/>
                    <a:pt x="1441936" y="493741"/>
                    <a:pt x="1424931" y="503559"/>
                  </a:cubicBezTo>
                  <a:lnTo>
                    <a:pt x="1177936" y="646161"/>
                  </a:lnTo>
                  <a:lnTo>
                    <a:pt x="1447356" y="646161"/>
                  </a:lnTo>
                  <a:cubicBezTo>
                    <a:pt x="1466990" y="646161"/>
                    <a:pt x="1482908" y="662079"/>
                    <a:pt x="1482909" y="681714"/>
                  </a:cubicBezTo>
                  <a:lnTo>
                    <a:pt x="1482909" y="823920"/>
                  </a:lnTo>
                  <a:cubicBezTo>
                    <a:pt x="1482908" y="843555"/>
                    <a:pt x="1466990" y="859473"/>
                    <a:pt x="1447356" y="859473"/>
                  </a:cubicBezTo>
                  <a:lnTo>
                    <a:pt x="1092603" y="859472"/>
                  </a:lnTo>
                  <a:lnTo>
                    <a:pt x="1428832" y="1053595"/>
                  </a:lnTo>
                  <a:cubicBezTo>
                    <a:pt x="1445837" y="1063413"/>
                    <a:pt x="1451663" y="1085157"/>
                    <a:pt x="1441846" y="1102162"/>
                  </a:cubicBezTo>
                  <a:lnTo>
                    <a:pt x="1370743" y="1225316"/>
                  </a:lnTo>
                  <a:cubicBezTo>
                    <a:pt x="1360925" y="1242320"/>
                    <a:pt x="1339181" y="1248147"/>
                    <a:pt x="1322176" y="1238330"/>
                  </a:cubicBezTo>
                  <a:lnTo>
                    <a:pt x="956871" y="1027420"/>
                  </a:lnTo>
                  <a:lnTo>
                    <a:pt x="1173548" y="1402716"/>
                  </a:lnTo>
                  <a:cubicBezTo>
                    <a:pt x="1183365" y="1419720"/>
                    <a:pt x="1177539" y="1441464"/>
                    <a:pt x="1160534" y="1451282"/>
                  </a:cubicBezTo>
                  <a:lnTo>
                    <a:pt x="1037380" y="1522385"/>
                  </a:lnTo>
                  <a:cubicBezTo>
                    <a:pt x="1020376" y="1532202"/>
                    <a:pt x="998632" y="1526376"/>
                    <a:pt x="988814" y="1509372"/>
                  </a:cubicBezTo>
                  <a:lnTo>
                    <a:pt x="854179" y="1276176"/>
                  </a:lnTo>
                  <a:lnTo>
                    <a:pt x="854179" y="1570852"/>
                  </a:lnTo>
                  <a:cubicBezTo>
                    <a:pt x="854178" y="1590487"/>
                    <a:pt x="838260" y="1606404"/>
                    <a:pt x="818626" y="1606405"/>
                  </a:cubicBezTo>
                  <a:lnTo>
                    <a:pt x="676420" y="1606405"/>
                  </a:lnTo>
                  <a:cubicBezTo>
                    <a:pt x="656784" y="1606405"/>
                    <a:pt x="640867" y="1590487"/>
                    <a:pt x="640866" y="1570852"/>
                  </a:cubicBezTo>
                  <a:lnTo>
                    <a:pt x="640866" y="1244178"/>
                  </a:lnTo>
                  <a:lnTo>
                    <a:pt x="482507" y="1518466"/>
                  </a:lnTo>
                  <a:cubicBezTo>
                    <a:pt x="472689" y="1535471"/>
                    <a:pt x="450945" y="1541296"/>
                    <a:pt x="433940" y="1531480"/>
                  </a:cubicBezTo>
                  <a:lnTo>
                    <a:pt x="310786" y="1460377"/>
                  </a:lnTo>
                  <a:cubicBezTo>
                    <a:pt x="293782" y="1450559"/>
                    <a:pt x="287955" y="1428814"/>
                    <a:pt x="297773" y="1411810"/>
                  </a:cubicBezTo>
                  <a:lnTo>
                    <a:pt x="508683" y="1046504"/>
                  </a:lnTo>
                  <a:lnTo>
                    <a:pt x="133386" y="1263181"/>
                  </a:lnTo>
                  <a:cubicBezTo>
                    <a:pt x="116382" y="1272999"/>
                    <a:pt x="94637" y="1267172"/>
                    <a:pt x="84820" y="1250168"/>
                  </a:cubicBezTo>
                  <a:lnTo>
                    <a:pt x="13717" y="1127014"/>
                  </a:lnTo>
                  <a:cubicBezTo>
                    <a:pt x="3899" y="1110009"/>
                    <a:pt x="9726" y="1088265"/>
                    <a:pt x="26730" y="1078448"/>
                  </a:cubicBezTo>
                  <a:lnTo>
                    <a:pt x="308264" y="915904"/>
                  </a:lnTo>
                  <a:lnTo>
                    <a:pt x="35554" y="915904"/>
                  </a:lnTo>
                  <a:cubicBezTo>
                    <a:pt x="15918" y="915904"/>
                    <a:pt x="0" y="899986"/>
                    <a:pt x="0" y="880351"/>
                  </a:cubicBezTo>
                  <a:close/>
                </a:path>
              </a:pathLst>
            </a:custGeom>
            <a:solidFill>
              <a:srgbClr val="55BEED"/>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任意多边形 134"/>
            <p:cNvSpPr/>
            <p:nvPr/>
          </p:nvSpPr>
          <p:spPr>
            <a:xfrm rot="8286032">
              <a:off x="2977434" y="4720634"/>
              <a:ext cx="312138" cy="312138"/>
            </a:xfrm>
            <a:custGeom>
              <a:avLst/>
              <a:gdLst>
                <a:gd name="connsiteX0" fmla="*/ 0 w 777240"/>
                <a:gd name="connsiteY0" fmla="*/ 459723 h 777240"/>
                <a:gd name="connsiteX1" fmla="*/ 0 w 777240"/>
                <a:gd name="connsiteY1" fmla="*/ 317517 h 777240"/>
                <a:gd name="connsiteX2" fmla="*/ 35553 w 777240"/>
                <a:gd name="connsiteY2" fmla="*/ 281964 h 777240"/>
                <a:gd name="connsiteX3" fmla="*/ 281964 w 777240"/>
                <a:gd name="connsiteY3" fmla="*/ 281964 h 777240"/>
                <a:gd name="connsiteX4" fmla="*/ 281964 w 777240"/>
                <a:gd name="connsiteY4" fmla="*/ 35553 h 777240"/>
                <a:gd name="connsiteX5" fmla="*/ 317517 w 777240"/>
                <a:gd name="connsiteY5" fmla="*/ 0 h 777240"/>
                <a:gd name="connsiteX6" fmla="*/ 459723 w 777240"/>
                <a:gd name="connsiteY6" fmla="*/ 0 h 777240"/>
                <a:gd name="connsiteX7" fmla="*/ 495276 w 777240"/>
                <a:gd name="connsiteY7" fmla="*/ 35553 h 777240"/>
                <a:gd name="connsiteX8" fmla="*/ 495276 w 777240"/>
                <a:gd name="connsiteY8" fmla="*/ 281964 h 777240"/>
                <a:gd name="connsiteX9" fmla="*/ 741687 w 777240"/>
                <a:gd name="connsiteY9" fmla="*/ 281964 h 777240"/>
                <a:gd name="connsiteX10" fmla="*/ 777240 w 777240"/>
                <a:gd name="connsiteY10" fmla="*/ 317517 h 777240"/>
                <a:gd name="connsiteX11" fmla="*/ 777240 w 777240"/>
                <a:gd name="connsiteY11" fmla="*/ 459723 h 777240"/>
                <a:gd name="connsiteX12" fmla="*/ 741687 w 777240"/>
                <a:gd name="connsiteY12" fmla="*/ 495276 h 777240"/>
                <a:gd name="connsiteX13" fmla="*/ 495276 w 777240"/>
                <a:gd name="connsiteY13" fmla="*/ 495276 h 777240"/>
                <a:gd name="connsiteX14" fmla="*/ 495276 w 777240"/>
                <a:gd name="connsiteY14" fmla="*/ 741687 h 777240"/>
                <a:gd name="connsiteX15" fmla="*/ 459723 w 777240"/>
                <a:gd name="connsiteY15" fmla="*/ 777240 h 777240"/>
                <a:gd name="connsiteX16" fmla="*/ 317517 w 777240"/>
                <a:gd name="connsiteY16" fmla="*/ 777240 h 777240"/>
                <a:gd name="connsiteX17" fmla="*/ 281964 w 777240"/>
                <a:gd name="connsiteY17" fmla="*/ 741687 h 777240"/>
                <a:gd name="connsiteX18" fmla="*/ 281964 w 777240"/>
                <a:gd name="connsiteY18" fmla="*/ 495276 h 777240"/>
                <a:gd name="connsiteX19" fmla="*/ 35553 w 777240"/>
                <a:gd name="connsiteY19" fmla="*/ 495276 h 777240"/>
                <a:gd name="connsiteX20" fmla="*/ 0 w 777240"/>
                <a:gd name="connsiteY20" fmla="*/ 459723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7240" h="777240">
                  <a:moveTo>
                    <a:pt x="0" y="459723"/>
                  </a:moveTo>
                  <a:lnTo>
                    <a:pt x="0" y="317517"/>
                  </a:lnTo>
                  <a:cubicBezTo>
                    <a:pt x="0" y="297882"/>
                    <a:pt x="15918" y="281964"/>
                    <a:pt x="35553" y="281964"/>
                  </a:cubicBezTo>
                  <a:lnTo>
                    <a:pt x="281964" y="281964"/>
                  </a:lnTo>
                  <a:lnTo>
                    <a:pt x="281964" y="35553"/>
                  </a:lnTo>
                  <a:cubicBezTo>
                    <a:pt x="281964" y="15918"/>
                    <a:pt x="297882" y="0"/>
                    <a:pt x="317517" y="0"/>
                  </a:cubicBezTo>
                  <a:lnTo>
                    <a:pt x="459723" y="0"/>
                  </a:lnTo>
                  <a:cubicBezTo>
                    <a:pt x="479358" y="0"/>
                    <a:pt x="495276" y="15918"/>
                    <a:pt x="495276" y="35553"/>
                  </a:cubicBezTo>
                  <a:lnTo>
                    <a:pt x="495276" y="281964"/>
                  </a:lnTo>
                  <a:lnTo>
                    <a:pt x="741687" y="281964"/>
                  </a:lnTo>
                  <a:cubicBezTo>
                    <a:pt x="761322" y="281964"/>
                    <a:pt x="777240" y="297882"/>
                    <a:pt x="777240" y="317517"/>
                  </a:cubicBezTo>
                  <a:lnTo>
                    <a:pt x="777240" y="459723"/>
                  </a:lnTo>
                  <a:cubicBezTo>
                    <a:pt x="777240" y="479358"/>
                    <a:pt x="761322" y="495276"/>
                    <a:pt x="741687" y="495276"/>
                  </a:cubicBezTo>
                  <a:lnTo>
                    <a:pt x="495276" y="495276"/>
                  </a:lnTo>
                  <a:lnTo>
                    <a:pt x="495276" y="741687"/>
                  </a:lnTo>
                  <a:cubicBezTo>
                    <a:pt x="495276" y="761322"/>
                    <a:pt x="479358" y="777240"/>
                    <a:pt x="459723" y="777240"/>
                  </a:cubicBezTo>
                  <a:lnTo>
                    <a:pt x="317517" y="777240"/>
                  </a:lnTo>
                  <a:cubicBezTo>
                    <a:pt x="297882" y="777240"/>
                    <a:pt x="281964" y="761322"/>
                    <a:pt x="281964" y="741687"/>
                  </a:cubicBezTo>
                  <a:lnTo>
                    <a:pt x="281964" y="495276"/>
                  </a:lnTo>
                  <a:lnTo>
                    <a:pt x="35553" y="495276"/>
                  </a:lnTo>
                  <a:cubicBezTo>
                    <a:pt x="15918" y="495276"/>
                    <a:pt x="0" y="479358"/>
                    <a:pt x="0" y="459723"/>
                  </a:cubicBezTo>
                  <a:close/>
                </a:path>
              </a:pathLst>
            </a:custGeom>
            <a:solidFill>
              <a:srgbClr val="FD8876"/>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7" name="椭圆 136"/>
            <p:cNvSpPr/>
            <p:nvPr/>
          </p:nvSpPr>
          <p:spPr>
            <a:xfrm>
              <a:off x="4575849" y="4644398"/>
              <a:ext cx="95134" cy="95134"/>
            </a:xfrm>
            <a:prstGeom prst="ellipse">
              <a:avLst/>
            </a:prstGeom>
            <a:noFill/>
            <a:ln w="57150">
              <a:solidFill>
                <a:srgbClr val="22B4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十字星 21"/>
            <p:cNvSpPr/>
            <p:nvPr/>
          </p:nvSpPr>
          <p:spPr>
            <a:xfrm>
              <a:off x="3773677" y="4113119"/>
              <a:ext cx="185653" cy="185653"/>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FFC000"/>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5" name="组合 77">
            <a:extLst>
              <a:ext uri="{FF2B5EF4-FFF2-40B4-BE49-F238E27FC236}">
                <a16:creationId xmlns:a16="http://schemas.microsoft.com/office/drawing/2014/main" id="{B7B0885B-CB5C-4D7D-BF04-334F285D32C4}"/>
              </a:ext>
            </a:extLst>
          </p:cNvPr>
          <p:cNvGrpSpPr/>
          <p:nvPr/>
        </p:nvGrpSpPr>
        <p:grpSpPr>
          <a:xfrm>
            <a:off x="9510566" y="2224699"/>
            <a:ext cx="2286000" cy="1705485"/>
            <a:chOff x="1073792" y="3271222"/>
            <a:chExt cx="2286000" cy="1705485"/>
          </a:xfrm>
        </p:grpSpPr>
        <p:grpSp>
          <p:nvGrpSpPr>
            <p:cNvPr id="116" name="组合 75">
              <a:extLst>
                <a:ext uri="{FF2B5EF4-FFF2-40B4-BE49-F238E27FC236}">
                  <a16:creationId xmlns:a16="http://schemas.microsoft.com/office/drawing/2014/main" id="{A68F7628-69D5-4DC9-BB25-507E99464A15}"/>
                </a:ext>
              </a:extLst>
            </p:cNvPr>
            <p:cNvGrpSpPr/>
            <p:nvPr/>
          </p:nvGrpSpPr>
          <p:grpSpPr>
            <a:xfrm>
              <a:off x="1576738" y="3271222"/>
              <a:ext cx="1214539" cy="1109883"/>
              <a:chOff x="1135912" y="3142077"/>
              <a:chExt cx="2012150" cy="1838764"/>
            </a:xfrm>
          </p:grpSpPr>
          <p:sp>
            <p:nvSpPr>
              <p:cNvPr id="128" name="任意多边形 49">
                <a:extLst>
                  <a:ext uri="{FF2B5EF4-FFF2-40B4-BE49-F238E27FC236}">
                    <a16:creationId xmlns:a16="http://schemas.microsoft.com/office/drawing/2014/main" id="{9BC8AB3D-6DB9-4E57-B942-0C586B4BA9FF}"/>
                  </a:ext>
                </a:extLst>
              </p:cNvPr>
              <p:cNvSpPr/>
              <p:nvPr/>
            </p:nvSpPr>
            <p:spPr>
              <a:xfrm rot="2761935">
                <a:off x="1298038" y="3130817"/>
                <a:ext cx="1838764" cy="1861284"/>
              </a:xfrm>
              <a:custGeom>
                <a:avLst/>
                <a:gdLst>
                  <a:gd name="connsiteX0" fmla="*/ 44849 w 1838764"/>
                  <a:gd name="connsiteY0" fmla="*/ 1145791 h 1861284"/>
                  <a:gd name="connsiteX1" fmla="*/ 1102887 w 1838764"/>
                  <a:gd name="connsiteY1" fmla="*/ 48926 h 1861284"/>
                  <a:gd name="connsiteX2" fmla="*/ 1329157 w 1838764"/>
                  <a:gd name="connsiteY2" fmla="*/ 44849 h 1861284"/>
                  <a:gd name="connsiteX3" fmla="*/ 1789838 w 1838764"/>
                  <a:gd name="connsiteY3" fmla="*/ 489223 h 1861284"/>
                  <a:gd name="connsiteX4" fmla="*/ 1793915 w 1838764"/>
                  <a:gd name="connsiteY4" fmla="*/ 715492 h 1861284"/>
                  <a:gd name="connsiteX5" fmla="*/ 1426487 w 1838764"/>
                  <a:gd name="connsiteY5" fmla="*/ 1096404 h 1861284"/>
                  <a:gd name="connsiteX6" fmla="*/ 1426487 w 1838764"/>
                  <a:gd name="connsiteY6" fmla="*/ 1311959 h 1861284"/>
                  <a:gd name="connsiteX7" fmla="*/ 1305837 w 1838764"/>
                  <a:gd name="connsiteY7" fmla="*/ 1432609 h 1861284"/>
                  <a:gd name="connsiteX8" fmla="*/ 1102183 w 1838764"/>
                  <a:gd name="connsiteY8" fmla="*/ 1432609 h 1861284"/>
                  <a:gd name="connsiteX9" fmla="*/ 735877 w 1838764"/>
                  <a:gd name="connsiteY9" fmla="*/ 1812358 h 1861284"/>
                  <a:gd name="connsiteX10" fmla="*/ 509607 w 1838764"/>
                  <a:gd name="connsiteY10" fmla="*/ 1816435 h 1861284"/>
                  <a:gd name="connsiteX11" fmla="*/ 48926 w 1838764"/>
                  <a:gd name="connsiteY11" fmla="*/ 1372061 h 1861284"/>
                  <a:gd name="connsiteX12" fmla="*/ 44849 w 1838764"/>
                  <a:gd name="connsiteY12" fmla="*/ 1145791 h 1861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8764" h="1861284">
                    <a:moveTo>
                      <a:pt x="44849" y="1145791"/>
                    </a:moveTo>
                    <a:lnTo>
                      <a:pt x="1102887" y="48926"/>
                    </a:lnTo>
                    <a:cubicBezTo>
                      <a:pt x="1164244" y="-14682"/>
                      <a:pt x="1265549" y="-16508"/>
                      <a:pt x="1329157" y="44849"/>
                    </a:cubicBezTo>
                    <a:lnTo>
                      <a:pt x="1789838" y="489223"/>
                    </a:lnTo>
                    <a:cubicBezTo>
                      <a:pt x="1853446" y="550579"/>
                      <a:pt x="1855272" y="651884"/>
                      <a:pt x="1793915" y="715492"/>
                    </a:cubicBezTo>
                    <a:lnTo>
                      <a:pt x="1426487" y="1096404"/>
                    </a:lnTo>
                    <a:lnTo>
                      <a:pt x="1426487" y="1311959"/>
                    </a:lnTo>
                    <a:cubicBezTo>
                      <a:pt x="1426487" y="1378592"/>
                      <a:pt x="1372470" y="1432609"/>
                      <a:pt x="1305837" y="1432609"/>
                    </a:cubicBezTo>
                    <a:lnTo>
                      <a:pt x="1102183" y="1432609"/>
                    </a:lnTo>
                    <a:lnTo>
                      <a:pt x="735877" y="1812358"/>
                    </a:lnTo>
                    <a:cubicBezTo>
                      <a:pt x="674520" y="1875966"/>
                      <a:pt x="573215" y="1877791"/>
                      <a:pt x="509607" y="1816435"/>
                    </a:cubicBezTo>
                    <a:lnTo>
                      <a:pt x="48926" y="1372061"/>
                    </a:lnTo>
                    <a:cubicBezTo>
                      <a:pt x="-14682" y="1310704"/>
                      <a:pt x="-16508" y="1209400"/>
                      <a:pt x="44849" y="1145791"/>
                    </a:cubicBezTo>
                    <a:close/>
                  </a:path>
                </a:pathLst>
              </a:custGeom>
              <a:solidFill>
                <a:srgbClr val="FEC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33" name="组合 74">
                <a:extLst>
                  <a:ext uri="{FF2B5EF4-FFF2-40B4-BE49-F238E27FC236}">
                    <a16:creationId xmlns:a16="http://schemas.microsoft.com/office/drawing/2014/main" id="{2610D1E1-479C-44A3-B11D-49D5B49CF6B4}"/>
                  </a:ext>
                </a:extLst>
              </p:cNvPr>
              <p:cNvGrpSpPr/>
              <p:nvPr/>
            </p:nvGrpSpPr>
            <p:grpSpPr>
              <a:xfrm>
                <a:off x="1135912" y="3489276"/>
                <a:ext cx="1830957" cy="1144365"/>
                <a:chOff x="8001274" y="4165036"/>
                <a:chExt cx="1830957" cy="1144365"/>
              </a:xfrm>
            </p:grpSpPr>
            <p:sp>
              <p:nvSpPr>
                <p:cNvPr id="136" name="任意多边形 73">
                  <a:extLst>
                    <a:ext uri="{FF2B5EF4-FFF2-40B4-BE49-F238E27FC236}">
                      <a16:creationId xmlns:a16="http://schemas.microsoft.com/office/drawing/2014/main" id="{19F69623-FA1E-4C55-A039-7D0DC154F976}"/>
                    </a:ext>
                  </a:extLst>
                </p:cNvPr>
                <p:cNvSpPr/>
                <p:nvPr/>
              </p:nvSpPr>
              <p:spPr>
                <a:xfrm rot="2954734">
                  <a:off x="8575504" y="4836337"/>
                  <a:ext cx="435953" cy="510176"/>
                </a:xfrm>
                <a:custGeom>
                  <a:avLst/>
                  <a:gdLst>
                    <a:gd name="connsiteX0" fmla="*/ 0 w 535991"/>
                    <a:gd name="connsiteY0" fmla="*/ 609454 h 609454"/>
                    <a:gd name="connsiteX1" fmla="*/ 525222 w 535991"/>
                    <a:gd name="connsiteY1" fmla="*/ 0 h 609454"/>
                    <a:gd name="connsiteX2" fmla="*/ 527146 w 535991"/>
                    <a:gd name="connsiteY2" fmla="*/ 2852 h 609454"/>
                    <a:gd name="connsiteX3" fmla="*/ 535991 w 535991"/>
                    <a:gd name="connsiteY3" fmla="*/ 46666 h 609454"/>
                    <a:gd name="connsiteX4" fmla="*/ 535991 w 535991"/>
                    <a:gd name="connsiteY4" fmla="*/ 496894 h 609454"/>
                    <a:gd name="connsiteX5" fmla="*/ 423431 w 535991"/>
                    <a:gd name="connsiteY5" fmla="*/ 609454 h 609454"/>
                    <a:gd name="connsiteX0" fmla="*/ 535991 w 627431"/>
                    <a:gd name="connsiteY0" fmla="*/ 46666 h 609454"/>
                    <a:gd name="connsiteX1" fmla="*/ 535991 w 627431"/>
                    <a:gd name="connsiteY1" fmla="*/ 496894 h 609454"/>
                    <a:gd name="connsiteX2" fmla="*/ 423431 w 627431"/>
                    <a:gd name="connsiteY2" fmla="*/ 609454 h 609454"/>
                    <a:gd name="connsiteX3" fmla="*/ 0 w 627431"/>
                    <a:gd name="connsiteY3" fmla="*/ 609454 h 609454"/>
                    <a:gd name="connsiteX4" fmla="*/ 525222 w 627431"/>
                    <a:gd name="connsiteY4" fmla="*/ 0 h 609454"/>
                    <a:gd name="connsiteX5" fmla="*/ 527146 w 627431"/>
                    <a:gd name="connsiteY5" fmla="*/ 2852 h 609454"/>
                    <a:gd name="connsiteX6" fmla="*/ 627431 w 627431"/>
                    <a:gd name="connsiteY6" fmla="*/ 138106 h 609454"/>
                    <a:gd name="connsiteX0" fmla="*/ 535991 w 627431"/>
                    <a:gd name="connsiteY0" fmla="*/ 46666 h 609454"/>
                    <a:gd name="connsiteX1" fmla="*/ 535991 w 627431"/>
                    <a:gd name="connsiteY1" fmla="*/ 496894 h 609454"/>
                    <a:gd name="connsiteX2" fmla="*/ 423431 w 627431"/>
                    <a:gd name="connsiteY2" fmla="*/ 609454 h 609454"/>
                    <a:gd name="connsiteX3" fmla="*/ 0 w 627431"/>
                    <a:gd name="connsiteY3" fmla="*/ 609454 h 609454"/>
                    <a:gd name="connsiteX4" fmla="*/ 525222 w 627431"/>
                    <a:gd name="connsiteY4" fmla="*/ 0 h 609454"/>
                    <a:gd name="connsiteX5" fmla="*/ 627431 w 627431"/>
                    <a:gd name="connsiteY5" fmla="*/ 138106 h 609454"/>
                    <a:gd name="connsiteX0" fmla="*/ 535991 w 627431"/>
                    <a:gd name="connsiteY0" fmla="*/ 0 h 562788"/>
                    <a:gd name="connsiteX1" fmla="*/ 535991 w 627431"/>
                    <a:gd name="connsiteY1" fmla="*/ 450228 h 562788"/>
                    <a:gd name="connsiteX2" fmla="*/ 423431 w 627431"/>
                    <a:gd name="connsiteY2" fmla="*/ 562788 h 562788"/>
                    <a:gd name="connsiteX3" fmla="*/ 0 w 627431"/>
                    <a:gd name="connsiteY3" fmla="*/ 562788 h 562788"/>
                    <a:gd name="connsiteX4" fmla="*/ 627431 w 627431"/>
                    <a:gd name="connsiteY4" fmla="*/ 91440 h 562788"/>
                    <a:gd name="connsiteX0" fmla="*/ 535991 w 535991"/>
                    <a:gd name="connsiteY0" fmla="*/ 0 h 562788"/>
                    <a:gd name="connsiteX1" fmla="*/ 535991 w 535991"/>
                    <a:gd name="connsiteY1" fmla="*/ 450228 h 562788"/>
                    <a:gd name="connsiteX2" fmla="*/ 423431 w 535991"/>
                    <a:gd name="connsiteY2" fmla="*/ 562788 h 562788"/>
                    <a:gd name="connsiteX3" fmla="*/ 0 w 535991"/>
                    <a:gd name="connsiteY3" fmla="*/ 562788 h 562788"/>
                  </a:gdLst>
                  <a:ahLst/>
                  <a:cxnLst>
                    <a:cxn ang="0">
                      <a:pos x="connsiteX0" y="connsiteY0"/>
                    </a:cxn>
                    <a:cxn ang="0">
                      <a:pos x="connsiteX1" y="connsiteY1"/>
                    </a:cxn>
                    <a:cxn ang="0">
                      <a:pos x="connsiteX2" y="connsiteY2"/>
                    </a:cxn>
                    <a:cxn ang="0">
                      <a:pos x="connsiteX3" y="connsiteY3"/>
                    </a:cxn>
                  </a:cxnLst>
                  <a:rect l="l" t="t" r="r" b="b"/>
                  <a:pathLst>
                    <a:path w="535991" h="562788">
                      <a:moveTo>
                        <a:pt x="535991" y="0"/>
                      </a:moveTo>
                      <a:lnTo>
                        <a:pt x="535991" y="450228"/>
                      </a:lnTo>
                      <a:cubicBezTo>
                        <a:pt x="535991" y="512393"/>
                        <a:pt x="485596" y="562788"/>
                        <a:pt x="423431" y="562788"/>
                      </a:cubicBezTo>
                      <a:lnTo>
                        <a:pt x="0" y="562788"/>
                      </a:lnTo>
                    </a:path>
                  </a:pathLst>
                </a:custGeom>
                <a:noFill/>
                <a:ln w="38100">
                  <a:solidFill>
                    <a:srgbClr val="2A3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9" name="组合 70">
                  <a:extLst>
                    <a:ext uri="{FF2B5EF4-FFF2-40B4-BE49-F238E27FC236}">
                      <a16:creationId xmlns:a16="http://schemas.microsoft.com/office/drawing/2014/main" id="{57712038-3669-48A7-94DF-BA2E24D28435}"/>
                    </a:ext>
                  </a:extLst>
                </p:cNvPr>
                <p:cNvGrpSpPr/>
                <p:nvPr/>
              </p:nvGrpSpPr>
              <p:grpSpPr>
                <a:xfrm>
                  <a:off x="8001274" y="4165036"/>
                  <a:ext cx="1830957" cy="928228"/>
                  <a:chOff x="4250868" y="853440"/>
                  <a:chExt cx="4298772" cy="2179320"/>
                </a:xfrm>
              </p:grpSpPr>
              <p:sp>
                <p:nvSpPr>
                  <p:cNvPr id="140" name="任意多边形 64">
                    <a:extLst>
                      <a:ext uri="{FF2B5EF4-FFF2-40B4-BE49-F238E27FC236}">
                        <a16:creationId xmlns:a16="http://schemas.microsoft.com/office/drawing/2014/main" id="{773C1B15-CB71-4D80-AD36-2E559886D1C6}"/>
                      </a:ext>
                    </a:extLst>
                  </p:cNvPr>
                  <p:cNvSpPr/>
                  <p:nvPr/>
                </p:nvSpPr>
                <p:spPr>
                  <a:xfrm>
                    <a:off x="4250868" y="853440"/>
                    <a:ext cx="1447800" cy="2179320"/>
                  </a:xfrm>
                  <a:custGeom>
                    <a:avLst/>
                    <a:gdLst>
                      <a:gd name="connsiteX0" fmla="*/ 363227 w 1447800"/>
                      <a:gd name="connsiteY0" fmla="*/ 0 h 2179320"/>
                      <a:gd name="connsiteX1" fmla="*/ 1447800 w 1447800"/>
                      <a:gd name="connsiteY1" fmla="*/ 0 h 2179320"/>
                      <a:gd name="connsiteX2" fmla="*/ 1447800 w 1447800"/>
                      <a:gd name="connsiteY2" fmla="*/ 2179320 h 2179320"/>
                      <a:gd name="connsiteX3" fmla="*/ 363227 w 1447800"/>
                      <a:gd name="connsiteY3" fmla="*/ 2179320 h 2179320"/>
                      <a:gd name="connsiteX4" fmla="*/ 0 w 1447800"/>
                      <a:gd name="connsiteY4" fmla="*/ 1816093 h 2179320"/>
                      <a:gd name="connsiteX5" fmla="*/ 0 w 1447800"/>
                      <a:gd name="connsiteY5" fmla="*/ 363227 h 2179320"/>
                      <a:gd name="connsiteX6" fmla="*/ 363227 w 1447800"/>
                      <a:gd name="connsiteY6" fmla="*/ 0 h 2179320"/>
                      <a:gd name="connsiteX0" fmla="*/ 1447800 w 1539240"/>
                      <a:gd name="connsiteY0" fmla="*/ 2179320 h 2270760"/>
                      <a:gd name="connsiteX1" fmla="*/ 363227 w 1539240"/>
                      <a:gd name="connsiteY1" fmla="*/ 2179320 h 2270760"/>
                      <a:gd name="connsiteX2" fmla="*/ 0 w 1539240"/>
                      <a:gd name="connsiteY2" fmla="*/ 1816093 h 2270760"/>
                      <a:gd name="connsiteX3" fmla="*/ 0 w 1539240"/>
                      <a:gd name="connsiteY3" fmla="*/ 363227 h 2270760"/>
                      <a:gd name="connsiteX4" fmla="*/ 363227 w 1539240"/>
                      <a:gd name="connsiteY4" fmla="*/ 0 h 2270760"/>
                      <a:gd name="connsiteX5" fmla="*/ 1447800 w 1539240"/>
                      <a:gd name="connsiteY5" fmla="*/ 0 h 2270760"/>
                      <a:gd name="connsiteX6" fmla="*/ 1539240 w 1539240"/>
                      <a:gd name="connsiteY6" fmla="*/ 2270760 h 2270760"/>
                      <a:gd name="connsiteX0" fmla="*/ 1447800 w 1447800"/>
                      <a:gd name="connsiteY0" fmla="*/ 2179320 h 2179320"/>
                      <a:gd name="connsiteX1" fmla="*/ 363227 w 1447800"/>
                      <a:gd name="connsiteY1" fmla="*/ 2179320 h 2179320"/>
                      <a:gd name="connsiteX2" fmla="*/ 0 w 1447800"/>
                      <a:gd name="connsiteY2" fmla="*/ 1816093 h 2179320"/>
                      <a:gd name="connsiteX3" fmla="*/ 0 w 1447800"/>
                      <a:gd name="connsiteY3" fmla="*/ 363227 h 2179320"/>
                      <a:gd name="connsiteX4" fmla="*/ 363227 w 1447800"/>
                      <a:gd name="connsiteY4" fmla="*/ 0 h 2179320"/>
                      <a:gd name="connsiteX5" fmla="*/ 1447800 w 1447800"/>
                      <a:gd name="connsiteY5" fmla="*/ 0 h 2179320"/>
                      <a:gd name="connsiteX0" fmla="*/ 1447800 w 1447800"/>
                      <a:gd name="connsiteY0" fmla="*/ 2179320 h 2179320"/>
                      <a:gd name="connsiteX1" fmla="*/ 1052652 w 1447800"/>
                      <a:gd name="connsiteY1" fmla="*/ 2171700 h 2179320"/>
                      <a:gd name="connsiteX2" fmla="*/ 363227 w 1447800"/>
                      <a:gd name="connsiteY2" fmla="*/ 2179320 h 2179320"/>
                      <a:gd name="connsiteX3" fmla="*/ 0 w 1447800"/>
                      <a:gd name="connsiteY3" fmla="*/ 1816093 h 2179320"/>
                      <a:gd name="connsiteX4" fmla="*/ 0 w 1447800"/>
                      <a:gd name="connsiteY4" fmla="*/ 363227 h 2179320"/>
                      <a:gd name="connsiteX5" fmla="*/ 363227 w 1447800"/>
                      <a:gd name="connsiteY5" fmla="*/ 0 h 2179320"/>
                      <a:gd name="connsiteX6" fmla="*/ 1447800 w 1447800"/>
                      <a:gd name="connsiteY6" fmla="*/ 0 h 2179320"/>
                      <a:gd name="connsiteX0" fmla="*/ 1052652 w 1447800"/>
                      <a:gd name="connsiteY0" fmla="*/ 2171700 h 2179320"/>
                      <a:gd name="connsiteX1" fmla="*/ 363227 w 1447800"/>
                      <a:gd name="connsiteY1" fmla="*/ 2179320 h 2179320"/>
                      <a:gd name="connsiteX2" fmla="*/ 0 w 1447800"/>
                      <a:gd name="connsiteY2" fmla="*/ 1816093 h 2179320"/>
                      <a:gd name="connsiteX3" fmla="*/ 0 w 1447800"/>
                      <a:gd name="connsiteY3" fmla="*/ 363227 h 2179320"/>
                      <a:gd name="connsiteX4" fmla="*/ 363227 w 1447800"/>
                      <a:gd name="connsiteY4" fmla="*/ 0 h 2179320"/>
                      <a:gd name="connsiteX5" fmla="*/ 1447800 w 1447800"/>
                      <a:gd name="connsiteY5" fmla="*/ 0 h 2179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7800" h="2179320">
                        <a:moveTo>
                          <a:pt x="1052652" y="2171700"/>
                        </a:moveTo>
                        <a:lnTo>
                          <a:pt x="363227" y="2179320"/>
                        </a:lnTo>
                        <a:cubicBezTo>
                          <a:pt x="162622" y="2179320"/>
                          <a:pt x="0" y="2016698"/>
                          <a:pt x="0" y="1816093"/>
                        </a:cubicBezTo>
                        <a:lnTo>
                          <a:pt x="0" y="363227"/>
                        </a:lnTo>
                        <a:cubicBezTo>
                          <a:pt x="0" y="162622"/>
                          <a:pt x="162622" y="0"/>
                          <a:pt x="363227" y="0"/>
                        </a:cubicBezTo>
                        <a:lnTo>
                          <a:pt x="1447800" y="0"/>
                        </a:lnTo>
                      </a:path>
                    </a:pathLst>
                  </a:custGeom>
                  <a:noFill/>
                  <a:ln w="38100">
                    <a:solidFill>
                      <a:srgbClr val="2A3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任意多边形 65">
                    <a:extLst>
                      <a:ext uri="{FF2B5EF4-FFF2-40B4-BE49-F238E27FC236}">
                        <a16:creationId xmlns:a16="http://schemas.microsoft.com/office/drawing/2014/main" id="{9EA8A657-5BBE-45F5-8B9A-8E33617256F4}"/>
                      </a:ext>
                    </a:extLst>
                  </p:cNvPr>
                  <p:cNvSpPr/>
                  <p:nvPr/>
                </p:nvSpPr>
                <p:spPr>
                  <a:xfrm>
                    <a:off x="7208520" y="853440"/>
                    <a:ext cx="1341120" cy="2179320"/>
                  </a:xfrm>
                  <a:custGeom>
                    <a:avLst/>
                    <a:gdLst>
                      <a:gd name="connsiteX0" fmla="*/ 0 w 1341120"/>
                      <a:gd name="connsiteY0" fmla="*/ 0 h 2179320"/>
                      <a:gd name="connsiteX1" fmla="*/ 977893 w 1341120"/>
                      <a:gd name="connsiteY1" fmla="*/ 0 h 2179320"/>
                      <a:gd name="connsiteX2" fmla="*/ 1341120 w 1341120"/>
                      <a:gd name="connsiteY2" fmla="*/ 363227 h 2179320"/>
                      <a:gd name="connsiteX3" fmla="*/ 1341120 w 1341120"/>
                      <a:gd name="connsiteY3" fmla="*/ 1816093 h 2179320"/>
                      <a:gd name="connsiteX4" fmla="*/ 977893 w 1341120"/>
                      <a:gd name="connsiteY4" fmla="*/ 2179320 h 2179320"/>
                      <a:gd name="connsiteX5" fmla="*/ 0 w 1341120"/>
                      <a:gd name="connsiteY5" fmla="*/ 2179320 h 2179320"/>
                      <a:gd name="connsiteX6" fmla="*/ 0 w 1341120"/>
                      <a:gd name="connsiteY6" fmla="*/ 0 h 2179320"/>
                      <a:gd name="connsiteX0" fmla="*/ 0 w 1341120"/>
                      <a:gd name="connsiteY0" fmla="*/ 0 h 2179320"/>
                      <a:gd name="connsiteX1" fmla="*/ 977893 w 1341120"/>
                      <a:gd name="connsiteY1" fmla="*/ 0 h 2179320"/>
                      <a:gd name="connsiteX2" fmla="*/ 1341120 w 1341120"/>
                      <a:gd name="connsiteY2" fmla="*/ 363227 h 2179320"/>
                      <a:gd name="connsiteX3" fmla="*/ 1341120 w 1341120"/>
                      <a:gd name="connsiteY3" fmla="*/ 1816093 h 2179320"/>
                      <a:gd name="connsiteX4" fmla="*/ 977893 w 1341120"/>
                      <a:gd name="connsiteY4" fmla="*/ 2179320 h 2179320"/>
                      <a:gd name="connsiteX5" fmla="*/ 0 w 1341120"/>
                      <a:gd name="connsiteY5" fmla="*/ 2179320 h 2179320"/>
                      <a:gd name="connsiteX6" fmla="*/ 91440 w 1341120"/>
                      <a:gd name="connsiteY6" fmla="*/ 91440 h 2179320"/>
                      <a:gd name="connsiteX0" fmla="*/ 0 w 1341120"/>
                      <a:gd name="connsiteY0" fmla="*/ 0 h 2179320"/>
                      <a:gd name="connsiteX1" fmla="*/ 977893 w 1341120"/>
                      <a:gd name="connsiteY1" fmla="*/ 0 h 2179320"/>
                      <a:gd name="connsiteX2" fmla="*/ 1341120 w 1341120"/>
                      <a:gd name="connsiteY2" fmla="*/ 363227 h 2179320"/>
                      <a:gd name="connsiteX3" fmla="*/ 1341120 w 1341120"/>
                      <a:gd name="connsiteY3" fmla="*/ 1816093 h 2179320"/>
                      <a:gd name="connsiteX4" fmla="*/ 977893 w 1341120"/>
                      <a:gd name="connsiteY4" fmla="*/ 2179320 h 2179320"/>
                      <a:gd name="connsiteX5" fmla="*/ 0 w 1341120"/>
                      <a:gd name="connsiteY5" fmla="*/ 2179320 h 2179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1120" h="2179320">
                        <a:moveTo>
                          <a:pt x="0" y="0"/>
                        </a:moveTo>
                        <a:lnTo>
                          <a:pt x="977893" y="0"/>
                        </a:lnTo>
                        <a:cubicBezTo>
                          <a:pt x="1178498" y="0"/>
                          <a:pt x="1341120" y="162622"/>
                          <a:pt x="1341120" y="363227"/>
                        </a:cubicBezTo>
                        <a:lnTo>
                          <a:pt x="1341120" y="1816093"/>
                        </a:lnTo>
                        <a:cubicBezTo>
                          <a:pt x="1341120" y="2016698"/>
                          <a:pt x="1178498" y="2179320"/>
                          <a:pt x="977893" y="2179320"/>
                        </a:cubicBezTo>
                        <a:lnTo>
                          <a:pt x="0" y="2179320"/>
                        </a:lnTo>
                      </a:path>
                    </a:pathLst>
                  </a:custGeom>
                  <a:noFill/>
                  <a:ln w="38100">
                    <a:solidFill>
                      <a:srgbClr val="2A3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2" name="直接连接符 66">
                    <a:extLst>
                      <a:ext uri="{FF2B5EF4-FFF2-40B4-BE49-F238E27FC236}">
                        <a16:creationId xmlns:a16="http://schemas.microsoft.com/office/drawing/2014/main" id="{EEDE5E19-018A-4505-8DFF-BE3B0872A826}"/>
                      </a:ext>
                    </a:extLst>
                  </p:cNvPr>
                  <p:cNvCxnSpPr/>
                  <p:nvPr/>
                </p:nvCxnSpPr>
                <p:spPr>
                  <a:xfrm>
                    <a:off x="6381286" y="853440"/>
                    <a:ext cx="718391" cy="0"/>
                  </a:xfrm>
                  <a:prstGeom prst="line">
                    <a:avLst/>
                  </a:prstGeom>
                  <a:solidFill>
                    <a:srgbClr val="FFC000"/>
                  </a:solidFill>
                  <a:ln w="38100" cap="rnd">
                    <a:solidFill>
                      <a:srgbClr val="00206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3" name="直接连接符 68">
                    <a:extLst>
                      <a:ext uri="{FF2B5EF4-FFF2-40B4-BE49-F238E27FC236}">
                        <a16:creationId xmlns:a16="http://schemas.microsoft.com/office/drawing/2014/main" id="{14E7F6C2-793E-44CE-8C4D-BB1781F3E73B}"/>
                      </a:ext>
                    </a:extLst>
                  </p:cNvPr>
                  <p:cNvCxnSpPr/>
                  <p:nvPr/>
                </p:nvCxnSpPr>
                <p:spPr>
                  <a:xfrm>
                    <a:off x="6898607" y="3025139"/>
                    <a:ext cx="370034" cy="0"/>
                  </a:xfrm>
                  <a:prstGeom prst="line">
                    <a:avLst/>
                  </a:prstGeom>
                  <a:solidFill>
                    <a:srgbClr val="FFC000"/>
                  </a:solidFill>
                  <a:ln w="38100" cap="rnd">
                    <a:solidFill>
                      <a:srgbClr val="00206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4" name="直接连接符 69">
                    <a:extLst>
                      <a:ext uri="{FF2B5EF4-FFF2-40B4-BE49-F238E27FC236}">
                        <a16:creationId xmlns:a16="http://schemas.microsoft.com/office/drawing/2014/main" id="{21B5BE73-6A13-4B8C-84F3-3382DE363472}"/>
                      </a:ext>
                    </a:extLst>
                  </p:cNvPr>
                  <p:cNvCxnSpPr/>
                  <p:nvPr/>
                </p:nvCxnSpPr>
                <p:spPr>
                  <a:xfrm>
                    <a:off x="5830483" y="853440"/>
                    <a:ext cx="370034" cy="0"/>
                  </a:xfrm>
                  <a:prstGeom prst="line">
                    <a:avLst/>
                  </a:prstGeom>
                  <a:solidFill>
                    <a:srgbClr val="FFC000"/>
                  </a:solidFill>
                  <a:ln w="38100" cap="rnd">
                    <a:solidFill>
                      <a:srgbClr val="002060"/>
                    </a:solidFill>
                  </a:ln>
                </p:spPr>
                <p:style>
                  <a:lnRef idx="2">
                    <a:schemeClr val="accent1">
                      <a:shade val="50000"/>
                    </a:schemeClr>
                  </a:lnRef>
                  <a:fillRef idx="1">
                    <a:schemeClr val="accent1"/>
                  </a:fillRef>
                  <a:effectRef idx="0">
                    <a:schemeClr val="accent1"/>
                  </a:effectRef>
                  <a:fontRef idx="minor">
                    <a:schemeClr val="lt1"/>
                  </a:fontRef>
                </p:style>
              </p:cxnSp>
            </p:grpSp>
          </p:grpSp>
        </p:grpSp>
        <p:sp>
          <p:nvSpPr>
            <p:cNvPr id="117" name="文本框 76">
              <a:extLst>
                <a:ext uri="{FF2B5EF4-FFF2-40B4-BE49-F238E27FC236}">
                  <a16:creationId xmlns:a16="http://schemas.microsoft.com/office/drawing/2014/main" id="{C418DCC5-4438-4A2B-AC5A-484F5E22BC9D}"/>
                </a:ext>
              </a:extLst>
            </p:cNvPr>
            <p:cNvSpPr txBox="1"/>
            <p:nvPr/>
          </p:nvSpPr>
          <p:spPr>
            <a:xfrm>
              <a:off x="1073792" y="4391932"/>
              <a:ext cx="2286000" cy="584775"/>
            </a:xfrm>
            <a:prstGeom prst="rect">
              <a:avLst/>
            </a:prstGeom>
            <a:noFill/>
          </p:spPr>
          <p:txBody>
            <a:bodyPr wrap="square" rtlCol="0">
              <a:spAutoFit/>
            </a:bodyPr>
            <a:lstStyle/>
            <a:p>
              <a:pPr algn="ctr"/>
              <a:r>
                <a:rPr lang="zh-CN" altLang="en-US" sz="3200" dirty="0">
                  <a:solidFill>
                    <a:srgbClr val="2A3364"/>
                  </a:solidFill>
                  <a:latin typeface="印品粗朗体" panose="02000000000000000000" pitchFamily="2" charset="-122"/>
                  <a:ea typeface="印品粗朗体" panose="02000000000000000000" pitchFamily="2" charset="-122"/>
                </a:rPr>
                <a:t>學期成績</a:t>
              </a:r>
            </a:p>
          </p:txBody>
        </p:sp>
      </p:grpSp>
      <p:grpSp>
        <p:nvGrpSpPr>
          <p:cNvPr id="145" name="组合 77">
            <a:extLst>
              <a:ext uri="{FF2B5EF4-FFF2-40B4-BE49-F238E27FC236}">
                <a16:creationId xmlns:a16="http://schemas.microsoft.com/office/drawing/2014/main" id="{9FDFC809-4D8B-454C-9E29-F742C9C83B52}"/>
              </a:ext>
            </a:extLst>
          </p:cNvPr>
          <p:cNvGrpSpPr/>
          <p:nvPr/>
        </p:nvGrpSpPr>
        <p:grpSpPr>
          <a:xfrm>
            <a:off x="381803" y="2340879"/>
            <a:ext cx="2286000" cy="1705485"/>
            <a:chOff x="1073792" y="3271222"/>
            <a:chExt cx="2286000" cy="1705485"/>
          </a:xfrm>
        </p:grpSpPr>
        <p:grpSp>
          <p:nvGrpSpPr>
            <p:cNvPr id="146" name="组合 75">
              <a:extLst>
                <a:ext uri="{FF2B5EF4-FFF2-40B4-BE49-F238E27FC236}">
                  <a16:creationId xmlns:a16="http://schemas.microsoft.com/office/drawing/2014/main" id="{BC6350DD-0D6E-4132-9AA4-5C5981D4BBE9}"/>
                </a:ext>
              </a:extLst>
            </p:cNvPr>
            <p:cNvGrpSpPr/>
            <p:nvPr/>
          </p:nvGrpSpPr>
          <p:grpSpPr>
            <a:xfrm>
              <a:off x="1576738" y="3271222"/>
              <a:ext cx="1214539" cy="1109883"/>
              <a:chOff x="1135912" y="3142077"/>
              <a:chExt cx="2012150" cy="1838764"/>
            </a:xfrm>
          </p:grpSpPr>
          <p:sp>
            <p:nvSpPr>
              <p:cNvPr id="148" name="任意多边形 49">
                <a:extLst>
                  <a:ext uri="{FF2B5EF4-FFF2-40B4-BE49-F238E27FC236}">
                    <a16:creationId xmlns:a16="http://schemas.microsoft.com/office/drawing/2014/main" id="{924118D0-8761-4A50-BC01-E892BF13259D}"/>
                  </a:ext>
                </a:extLst>
              </p:cNvPr>
              <p:cNvSpPr/>
              <p:nvPr/>
            </p:nvSpPr>
            <p:spPr>
              <a:xfrm rot="2761935">
                <a:off x="1298038" y="3130817"/>
                <a:ext cx="1838764" cy="1861284"/>
              </a:xfrm>
              <a:custGeom>
                <a:avLst/>
                <a:gdLst>
                  <a:gd name="connsiteX0" fmla="*/ 44849 w 1838764"/>
                  <a:gd name="connsiteY0" fmla="*/ 1145791 h 1861284"/>
                  <a:gd name="connsiteX1" fmla="*/ 1102887 w 1838764"/>
                  <a:gd name="connsiteY1" fmla="*/ 48926 h 1861284"/>
                  <a:gd name="connsiteX2" fmla="*/ 1329157 w 1838764"/>
                  <a:gd name="connsiteY2" fmla="*/ 44849 h 1861284"/>
                  <a:gd name="connsiteX3" fmla="*/ 1789838 w 1838764"/>
                  <a:gd name="connsiteY3" fmla="*/ 489223 h 1861284"/>
                  <a:gd name="connsiteX4" fmla="*/ 1793915 w 1838764"/>
                  <a:gd name="connsiteY4" fmla="*/ 715492 h 1861284"/>
                  <a:gd name="connsiteX5" fmla="*/ 1426487 w 1838764"/>
                  <a:gd name="connsiteY5" fmla="*/ 1096404 h 1861284"/>
                  <a:gd name="connsiteX6" fmla="*/ 1426487 w 1838764"/>
                  <a:gd name="connsiteY6" fmla="*/ 1311959 h 1861284"/>
                  <a:gd name="connsiteX7" fmla="*/ 1305837 w 1838764"/>
                  <a:gd name="connsiteY7" fmla="*/ 1432609 h 1861284"/>
                  <a:gd name="connsiteX8" fmla="*/ 1102183 w 1838764"/>
                  <a:gd name="connsiteY8" fmla="*/ 1432609 h 1861284"/>
                  <a:gd name="connsiteX9" fmla="*/ 735877 w 1838764"/>
                  <a:gd name="connsiteY9" fmla="*/ 1812358 h 1861284"/>
                  <a:gd name="connsiteX10" fmla="*/ 509607 w 1838764"/>
                  <a:gd name="connsiteY10" fmla="*/ 1816435 h 1861284"/>
                  <a:gd name="connsiteX11" fmla="*/ 48926 w 1838764"/>
                  <a:gd name="connsiteY11" fmla="*/ 1372061 h 1861284"/>
                  <a:gd name="connsiteX12" fmla="*/ 44849 w 1838764"/>
                  <a:gd name="connsiteY12" fmla="*/ 1145791 h 1861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8764" h="1861284">
                    <a:moveTo>
                      <a:pt x="44849" y="1145791"/>
                    </a:moveTo>
                    <a:lnTo>
                      <a:pt x="1102887" y="48926"/>
                    </a:lnTo>
                    <a:cubicBezTo>
                      <a:pt x="1164244" y="-14682"/>
                      <a:pt x="1265549" y="-16508"/>
                      <a:pt x="1329157" y="44849"/>
                    </a:cubicBezTo>
                    <a:lnTo>
                      <a:pt x="1789838" y="489223"/>
                    </a:lnTo>
                    <a:cubicBezTo>
                      <a:pt x="1853446" y="550579"/>
                      <a:pt x="1855272" y="651884"/>
                      <a:pt x="1793915" y="715492"/>
                    </a:cubicBezTo>
                    <a:lnTo>
                      <a:pt x="1426487" y="1096404"/>
                    </a:lnTo>
                    <a:lnTo>
                      <a:pt x="1426487" y="1311959"/>
                    </a:lnTo>
                    <a:cubicBezTo>
                      <a:pt x="1426487" y="1378592"/>
                      <a:pt x="1372470" y="1432609"/>
                      <a:pt x="1305837" y="1432609"/>
                    </a:cubicBezTo>
                    <a:lnTo>
                      <a:pt x="1102183" y="1432609"/>
                    </a:lnTo>
                    <a:lnTo>
                      <a:pt x="735877" y="1812358"/>
                    </a:lnTo>
                    <a:cubicBezTo>
                      <a:pt x="674520" y="1875966"/>
                      <a:pt x="573215" y="1877791"/>
                      <a:pt x="509607" y="1816435"/>
                    </a:cubicBezTo>
                    <a:lnTo>
                      <a:pt x="48926" y="1372061"/>
                    </a:lnTo>
                    <a:cubicBezTo>
                      <a:pt x="-14682" y="1310704"/>
                      <a:pt x="-16508" y="1209400"/>
                      <a:pt x="44849" y="1145791"/>
                    </a:cubicBezTo>
                    <a:close/>
                  </a:path>
                </a:pathLst>
              </a:custGeom>
              <a:solidFill>
                <a:srgbClr val="EADC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49" name="组合 74">
                <a:extLst>
                  <a:ext uri="{FF2B5EF4-FFF2-40B4-BE49-F238E27FC236}">
                    <a16:creationId xmlns:a16="http://schemas.microsoft.com/office/drawing/2014/main" id="{D4C977DC-B93D-42E2-8E18-6669732FA75E}"/>
                  </a:ext>
                </a:extLst>
              </p:cNvPr>
              <p:cNvGrpSpPr/>
              <p:nvPr/>
            </p:nvGrpSpPr>
            <p:grpSpPr>
              <a:xfrm>
                <a:off x="1135912" y="3489276"/>
                <a:ext cx="1830957" cy="1144365"/>
                <a:chOff x="8001274" y="4165036"/>
                <a:chExt cx="1830957" cy="1144365"/>
              </a:xfrm>
            </p:grpSpPr>
            <p:sp>
              <p:nvSpPr>
                <p:cNvPr id="150" name="任意多边形 73">
                  <a:extLst>
                    <a:ext uri="{FF2B5EF4-FFF2-40B4-BE49-F238E27FC236}">
                      <a16:creationId xmlns:a16="http://schemas.microsoft.com/office/drawing/2014/main" id="{C2D63E92-B5A2-4268-BE15-C205FDC15FE9}"/>
                    </a:ext>
                  </a:extLst>
                </p:cNvPr>
                <p:cNvSpPr/>
                <p:nvPr/>
              </p:nvSpPr>
              <p:spPr>
                <a:xfrm rot="2954734">
                  <a:off x="8575504" y="4836337"/>
                  <a:ext cx="435953" cy="510176"/>
                </a:xfrm>
                <a:custGeom>
                  <a:avLst/>
                  <a:gdLst>
                    <a:gd name="connsiteX0" fmla="*/ 0 w 535991"/>
                    <a:gd name="connsiteY0" fmla="*/ 609454 h 609454"/>
                    <a:gd name="connsiteX1" fmla="*/ 525222 w 535991"/>
                    <a:gd name="connsiteY1" fmla="*/ 0 h 609454"/>
                    <a:gd name="connsiteX2" fmla="*/ 527146 w 535991"/>
                    <a:gd name="connsiteY2" fmla="*/ 2852 h 609454"/>
                    <a:gd name="connsiteX3" fmla="*/ 535991 w 535991"/>
                    <a:gd name="connsiteY3" fmla="*/ 46666 h 609454"/>
                    <a:gd name="connsiteX4" fmla="*/ 535991 w 535991"/>
                    <a:gd name="connsiteY4" fmla="*/ 496894 h 609454"/>
                    <a:gd name="connsiteX5" fmla="*/ 423431 w 535991"/>
                    <a:gd name="connsiteY5" fmla="*/ 609454 h 609454"/>
                    <a:gd name="connsiteX0" fmla="*/ 535991 w 627431"/>
                    <a:gd name="connsiteY0" fmla="*/ 46666 h 609454"/>
                    <a:gd name="connsiteX1" fmla="*/ 535991 w 627431"/>
                    <a:gd name="connsiteY1" fmla="*/ 496894 h 609454"/>
                    <a:gd name="connsiteX2" fmla="*/ 423431 w 627431"/>
                    <a:gd name="connsiteY2" fmla="*/ 609454 h 609454"/>
                    <a:gd name="connsiteX3" fmla="*/ 0 w 627431"/>
                    <a:gd name="connsiteY3" fmla="*/ 609454 h 609454"/>
                    <a:gd name="connsiteX4" fmla="*/ 525222 w 627431"/>
                    <a:gd name="connsiteY4" fmla="*/ 0 h 609454"/>
                    <a:gd name="connsiteX5" fmla="*/ 527146 w 627431"/>
                    <a:gd name="connsiteY5" fmla="*/ 2852 h 609454"/>
                    <a:gd name="connsiteX6" fmla="*/ 627431 w 627431"/>
                    <a:gd name="connsiteY6" fmla="*/ 138106 h 609454"/>
                    <a:gd name="connsiteX0" fmla="*/ 535991 w 627431"/>
                    <a:gd name="connsiteY0" fmla="*/ 46666 h 609454"/>
                    <a:gd name="connsiteX1" fmla="*/ 535991 w 627431"/>
                    <a:gd name="connsiteY1" fmla="*/ 496894 h 609454"/>
                    <a:gd name="connsiteX2" fmla="*/ 423431 w 627431"/>
                    <a:gd name="connsiteY2" fmla="*/ 609454 h 609454"/>
                    <a:gd name="connsiteX3" fmla="*/ 0 w 627431"/>
                    <a:gd name="connsiteY3" fmla="*/ 609454 h 609454"/>
                    <a:gd name="connsiteX4" fmla="*/ 525222 w 627431"/>
                    <a:gd name="connsiteY4" fmla="*/ 0 h 609454"/>
                    <a:gd name="connsiteX5" fmla="*/ 627431 w 627431"/>
                    <a:gd name="connsiteY5" fmla="*/ 138106 h 609454"/>
                    <a:gd name="connsiteX0" fmla="*/ 535991 w 627431"/>
                    <a:gd name="connsiteY0" fmla="*/ 0 h 562788"/>
                    <a:gd name="connsiteX1" fmla="*/ 535991 w 627431"/>
                    <a:gd name="connsiteY1" fmla="*/ 450228 h 562788"/>
                    <a:gd name="connsiteX2" fmla="*/ 423431 w 627431"/>
                    <a:gd name="connsiteY2" fmla="*/ 562788 h 562788"/>
                    <a:gd name="connsiteX3" fmla="*/ 0 w 627431"/>
                    <a:gd name="connsiteY3" fmla="*/ 562788 h 562788"/>
                    <a:gd name="connsiteX4" fmla="*/ 627431 w 627431"/>
                    <a:gd name="connsiteY4" fmla="*/ 91440 h 562788"/>
                    <a:gd name="connsiteX0" fmla="*/ 535991 w 535991"/>
                    <a:gd name="connsiteY0" fmla="*/ 0 h 562788"/>
                    <a:gd name="connsiteX1" fmla="*/ 535991 w 535991"/>
                    <a:gd name="connsiteY1" fmla="*/ 450228 h 562788"/>
                    <a:gd name="connsiteX2" fmla="*/ 423431 w 535991"/>
                    <a:gd name="connsiteY2" fmla="*/ 562788 h 562788"/>
                    <a:gd name="connsiteX3" fmla="*/ 0 w 535991"/>
                    <a:gd name="connsiteY3" fmla="*/ 562788 h 562788"/>
                  </a:gdLst>
                  <a:ahLst/>
                  <a:cxnLst>
                    <a:cxn ang="0">
                      <a:pos x="connsiteX0" y="connsiteY0"/>
                    </a:cxn>
                    <a:cxn ang="0">
                      <a:pos x="connsiteX1" y="connsiteY1"/>
                    </a:cxn>
                    <a:cxn ang="0">
                      <a:pos x="connsiteX2" y="connsiteY2"/>
                    </a:cxn>
                    <a:cxn ang="0">
                      <a:pos x="connsiteX3" y="connsiteY3"/>
                    </a:cxn>
                  </a:cxnLst>
                  <a:rect l="l" t="t" r="r" b="b"/>
                  <a:pathLst>
                    <a:path w="535991" h="562788">
                      <a:moveTo>
                        <a:pt x="535991" y="0"/>
                      </a:moveTo>
                      <a:lnTo>
                        <a:pt x="535991" y="450228"/>
                      </a:lnTo>
                      <a:cubicBezTo>
                        <a:pt x="535991" y="512393"/>
                        <a:pt x="485596" y="562788"/>
                        <a:pt x="423431" y="562788"/>
                      </a:cubicBezTo>
                      <a:lnTo>
                        <a:pt x="0" y="562788"/>
                      </a:lnTo>
                    </a:path>
                  </a:pathLst>
                </a:custGeom>
                <a:noFill/>
                <a:ln w="38100">
                  <a:solidFill>
                    <a:srgbClr val="2A3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1" name="组合 70">
                  <a:extLst>
                    <a:ext uri="{FF2B5EF4-FFF2-40B4-BE49-F238E27FC236}">
                      <a16:creationId xmlns:a16="http://schemas.microsoft.com/office/drawing/2014/main" id="{4287460E-BC17-499C-835D-77F89B8ACA57}"/>
                    </a:ext>
                  </a:extLst>
                </p:cNvPr>
                <p:cNvGrpSpPr/>
                <p:nvPr/>
              </p:nvGrpSpPr>
              <p:grpSpPr>
                <a:xfrm>
                  <a:off x="8001274" y="4165036"/>
                  <a:ext cx="1830957" cy="928228"/>
                  <a:chOff x="4250868" y="853440"/>
                  <a:chExt cx="4298772" cy="2179320"/>
                </a:xfrm>
              </p:grpSpPr>
              <p:sp>
                <p:nvSpPr>
                  <p:cNvPr id="152" name="任意多边形 64">
                    <a:extLst>
                      <a:ext uri="{FF2B5EF4-FFF2-40B4-BE49-F238E27FC236}">
                        <a16:creationId xmlns:a16="http://schemas.microsoft.com/office/drawing/2014/main" id="{F2C6435C-6B11-4819-9B5F-217DD19188E2}"/>
                      </a:ext>
                    </a:extLst>
                  </p:cNvPr>
                  <p:cNvSpPr/>
                  <p:nvPr/>
                </p:nvSpPr>
                <p:spPr>
                  <a:xfrm>
                    <a:off x="4250868" y="853440"/>
                    <a:ext cx="1447800" cy="2179320"/>
                  </a:xfrm>
                  <a:custGeom>
                    <a:avLst/>
                    <a:gdLst>
                      <a:gd name="connsiteX0" fmla="*/ 363227 w 1447800"/>
                      <a:gd name="connsiteY0" fmla="*/ 0 h 2179320"/>
                      <a:gd name="connsiteX1" fmla="*/ 1447800 w 1447800"/>
                      <a:gd name="connsiteY1" fmla="*/ 0 h 2179320"/>
                      <a:gd name="connsiteX2" fmla="*/ 1447800 w 1447800"/>
                      <a:gd name="connsiteY2" fmla="*/ 2179320 h 2179320"/>
                      <a:gd name="connsiteX3" fmla="*/ 363227 w 1447800"/>
                      <a:gd name="connsiteY3" fmla="*/ 2179320 h 2179320"/>
                      <a:gd name="connsiteX4" fmla="*/ 0 w 1447800"/>
                      <a:gd name="connsiteY4" fmla="*/ 1816093 h 2179320"/>
                      <a:gd name="connsiteX5" fmla="*/ 0 w 1447800"/>
                      <a:gd name="connsiteY5" fmla="*/ 363227 h 2179320"/>
                      <a:gd name="connsiteX6" fmla="*/ 363227 w 1447800"/>
                      <a:gd name="connsiteY6" fmla="*/ 0 h 2179320"/>
                      <a:gd name="connsiteX0" fmla="*/ 1447800 w 1539240"/>
                      <a:gd name="connsiteY0" fmla="*/ 2179320 h 2270760"/>
                      <a:gd name="connsiteX1" fmla="*/ 363227 w 1539240"/>
                      <a:gd name="connsiteY1" fmla="*/ 2179320 h 2270760"/>
                      <a:gd name="connsiteX2" fmla="*/ 0 w 1539240"/>
                      <a:gd name="connsiteY2" fmla="*/ 1816093 h 2270760"/>
                      <a:gd name="connsiteX3" fmla="*/ 0 w 1539240"/>
                      <a:gd name="connsiteY3" fmla="*/ 363227 h 2270760"/>
                      <a:gd name="connsiteX4" fmla="*/ 363227 w 1539240"/>
                      <a:gd name="connsiteY4" fmla="*/ 0 h 2270760"/>
                      <a:gd name="connsiteX5" fmla="*/ 1447800 w 1539240"/>
                      <a:gd name="connsiteY5" fmla="*/ 0 h 2270760"/>
                      <a:gd name="connsiteX6" fmla="*/ 1539240 w 1539240"/>
                      <a:gd name="connsiteY6" fmla="*/ 2270760 h 2270760"/>
                      <a:gd name="connsiteX0" fmla="*/ 1447800 w 1447800"/>
                      <a:gd name="connsiteY0" fmla="*/ 2179320 h 2179320"/>
                      <a:gd name="connsiteX1" fmla="*/ 363227 w 1447800"/>
                      <a:gd name="connsiteY1" fmla="*/ 2179320 h 2179320"/>
                      <a:gd name="connsiteX2" fmla="*/ 0 w 1447800"/>
                      <a:gd name="connsiteY2" fmla="*/ 1816093 h 2179320"/>
                      <a:gd name="connsiteX3" fmla="*/ 0 w 1447800"/>
                      <a:gd name="connsiteY3" fmla="*/ 363227 h 2179320"/>
                      <a:gd name="connsiteX4" fmla="*/ 363227 w 1447800"/>
                      <a:gd name="connsiteY4" fmla="*/ 0 h 2179320"/>
                      <a:gd name="connsiteX5" fmla="*/ 1447800 w 1447800"/>
                      <a:gd name="connsiteY5" fmla="*/ 0 h 2179320"/>
                      <a:gd name="connsiteX0" fmla="*/ 1447800 w 1447800"/>
                      <a:gd name="connsiteY0" fmla="*/ 2179320 h 2179320"/>
                      <a:gd name="connsiteX1" fmla="*/ 1052652 w 1447800"/>
                      <a:gd name="connsiteY1" fmla="*/ 2171700 h 2179320"/>
                      <a:gd name="connsiteX2" fmla="*/ 363227 w 1447800"/>
                      <a:gd name="connsiteY2" fmla="*/ 2179320 h 2179320"/>
                      <a:gd name="connsiteX3" fmla="*/ 0 w 1447800"/>
                      <a:gd name="connsiteY3" fmla="*/ 1816093 h 2179320"/>
                      <a:gd name="connsiteX4" fmla="*/ 0 w 1447800"/>
                      <a:gd name="connsiteY4" fmla="*/ 363227 h 2179320"/>
                      <a:gd name="connsiteX5" fmla="*/ 363227 w 1447800"/>
                      <a:gd name="connsiteY5" fmla="*/ 0 h 2179320"/>
                      <a:gd name="connsiteX6" fmla="*/ 1447800 w 1447800"/>
                      <a:gd name="connsiteY6" fmla="*/ 0 h 2179320"/>
                      <a:gd name="connsiteX0" fmla="*/ 1052652 w 1447800"/>
                      <a:gd name="connsiteY0" fmla="*/ 2171700 h 2179320"/>
                      <a:gd name="connsiteX1" fmla="*/ 363227 w 1447800"/>
                      <a:gd name="connsiteY1" fmla="*/ 2179320 h 2179320"/>
                      <a:gd name="connsiteX2" fmla="*/ 0 w 1447800"/>
                      <a:gd name="connsiteY2" fmla="*/ 1816093 h 2179320"/>
                      <a:gd name="connsiteX3" fmla="*/ 0 w 1447800"/>
                      <a:gd name="connsiteY3" fmla="*/ 363227 h 2179320"/>
                      <a:gd name="connsiteX4" fmla="*/ 363227 w 1447800"/>
                      <a:gd name="connsiteY4" fmla="*/ 0 h 2179320"/>
                      <a:gd name="connsiteX5" fmla="*/ 1447800 w 1447800"/>
                      <a:gd name="connsiteY5" fmla="*/ 0 h 2179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7800" h="2179320">
                        <a:moveTo>
                          <a:pt x="1052652" y="2171700"/>
                        </a:moveTo>
                        <a:lnTo>
                          <a:pt x="363227" y="2179320"/>
                        </a:lnTo>
                        <a:cubicBezTo>
                          <a:pt x="162622" y="2179320"/>
                          <a:pt x="0" y="2016698"/>
                          <a:pt x="0" y="1816093"/>
                        </a:cubicBezTo>
                        <a:lnTo>
                          <a:pt x="0" y="363227"/>
                        </a:lnTo>
                        <a:cubicBezTo>
                          <a:pt x="0" y="162622"/>
                          <a:pt x="162622" y="0"/>
                          <a:pt x="363227" y="0"/>
                        </a:cubicBezTo>
                        <a:lnTo>
                          <a:pt x="1447800" y="0"/>
                        </a:lnTo>
                      </a:path>
                    </a:pathLst>
                  </a:custGeom>
                  <a:noFill/>
                  <a:ln w="38100">
                    <a:solidFill>
                      <a:srgbClr val="2A3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任意多边形 65">
                    <a:extLst>
                      <a:ext uri="{FF2B5EF4-FFF2-40B4-BE49-F238E27FC236}">
                        <a16:creationId xmlns:a16="http://schemas.microsoft.com/office/drawing/2014/main" id="{8E17048F-BF0C-4597-8582-A0DBC997EACA}"/>
                      </a:ext>
                    </a:extLst>
                  </p:cNvPr>
                  <p:cNvSpPr/>
                  <p:nvPr/>
                </p:nvSpPr>
                <p:spPr>
                  <a:xfrm>
                    <a:off x="7208520" y="853440"/>
                    <a:ext cx="1341120" cy="2179320"/>
                  </a:xfrm>
                  <a:custGeom>
                    <a:avLst/>
                    <a:gdLst>
                      <a:gd name="connsiteX0" fmla="*/ 0 w 1341120"/>
                      <a:gd name="connsiteY0" fmla="*/ 0 h 2179320"/>
                      <a:gd name="connsiteX1" fmla="*/ 977893 w 1341120"/>
                      <a:gd name="connsiteY1" fmla="*/ 0 h 2179320"/>
                      <a:gd name="connsiteX2" fmla="*/ 1341120 w 1341120"/>
                      <a:gd name="connsiteY2" fmla="*/ 363227 h 2179320"/>
                      <a:gd name="connsiteX3" fmla="*/ 1341120 w 1341120"/>
                      <a:gd name="connsiteY3" fmla="*/ 1816093 h 2179320"/>
                      <a:gd name="connsiteX4" fmla="*/ 977893 w 1341120"/>
                      <a:gd name="connsiteY4" fmla="*/ 2179320 h 2179320"/>
                      <a:gd name="connsiteX5" fmla="*/ 0 w 1341120"/>
                      <a:gd name="connsiteY5" fmla="*/ 2179320 h 2179320"/>
                      <a:gd name="connsiteX6" fmla="*/ 0 w 1341120"/>
                      <a:gd name="connsiteY6" fmla="*/ 0 h 2179320"/>
                      <a:gd name="connsiteX0" fmla="*/ 0 w 1341120"/>
                      <a:gd name="connsiteY0" fmla="*/ 0 h 2179320"/>
                      <a:gd name="connsiteX1" fmla="*/ 977893 w 1341120"/>
                      <a:gd name="connsiteY1" fmla="*/ 0 h 2179320"/>
                      <a:gd name="connsiteX2" fmla="*/ 1341120 w 1341120"/>
                      <a:gd name="connsiteY2" fmla="*/ 363227 h 2179320"/>
                      <a:gd name="connsiteX3" fmla="*/ 1341120 w 1341120"/>
                      <a:gd name="connsiteY3" fmla="*/ 1816093 h 2179320"/>
                      <a:gd name="connsiteX4" fmla="*/ 977893 w 1341120"/>
                      <a:gd name="connsiteY4" fmla="*/ 2179320 h 2179320"/>
                      <a:gd name="connsiteX5" fmla="*/ 0 w 1341120"/>
                      <a:gd name="connsiteY5" fmla="*/ 2179320 h 2179320"/>
                      <a:gd name="connsiteX6" fmla="*/ 91440 w 1341120"/>
                      <a:gd name="connsiteY6" fmla="*/ 91440 h 2179320"/>
                      <a:gd name="connsiteX0" fmla="*/ 0 w 1341120"/>
                      <a:gd name="connsiteY0" fmla="*/ 0 h 2179320"/>
                      <a:gd name="connsiteX1" fmla="*/ 977893 w 1341120"/>
                      <a:gd name="connsiteY1" fmla="*/ 0 h 2179320"/>
                      <a:gd name="connsiteX2" fmla="*/ 1341120 w 1341120"/>
                      <a:gd name="connsiteY2" fmla="*/ 363227 h 2179320"/>
                      <a:gd name="connsiteX3" fmla="*/ 1341120 w 1341120"/>
                      <a:gd name="connsiteY3" fmla="*/ 1816093 h 2179320"/>
                      <a:gd name="connsiteX4" fmla="*/ 977893 w 1341120"/>
                      <a:gd name="connsiteY4" fmla="*/ 2179320 h 2179320"/>
                      <a:gd name="connsiteX5" fmla="*/ 0 w 1341120"/>
                      <a:gd name="connsiteY5" fmla="*/ 2179320 h 2179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1120" h="2179320">
                        <a:moveTo>
                          <a:pt x="0" y="0"/>
                        </a:moveTo>
                        <a:lnTo>
                          <a:pt x="977893" y="0"/>
                        </a:lnTo>
                        <a:cubicBezTo>
                          <a:pt x="1178498" y="0"/>
                          <a:pt x="1341120" y="162622"/>
                          <a:pt x="1341120" y="363227"/>
                        </a:cubicBezTo>
                        <a:lnTo>
                          <a:pt x="1341120" y="1816093"/>
                        </a:lnTo>
                        <a:cubicBezTo>
                          <a:pt x="1341120" y="2016698"/>
                          <a:pt x="1178498" y="2179320"/>
                          <a:pt x="977893" y="2179320"/>
                        </a:cubicBezTo>
                        <a:lnTo>
                          <a:pt x="0" y="2179320"/>
                        </a:lnTo>
                      </a:path>
                    </a:pathLst>
                  </a:custGeom>
                  <a:noFill/>
                  <a:ln w="38100">
                    <a:solidFill>
                      <a:srgbClr val="2A3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4" name="直接连接符 66">
                    <a:extLst>
                      <a:ext uri="{FF2B5EF4-FFF2-40B4-BE49-F238E27FC236}">
                        <a16:creationId xmlns:a16="http://schemas.microsoft.com/office/drawing/2014/main" id="{D6819607-F2F4-45F2-B936-F808D907607B}"/>
                      </a:ext>
                    </a:extLst>
                  </p:cNvPr>
                  <p:cNvCxnSpPr/>
                  <p:nvPr/>
                </p:nvCxnSpPr>
                <p:spPr>
                  <a:xfrm>
                    <a:off x="6381286" y="853440"/>
                    <a:ext cx="718391" cy="0"/>
                  </a:xfrm>
                  <a:prstGeom prst="line">
                    <a:avLst/>
                  </a:prstGeom>
                  <a:solidFill>
                    <a:srgbClr val="FFC000"/>
                  </a:solidFill>
                  <a:ln w="38100" cap="rnd">
                    <a:solidFill>
                      <a:srgbClr val="002060"/>
                    </a:solidFill>
                  </a:ln>
                </p:spPr>
                <p:style>
                  <a:lnRef idx="2">
                    <a:schemeClr val="accent1">
                      <a:shade val="50000"/>
                    </a:schemeClr>
                  </a:lnRef>
                  <a:fillRef idx="1">
                    <a:schemeClr val="accent1"/>
                  </a:fillRef>
                  <a:effectRef idx="0">
                    <a:schemeClr val="accent1"/>
                  </a:effectRef>
                  <a:fontRef idx="minor">
                    <a:schemeClr val="lt1"/>
                  </a:fontRef>
                </p:style>
              </p:cxnSp>
              <p:cxnSp>
                <p:nvCxnSpPr>
                  <p:cNvPr id="155" name="直接连接符 68">
                    <a:extLst>
                      <a:ext uri="{FF2B5EF4-FFF2-40B4-BE49-F238E27FC236}">
                        <a16:creationId xmlns:a16="http://schemas.microsoft.com/office/drawing/2014/main" id="{46420EE1-65C1-4C58-8742-2FAE129C1BE8}"/>
                      </a:ext>
                    </a:extLst>
                  </p:cNvPr>
                  <p:cNvCxnSpPr/>
                  <p:nvPr/>
                </p:nvCxnSpPr>
                <p:spPr>
                  <a:xfrm>
                    <a:off x="6898607" y="3025139"/>
                    <a:ext cx="370034" cy="0"/>
                  </a:xfrm>
                  <a:prstGeom prst="line">
                    <a:avLst/>
                  </a:prstGeom>
                  <a:solidFill>
                    <a:srgbClr val="FFC000"/>
                  </a:solidFill>
                  <a:ln w="38100" cap="rnd">
                    <a:solidFill>
                      <a:srgbClr val="002060"/>
                    </a:solidFill>
                  </a:ln>
                </p:spPr>
                <p:style>
                  <a:lnRef idx="2">
                    <a:schemeClr val="accent1">
                      <a:shade val="50000"/>
                    </a:schemeClr>
                  </a:lnRef>
                  <a:fillRef idx="1">
                    <a:schemeClr val="accent1"/>
                  </a:fillRef>
                  <a:effectRef idx="0">
                    <a:schemeClr val="accent1"/>
                  </a:effectRef>
                  <a:fontRef idx="minor">
                    <a:schemeClr val="lt1"/>
                  </a:fontRef>
                </p:style>
              </p:cxnSp>
              <p:cxnSp>
                <p:nvCxnSpPr>
                  <p:cNvPr id="156" name="直接连接符 69">
                    <a:extLst>
                      <a:ext uri="{FF2B5EF4-FFF2-40B4-BE49-F238E27FC236}">
                        <a16:creationId xmlns:a16="http://schemas.microsoft.com/office/drawing/2014/main" id="{EB2F508B-2604-48CE-A5C5-54D6F52C6862}"/>
                      </a:ext>
                    </a:extLst>
                  </p:cNvPr>
                  <p:cNvCxnSpPr/>
                  <p:nvPr/>
                </p:nvCxnSpPr>
                <p:spPr>
                  <a:xfrm>
                    <a:off x="5830483" y="853440"/>
                    <a:ext cx="370034" cy="0"/>
                  </a:xfrm>
                  <a:prstGeom prst="line">
                    <a:avLst/>
                  </a:prstGeom>
                  <a:solidFill>
                    <a:srgbClr val="FFC000"/>
                  </a:solidFill>
                  <a:ln w="38100" cap="rnd">
                    <a:solidFill>
                      <a:srgbClr val="002060"/>
                    </a:solidFill>
                  </a:ln>
                </p:spPr>
                <p:style>
                  <a:lnRef idx="2">
                    <a:schemeClr val="accent1">
                      <a:shade val="50000"/>
                    </a:schemeClr>
                  </a:lnRef>
                  <a:fillRef idx="1">
                    <a:schemeClr val="accent1"/>
                  </a:fillRef>
                  <a:effectRef idx="0">
                    <a:schemeClr val="accent1"/>
                  </a:effectRef>
                  <a:fontRef idx="minor">
                    <a:schemeClr val="lt1"/>
                  </a:fontRef>
                </p:style>
              </p:cxnSp>
            </p:grpSp>
          </p:grpSp>
        </p:grpSp>
        <p:sp>
          <p:nvSpPr>
            <p:cNvPr id="147" name="文本框 76">
              <a:extLst>
                <a:ext uri="{FF2B5EF4-FFF2-40B4-BE49-F238E27FC236}">
                  <a16:creationId xmlns:a16="http://schemas.microsoft.com/office/drawing/2014/main" id="{47DFDE79-E02D-4AF9-908F-AD56C79683FC}"/>
                </a:ext>
              </a:extLst>
            </p:cNvPr>
            <p:cNvSpPr txBox="1"/>
            <p:nvPr/>
          </p:nvSpPr>
          <p:spPr>
            <a:xfrm>
              <a:off x="1073792" y="4391932"/>
              <a:ext cx="2286000" cy="584775"/>
            </a:xfrm>
            <a:prstGeom prst="rect">
              <a:avLst/>
            </a:prstGeom>
            <a:noFill/>
          </p:spPr>
          <p:txBody>
            <a:bodyPr wrap="square" rtlCol="0">
              <a:spAutoFit/>
            </a:bodyPr>
            <a:lstStyle/>
            <a:p>
              <a:pPr algn="ctr"/>
              <a:r>
                <a:rPr lang="zh-CN" altLang="en-US" sz="3200" dirty="0">
                  <a:solidFill>
                    <a:srgbClr val="2A3364"/>
                  </a:solidFill>
                  <a:latin typeface="印品粗朗体" panose="02000000000000000000" pitchFamily="2" charset="-122"/>
                  <a:ea typeface="印品粗朗体" panose="02000000000000000000" pitchFamily="2" charset="-122"/>
                </a:rPr>
                <a:t>教學設計</a:t>
              </a:r>
            </a:p>
          </p:txBody>
        </p:sp>
      </p:grpSp>
      <p:grpSp>
        <p:nvGrpSpPr>
          <p:cNvPr id="157" name="组合 78">
            <a:extLst>
              <a:ext uri="{FF2B5EF4-FFF2-40B4-BE49-F238E27FC236}">
                <a16:creationId xmlns:a16="http://schemas.microsoft.com/office/drawing/2014/main" id="{C278297A-2CAE-4C88-B36F-50D5736C9A73}"/>
              </a:ext>
            </a:extLst>
          </p:cNvPr>
          <p:cNvGrpSpPr/>
          <p:nvPr/>
        </p:nvGrpSpPr>
        <p:grpSpPr>
          <a:xfrm>
            <a:off x="2585058" y="3776407"/>
            <a:ext cx="2286000" cy="1705485"/>
            <a:chOff x="1073792" y="3271222"/>
            <a:chExt cx="2286000" cy="1705485"/>
          </a:xfrm>
        </p:grpSpPr>
        <p:grpSp>
          <p:nvGrpSpPr>
            <p:cNvPr id="158" name="组合 79">
              <a:extLst>
                <a:ext uri="{FF2B5EF4-FFF2-40B4-BE49-F238E27FC236}">
                  <a16:creationId xmlns:a16="http://schemas.microsoft.com/office/drawing/2014/main" id="{118BC018-C60B-4FD3-9C3A-242BE4F9D07E}"/>
                </a:ext>
              </a:extLst>
            </p:cNvPr>
            <p:cNvGrpSpPr/>
            <p:nvPr/>
          </p:nvGrpSpPr>
          <p:grpSpPr>
            <a:xfrm>
              <a:off x="1576738" y="3271222"/>
              <a:ext cx="1214539" cy="1109883"/>
              <a:chOff x="1135912" y="3142077"/>
              <a:chExt cx="2012150" cy="1838764"/>
            </a:xfrm>
          </p:grpSpPr>
          <p:sp>
            <p:nvSpPr>
              <p:cNvPr id="160" name="任意多边形 81">
                <a:extLst>
                  <a:ext uri="{FF2B5EF4-FFF2-40B4-BE49-F238E27FC236}">
                    <a16:creationId xmlns:a16="http://schemas.microsoft.com/office/drawing/2014/main" id="{7FDA46CA-B83D-4300-9E31-B6D7A9FB2210}"/>
                  </a:ext>
                </a:extLst>
              </p:cNvPr>
              <p:cNvSpPr/>
              <p:nvPr/>
            </p:nvSpPr>
            <p:spPr>
              <a:xfrm rot="2761935">
                <a:off x="1298038" y="3130817"/>
                <a:ext cx="1838764" cy="1861284"/>
              </a:xfrm>
              <a:custGeom>
                <a:avLst/>
                <a:gdLst>
                  <a:gd name="connsiteX0" fmla="*/ 44849 w 1838764"/>
                  <a:gd name="connsiteY0" fmla="*/ 1145791 h 1861284"/>
                  <a:gd name="connsiteX1" fmla="*/ 1102887 w 1838764"/>
                  <a:gd name="connsiteY1" fmla="*/ 48926 h 1861284"/>
                  <a:gd name="connsiteX2" fmla="*/ 1329157 w 1838764"/>
                  <a:gd name="connsiteY2" fmla="*/ 44849 h 1861284"/>
                  <a:gd name="connsiteX3" fmla="*/ 1789838 w 1838764"/>
                  <a:gd name="connsiteY3" fmla="*/ 489223 h 1861284"/>
                  <a:gd name="connsiteX4" fmla="*/ 1793915 w 1838764"/>
                  <a:gd name="connsiteY4" fmla="*/ 715492 h 1861284"/>
                  <a:gd name="connsiteX5" fmla="*/ 1426487 w 1838764"/>
                  <a:gd name="connsiteY5" fmla="*/ 1096404 h 1861284"/>
                  <a:gd name="connsiteX6" fmla="*/ 1426487 w 1838764"/>
                  <a:gd name="connsiteY6" fmla="*/ 1311959 h 1861284"/>
                  <a:gd name="connsiteX7" fmla="*/ 1305837 w 1838764"/>
                  <a:gd name="connsiteY7" fmla="*/ 1432609 h 1861284"/>
                  <a:gd name="connsiteX8" fmla="*/ 1102183 w 1838764"/>
                  <a:gd name="connsiteY8" fmla="*/ 1432609 h 1861284"/>
                  <a:gd name="connsiteX9" fmla="*/ 735877 w 1838764"/>
                  <a:gd name="connsiteY9" fmla="*/ 1812358 h 1861284"/>
                  <a:gd name="connsiteX10" fmla="*/ 509607 w 1838764"/>
                  <a:gd name="connsiteY10" fmla="*/ 1816435 h 1861284"/>
                  <a:gd name="connsiteX11" fmla="*/ 48926 w 1838764"/>
                  <a:gd name="connsiteY11" fmla="*/ 1372061 h 1861284"/>
                  <a:gd name="connsiteX12" fmla="*/ 44849 w 1838764"/>
                  <a:gd name="connsiteY12" fmla="*/ 1145791 h 1861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8764" h="1861284">
                    <a:moveTo>
                      <a:pt x="44849" y="1145791"/>
                    </a:moveTo>
                    <a:lnTo>
                      <a:pt x="1102887" y="48926"/>
                    </a:lnTo>
                    <a:cubicBezTo>
                      <a:pt x="1164244" y="-14682"/>
                      <a:pt x="1265549" y="-16508"/>
                      <a:pt x="1329157" y="44849"/>
                    </a:cubicBezTo>
                    <a:lnTo>
                      <a:pt x="1789838" y="489223"/>
                    </a:lnTo>
                    <a:cubicBezTo>
                      <a:pt x="1853446" y="550579"/>
                      <a:pt x="1855272" y="651884"/>
                      <a:pt x="1793915" y="715492"/>
                    </a:cubicBezTo>
                    <a:lnTo>
                      <a:pt x="1426487" y="1096404"/>
                    </a:lnTo>
                    <a:lnTo>
                      <a:pt x="1426487" y="1311959"/>
                    </a:lnTo>
                    <a:cubicBezTo>
                      <a:pt x="1426487" y="1378592"/>
                      <a:pt x="1372470" y="1432609"/>
                      <a:pt x="1305837" y="1432609"/>
                    </a:cubicBezTo>
                    <a:lnTo>
                      <a:pt x="1102183" y="1432609"/>
                    </a:lnTo>
                    <a:lnTo>
                      <a:pt x="735877" y="1812358"/>
                    </a:lnTo>
                    <a:cubicBezTo>
                      <a:pt x="674520" y="1875966"/>
                      <a:pt x="573215" y="1877791"/>
                      <a:pt x="509607" y="1816435"/>
                    </a:cubicBezTo>
                    <a:lnTo>
                      <a:pt x="48926" y="1372061"/>
                    </a:lnTo>
                    <a:cubicBezTo>
                      <a:pt x="-14682" y="1310704"/>
                      <a:pt x="-16508" y="1209400"/>
                      <a:pt x="44849" y="1145791"/>
                    </a:cubicBezTo>
                    <a:close/>
                  </a:path>
                </a:pathLst>
              </a:custGeom>
              <a:solidFill>
                <a:srgbClr val="22B4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61" name="组合 82">
                <a:extLst>
                  <a:ext uri="{FF2B5EF4-FFF2-40B4-BE49-F238E27FC236}">
                    <a16:creationId xmlns:a16="http://schemas.microsoft.com/office/drawing/2014/main" id="{C256960D-58C9-4D44-8E60-6622F6F8288A}"/>
                  </a:ext>
                </a:extLst>
              </p:cNvPr>
              <p:cNvGrpSpPr/>
              <p:nvPr/>
            </p:nvGrpSpPr>
            <p:grpSpPr>
              <a:xfrm>
                <a:off x="1135912" y="3489276"/>
                <a:ext cx="1830957" cy="1144365"/>
                <a:chOff x="8001274" y="4165036"/>
                <a:chExt cx="1830957" cy="1144365"/>
              </a:xfrm>
            </p:grpSpPr>
            <p:sp>
              <p:nvSpPr>
                <p:cNvPr id="162" name="任意多边形 83">
                  <a:extLst>
                    <a:ext uri="{FF2B5EF4-FFF2-40B4-BE49-F238E27FC236}">
                      <a16:creationId xmlns:a16="http://schemas.microsoft.com/office/drawing/2014/main" id="{F6FD09C0-272E-45D9-A959-C05DE634B0B0}"/>
                    </a:ext>
                  </a:extLst>
                </p:cNvPr>
                <p:cNvSpPr/>
                <p:nvPr/>
              </p:nvSpPr>
              <p:spPr>
                <a:xfrm rot="2954734">
                  <a:off x="8575504" y="4836337"/>
                  <a:ext cx="435953" cy="510176"/>
                </a:xfrm>
                <a:custGeom>
                  <a:avLst/>
                  <a:gdLst>
                    <a:gd name="connsiteX0" fmla="*/ 0 w 535991"/>
                    <a:gd name="connsiteY0" fmla="*/ 609454 h 609454"/>
                    <a:gd name="connsiteX1" fmla="*/ 525222 w 535991"/>
                    <a:gd name="connsiteY1" fmla="*/ 0 h 609454"/>
                    <a:gd name="connsiteX2" fmla="*/ 527146 w 535991"/>
                    <a:gd name="connsiteY2" fmla="*/ 2852 h 609454"/>
                    <a:gd name="connsiteX3" fmla="*/ 535991 w 535991"/>
                    <a:gd name="connsiteY3" fmla="*/ 46666 h 609454"/>
                    <a:gd name="connsiteX4" fmla="*/ 535991 w 535991"/>
                    <a:gd name="connsiteY4" fmla="*/ 496894 h 609454"/>
                    <a:gd name="connsiteX5" fmla="*/ 423431 w 535991"/>
                    <a:gd name="connsiteY5" fmla="*/ 609454 h 609454"/>
                    <a:gd name="connsiteX0" fmla="*/ 535991 w 627431"/>
                    <a:gd name="connsiteY0" fmla="*/ 46666 h 609454"/>
                    <a:gd name="connsiteX1" fmla="*/ 535991 w 627431"/>
                    <a:gd name="connsiteY1" fmla="*/ 496894 h 609454"/>
                    <a:gd name="connsiteX2" fmla="*/ 423431 w 627431"/>
                    <a:gd name="connsiteY2" fmla="*/ 609454 h 609454"/>
                    <a:gd name="connsiteX3" fmla="*/ 0 w 627431"/>
                    <a:gd name="connsiteY3" fmla="*/ 609454 h 609454"/>
                    <a:gd name="connsiteX4" fmla="*/ 525222 w 627431"/>
                    <a:gd name="connsiteY4" fmla="*/ 0 h 609454"/>
                    <a:gd name="connsiteX5" fmla="*/ 527146 w 627431"/>
                    <a:gd name="connsiteY5" fmla="*/ 2852 h 609454"/>
                    <a:gd name="connsiteX6" fmla="*/ 627431 w 627431"/>
                    <a:gd name="connsiteY6" fmla="*/ 138106 h 609454"/>
                    <a:gd name="connsiteX0" fmla="*/ 535991 w 627431"/>
                    <a:gd name="connsiteY0" fmla="*/ 46666 h 609454"/>
                    <a:gd name="connsiteX1" fmla="*/ 535991 w 627431"/>
                    <a:gd name="connsiteY1" fmla="*/ 496894 h 609454"/>
                    <a:gd name="connsiteX2" fmla="*/ 423431 w 627431"/>
                    <a:gd name="connsiteY2" fmla="*/ 609454 h 609454"/>
                    <a:gd name="connsiteX3" fmla="*/ 0 w 627431"/>
                    <a:gd name="connsiteY3" fmla="*/ 609454 h 609454"/>
                    <a:gd name="connsiteX4" fmla="*/ 525222 w 627431"/>
                    <a:gd name="connsiteY4" fmla="*/ 0 h 609454"/>
                    <a:gd name="connsiteX5" fmla="*/ 627431 w 627431"/>
                    <a:gd name="connsiteY5" fmla="*/ 138106 h 609454"/>
                    <a:gd name="connsiteX0" fmla="*/ 535991 w 627431"/>
                    <a:gd name="connsiteY0" fmla="*/ 0 h 562788"/>
                    <a:gd name="connsiteX1" fmla="*/ 535991 w 627431"/>
                    <a:gd name="connsiteY1" fmla="*/ 450228 h 562788"/>
                    <a:gd name="connsiteX2" fmla="*/ 423431 w 627431"/>
                    <a:gd name="connsiteY2" fmla="*/ 562788 h 562788"/>
                    <a:gd name="connsiteX3" fmla="*/ 0 w 627431"/>
                    <a:gd name="connsiteY3" fmla="*/ 562788 h 562788"/>
                    <a:gd name="connsiteX4" fmla="*/ 627431 w 627431"/>
                    <a:gd name="connsiteY4" fmla="*/ 91440 h 562788"/>
                    <a:gd name="connsiteX0" fmla="*/ 535991 w 535991"/>
                    <a:gd name="connsiteY0" fmla="*/ 0 h 562788"/>
                    <a:gd name="connsiteX1" fmla="*/ 535991 w 535991"/>
                    <a:gd name="connsiteY1" fmla="*/ 450228 h 562788"/>
                    <a:gd name="connsiteX2" fmla="*/ 423431 w 535991"/>
                    <a:gd name="connsiteY2" fmla="*/ 562788 h 562788"/>
                    <a:gd name="connsiteX3" fmla="*/ 0 w 535991"/>
                    <a:gd name="connsiteY3" fmla="*/ 562788 h 562788"/>
                  </a:gdLst>
                  <a:ahLst/>
                  <a:cxnLst>
                    <a:cxn ang="0">
                      <a:pos x="connsiteX0" y="connsiteY0"/>
                    </a:cxn>
                    <a:cxn ang="0">
                      <a:pos x="connsiteX1" y="connsiteY1"/>
                    </a:cxn>
                    <a:cxn ang="0">
                      <a:pos x="connsiteX2" y="connsiteY2"/>
                    </a:cxn>
                    <a:cxn ang="0">
                      <a:pos x="connsiteX3" y="connsiteY3"/>
                    </a:cxn>
                  </a:cxnLst>
                  <a:rect l="l" t="t" r="r" b="b"/>
                  <a:pathLst>
                    <a:path w="535991" h="562788">
                      <a:moveTo>
                        <a:pt x="535991" y="0"/>
                      </a:moveTo>
                      <a:lnTo>
                        <a:pt x="535991" y="450228"/>
                      </a:lnTo>
                      <a:cubicBezTo>
                        <a:pt x="535991" y="512393"/>
                        <a:pt x="485596" y="562788"/>
                        <a:pt x="423431" y="562788"/>
                      </a:cubicBezTo>
                      <a:lnTo>
                        <a:pt x="0" y="562788"/>
                      </a:lnTo>
                    </a:path>
                  </a:pathLst>
                </a:custGeom>
                <a:noFill/>
                <a:ln w="38100">
                  <a:solidFill>
                    <a:srgbClr val="2A3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3" name="组合 84">
                  <a:extLst>
                    <a:ext uri="{FF2B5EF4-FFF2-40B4-BE49-F238E27FC236}">
                      <a16:creationId xmlns:a16="http://schemas.microsoft.com/office/drawing/2014/main" id="{8E3B02B8-BF13-47C6-97FE-CF8E041F64C0}"/>
                    </a:ext>
                  </a:extLst>
                </p:cNvPr>
                <p:cNvGrpSpPr/>
                <p:nvPr/>
              </p:nvGrpSpPr>
              <p:grpSpPr>
                <a:xfrm>
                  <a:off x="8001274" y="4165036"/>
                  <a:ext cx="1830957" cy="928228"/>
                  <a:chOff x="4250868" y="853440"/>
                  <a:chExt cx="4298772" cy="2179320"/>
                </a:xfrm>
              </p:grpSpPr>
              <p:sp>
                <p:nvSpPr>
                  <p:cNvPr id="164" name="任意多边形 85">
                    <a:extLst>
                      <a:ext uri="{FF2B5EF4-FFF2-40B4-BE49-F238E27FC236}">
                        <a16:creationId xmlns:a16="http://schemas.microsoft.com/office/drawing/2014/main" id="{FA3FA431-01F8-4AC9-98F3-3411D0EED762}"/>
                      </a:ext>
                    </a:extLst>
                  </p:cNvPr>
                  <p:cNvSpPr/>
                  <p:nvPr/>
                </p:nvSpPr>
                <p:spPr>
                  <a:xfrm>
                    <a:off x="4250868" y="853440"/>
                    <a:ext cx="1447800" cy="2179320"/>
                  </a:xfrm>
                  <a:custGeom>
                    <a:avLst/>
                    <a:gdLst>
                      <a:gd name="connsiteX0" fmla="*/ 363227 w 1447800"/>
                      <a:gd name="connsiteY0" fmla="*/ 0 h 2179320"/>
                      <a:gd name="connsiteX1" fmla="*/ 1447800 w 1447800"/>
                      <a:gd name="connsiteY1" fmla="*/ 0 h 2179320"/>
                      <a:gd name="connsiteX2" fmla="*/ 1447800 w 1447800"/>
                      <a:gd name="connsiteY2" fmla="*/ 2179320 h 2179320"/>
                      <a:gd name="connsiteX3" fmla="*/ 363227 w 1447800"/>
                      <a:gd name="connsiteY3" fmla="*/ 2179320 h 2179320"/>
                      <a:gd name="connsiteX4" fmla="*/ 0 w 1447800"/>
                      <a:gd name="connsiteY4" fmla="*/ 1816093 h 2179320"/>
                      <a:gd name="connsiteX5" fmla="*/ 0 w 1447800"/>
                      <a:gd name="connsiteY5" fmla="*/ 363227 h 2179320"/>
                      <a:gd name="connsiteX6" fmla="*/ 363227 w 1447800"/>
                      <a:gd name="connsiteY6" fmla="*/ 0 h 2179320"/>
                      <a:gd name="connsiteX0" fmla="*/ 1447800 w 1539240"/>
                      <a:gd name="connsiteY0" fmla="*/ 2179320 h 2270760"/>
                      <a:gd name="connsiteX1" fmla="*/ 363227 w 1539240"/>
                      <a:gd name="connsiteY1" fmla="*/ 2179320 h 2270760"/>
                      <a:gd name="connsiteX2" fmla="*/ 0 w 1539240"/>
                      <a:gd name="connsiteY2" fmla="*/ 1816093 h 2270760"/>
                      <a:gd name="connsiteX3" fmla="*/ 0 w 1539240"/>
                      <a:gd name="connsiteY3" fmla="*/ 363227 h 2270760"/>
                      <a:gd name="connsiteX4" fmla="*/ 363227 w 1539240"/>
                      <a:gd name="connsiteY4" fmla="*/ 0 h 2270760"/>
                      <a:gd name="connsiteX5" fmla="*/ 1447800 w 1539240"/>
                      <a:gd name="connsiteY5" fmla="*/ 0 h 2270760"/>
                      <a:gd name="connsiteX6" fmla="*/ 1539240 w 1539240"/>
                      <a:gd name="connsiteY6" fmla="*/ 2270760 h 2270760"/>
                      <a:gd name="connsiteX0" fmla="*/ 1447800 w 1447800"/>
                      <a:gd name="connsiteY0" fmla="*/ 2179320 h 2179320"/>
                      <a:gd name="connsiteX1" fmla="*/ 363227 w 1447800"/>
                      <a:gd name="connsiteY1" fmla="*/ 2179320 h 2179320"/>
                      <a:gd name="connsiteX2" fmla="*/ 0 w 1447800"/>
                      <a:gd name="connsiteY2" fmla="*/ 1816093 h 2179320"/>
                      <a:gd name="connsiteX3" fmla="*/ 0 w 1447800"/>
                      <a:gd name="connsiteY3" fmla="*/ 363227 h 2179320"/>
                      <a:gd name="connsiteX4" fmla="*/ 363227 w 1447800"/>
                      <a:gd name="connsiteY4" fmla="*/ 0 h 2179320"/>
                      <a:gd name="connsiteX5" fmla="*/ 1447800 w 1447800"/>
                      <a:gd name="connsiteY5" fmla="*/ 0 h 2179320"/>
                      <a:gd name="connsiteX0" fmla="*/ 1447800 w 1447800"/>
                      <a:gd name="connsiteY0" fmla="*/ 2179320 h 2179320"/>
                      <a:gd name="connsiteX1" fmla="*/ 1052652 w 1447800"/>
                      <a:gd name="connsiteY1" fmla="*/ 2171700 h 2179320"/>
                      <a:gd name="connsiteX2" fmla="*/ 363227 w 1447800"/>
                      <a:gd name="connsiteY2" fmla="*/ 2179320 h 2179320"/>
                      <a:gd name="connsiteX3" fmla="*/ 0 w 1447800"/>
                      <a:gd name="connsiteY3" fmla="*/ 1816093 h 2179320"/>
                      <a:gd name="connsiteX4" fmla="*/ 0 w 1447800"/>
                      <a:gd name="connsiteY4" fmla="*/ 363227 h 2179320"/>
                      <a:gd name="connsiteX5" fmla="*/ 363227 w 1447800"/>
                      <a:gd name="connsiteY5" fmla="*/ 0 h 2179320"/>
                      <a:gd name="connsiteX6" fmla="*/ 1447800 w 1447800"/>
                      <a:gd name="connsiteY6" fmla="*/ 0 h 2179320"/>
                      <a:gd name="connsiteX0" fmla="*/ 1052652 w 1447800"/>
                      <a:gd name="connsiteY0" fmla="*/ 2171700 h 2179320"/>
                      <a:gd name="connsiteX1" fmla="*/ 363227 w 1447800"/>
                      <a:gd name="connsiteY1" fmla="*/ 2179320 h 2179320"/>
                      <a:gd name="connsiteX2" fmla="*/ 0 w 1447800"/>
                      <a:gd name="connsiteY2" fmla="*/ 1816093 h 2179320"/>
                      <a:gd name="connsiteX3" fmla="*/ 0 w 1447800"/>
                      <a:gd name="connsiteY3" fmla="*/ 363227 h 2179320"/>
                      <a:gd name="connsiteX4" fmla="*/ 363227 w 1447800"/>
                      <a:gd name="connsiteY4" fmla="*/ 0 h 2179320"/>
                      <a:gd name="connsiteX5" fmla="*/ 1447800 w 1447800"/>
                      <a:gd name="connsiteY5" fmla="*/ 0 h 2179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7800" h="2179320">
                        <a:moveTo>
                          <a:pt x="1052652" y="2171700"/>
                        </a:moveTo>
                        <a:lnTo>
                          <a:pt x="363227" y="2179320"/>
                        </a:lnTo>
                        <a:cubicBezTo>
                          <a:pt x="162622" y="2179320"/>
                          <a:pt x="0" y="2016698"/>
                          <a:pt x="0" y="1816093"/>
                        </a:cubicBezTo>
                        <a:lnTo>
                          <a:pt x="0" y="363227"/>
                        </a:lnTo>
                        <a:cubicBezTo>
                          <a:pt x="0" y="162622"/>
                          <a:pt x="162622" y="0"/>
                          <a:pt x="363227" y="0"/>
                        </a:cubicBezTo>
                        <a:lnTo>
                          <a:pt x="1447800" y="0"/>
                        </a:lnTo>
                      </a:path>
                    </a:pathLst>
                  </a:custGeom>
                  <a:noFill/>
                  <a:ln w="38100">
                    <a:solidFill>
                      <a:srgbClr val="2A3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任意多边形 86">
                    <a:extLst>
                      <a:ext uri="{FF2B5EF4-FFF2-40B4-BE49-F238E27FC236}">
                        <a16:creationId xmlns:a16="http://schemas.microsoft.com/office/drawing/2014/main" id="{48A95AAF-1339-4193-918B-AC9FD3450763}"/>
                      </a:ext>
                    </a:extLst>
                  </p:cNvPr>
                  <p:cNvSpPr/>
                  <p:nvPr/>
                </p:nvSpPr>
                <p:spPr>
                  <a:xfrm>
                    <a:off x="7208520" y="853440"/>
                    <a:ext cx="1341120" cy="2179320"/>
                  </a:xfrm>
                  <a:custGeom>
                    <a:avLst/>
                    <a:gdLst>
                      <a:gd name="connsiteX0" fmla="*/ 0 w 1341120"/>
                      <a:gd name="connsiteY0" fmla="*/ 0 h 2179320"/>
                      <a:gd name="connsiteX1" fmla="*/ 977893 w 1341120"/>
                      <a:gd name="connsiteY1" fmla="*/ 0 h 2179320"/>
                      <a:gd name="connsiteX2" fmla="*/ 1341120 w 1341120"/>
                      <a:gd name="connsiteY2" fmla="*/ 363227 h 2179320"/>
                      <a:gd name="connsiteX3" fmla="*/ 1341120 w 1341120"/>
                      <a:gd name="connsiteY3" fmla="*/ 1816093 h 2179320"/>
                      <a:gd name="connsiteX4" fmla="*/ 977893 w 1341120"/>
                      <a:gd name="connsiteY4" fmla="*/ 2179320 h 2179320"/>
                      <a:gd name="connsiteX5" fmla="*/ 0 w 1341120"/>
                      <a:gd name="connsiteY5" fmla="*/ 2179320 h 2179320"/>
                      <a:gd name="connsiteX6" fmla="*/ 0 w 1341120"/>
                      <a:gd name="connsiteY6" fmla="*/ 0 h 2179320"/>
                      <a:gd name="connsiteX0" fmla="*/ 0 w 1341120"/>
                      <a:gd name="connsiteY0" fmla="*/ 0 h 2179320"/>
                      <a:gd name="connsiteX1" fmla="*/ 977893 w 1341120"/>
                      <a:gd name="connsiteY1" fmla="*/ 0 h 2179320"/>
                      <a:gd name="connsiteX2" fmla="*/ 1341120 w 1341120"/>
                      <a:gd name="connsiteY2" fmla="*/ 363227 h 2179320"/>
                      <a:gd name="connsiteX3" fmla="*/ 1341120 w 1341120"/>
                      <a:gd name="connsiteY3" fmla="*/ 1816093 h 2179320"/>
                      <a:gd name="connsiteX4" fmla="*/ 977893 w 1341120"/>
                      <a:gd name="connsiteY4" fmla="*/ 2179320 h 2179320"/>
                      <a:gd name="connsiteX5" fmla="*/ 0 w 1341120"/>
                      <a:gd name="connsiteY5" fmla="*/ 2179320 h 2179320"/>
                      <a:gd name="connsiteX6" fmla="*/ 91440 w 1341120"/>
                      <a:gd name="connsiteY6" fmla="*/ 91440 h 2179320"/>
                      <a:gd name="connsiteX0" fmla="*/ 0 w 1341120"/>
                      <a:gd name="connsiteY0" fmla="*/ 0 h 2179320"/>
                      <a:gd name="connsiteX1" fmla="*/ 977893 w 1341120"/>
                      <a:gd name="connsiteY1" fmla="*/ 0 h 2179320"/>
                      <a:gd name="connsiteX2" fmla="*/ 1341120 w 1341120"/>
                      <a:gd name="connsiteY2" fmla="*/ 363227 h 2179320"/>
                      <a:gd name="connsiteX3" fmla="*/ 1341120 w 1341120"/>
                      <a:gd name="connsiteY3" fmla="*/ 1816093 h 2179320"/>
                      <a:gd name="connsiteX4" fmla="*/ 977893 w 1341120"/>
                      <a:gd name="connsiteY4" fmla="*/ 2179320 h 2179320"/>
                      <a:gd name="connsiteX5" fmla="*/ 0 w 1341120"/>
                      <a:gd name="connsiteY5" fmla="*/ 2179320 h 2179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1120" h="2179320">
                        <a:moveTo>
                          <a:pt x="0" y="0"/>
                        </a:moveTo>
                        <a:lnTo>
                          <a:pt x="977893" y="0"/>
                        </a:lnTo>
                        <a:cubicBezTo>
                          <a:pt x="1178498" y="0"/>
                          <a:pt x="1341120" y="162622"/>
                          <a:pt x="1341120" y="363227"/>
                        </a:cubicBezTo>
                        <a:lnTo>
                          <a:pt x="1341120" y="1816093"/>
                        </a:lnTo>
                        <a:cubicBezTo>
                          <a:pt x="1341120" y="2016698"/>
                          <a:pt x="1178498" y="2179320"/>
                          <a:pt x="977893" y="2179320"/>
                        </a:cubicBezTo>
                        <a:lnTo>
                          <a:pt x="0" y="2179320"/>
                        </a:lnTo>
                      </a:path>
                    </a:pathLst>
                  </a:custGeom>
                  <a:noFill/>
                  <a:ln w="38100">
                    <a:solidFill>
                      <a:srgbClr val="2A3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6" name="直接连接符 87">
                    <a:extLst>
                      <a:ext uri="{FF2B5EF4-FFF2-40B4-BE49-F238E27FC236}">
                        <a16:creationId xmlns:a16="http://schemas.microsoft.com/office/drawing/2014/main" id="{F04EF388-E744-4396-9A1A-B202D61AC0AE}"/>
                      </a:ext>
                    </a:extLst>
                  </p:cNvPr>
                  <p:cNvCxnSpPr/>
                  <p:nvPr/>
                </p:nvCxnSpPr>
                <p:spPr>
                  <a:xfrm>
                    <a:off x="6381286" y="853440"/>
                    <a:ext cx="718391" cy="0"/>
                  </a:xfrm>
                  <a:prstGeom prst="line">
                    <a:avLst/>
                  </a:prstGeom>
                  <a:solidFill>
                    <a:srgbClr val="FFC000"/>
                  </a:solidFill>
                  <a:ln w="38100" cap="rnd">
                    <a:solidFill>
                      <a:srgbClr val="002060"/>
                    </a:solidFill>
                  </a:ln>
                </p:spPr>
                <p:style>
                  <a:lnRef idx="2">
                    <a:schemeClr val="accent1">
                      <a:shade val="50000"/>
                    </a:schemeClr>
                  </a:lnRef>
                  <a:fillRef idx="1">
                    <a:schemeClr val="accent1"/>
                  </a:fillRef>
                  <a:effectRef idx="0">
                    <a:schemeClr val="accent1"/>
                  </a:effectRef>
                  <a:fontRef idx="minor">
                    <a:schemeClr val="lt1"/>
                  </a:fontRef>
                </p:style>
              </p:cxnSp>
              <p:cxnSp>
                <p:nvCxnSpPr>
                  <p:cNvPr id="167" name="直接连接符 88">
                    <a:extLst>
                      <a:ext uri="{FF2B5EF4-FFF2-40B4-BE49-F238E27FC236}">
                        <a16:creationId xmlns:a16="http://schemas.microsoft.com/office/drawing/2014/main" id="{B7CA07C1-7D03-4632-89BC-DDB623F2AEB1}"/>
                      </a:ext>
                    </a:extLst>
                  </p:cNvPr>
                  <p:cNvCxnSpPr/>
                  <p:nvPr/>
                </p:nvCxnSpPr>
                <p:spPr>
                  <a:xfrm>
                    <a:off x="6898607" y="3025139"/>
                    <a:ext cx="370034" cy="0"/>
                  </a:xfrm>
                  <a:prstGeom prst="line">
                    <a:avLst/>
                  </a:prstGeom>
                  <a:solidFill>
                    <a:srgbClr val="FFC000"/>
                  </a:solidFill>
                  <a:ln w="38100" cap="rnd">
                    <a:solidFill>
                      <a:srgbClr val="002060"/>
                    </a:solidFill>
                  </a:ln>
                </p:spPr>
                <p:style>
                  <a:lnRef idx="2">
                    <a:schemeClr val="accent1">
                      <a:shade val="50000"/>
                    </a:schemeClr>
                  </a:lnRef>
                  <a:fillRef idx="1">
                    <a:schemeClr val="accent1"/>
                  </a:fillRef>
                  <a:effectRef idx="0">
                    <a:schemeClr val="accent1"/>
                  </a:effectRef>
                  <a:fontRef idx="minor">
                    <a:schemeClr val="lt1"/>
                  </a:fontRef>
                </p:style>
              </p:cxnSp>
              <p:cxnSp>
                <p:nvCxnSpPr>
                  <p:cNvPr id="168" name="直接连接符 89">
                    <a:extLst>
                      <a:ext uri="{FF2B5EF4-FFF2-40B4-BE49-F238E27FC236}">
                        <a16:creationId xmlns:a16="http://schemas.microsoft.com/office/drawing/2014/main" id="{037BA4AA-2473-4815-85DC-CB6BD0561792}"/>
                      </a:ext>
                    </a:extLst>
                  </p:cNvPr>
                  <p:cNvCxnSpPr/>
                  <p:nvPr/>
                </p:nvCxnSpPr>
                <p:spPr>
                  <a:xfrm>
                    <a:off x="5830483" y="853440"/>
                    <a:ext cx="370034" cy="0"/>
                  </a:xfrm>
                  <a:prstGeom prst="line">
                    <a:avLst/>
                  </a:prstGeom>
                  <a:solidFill>
                    <a:srgbClr val="FFC000"/>
                  </a:solidFill>
                  <a:ln w="38100" cap="rnd">
                    <a:solidFill>
                      <a:srgbClr val="002060"/>
                    </a:solidFill>
                  </a:ln>
                </p:spPr>
                <p:style>
                  <a:lnRef idx="2">
                    <a:schemeClr val="accent1">
                      <a:shade val="50000"/>
                    </a:schemeClr>
                  </a:lnRef>
                  <a:fillRef idx="1">
                    <a:schemeClr val="accent1"/>
                  </a:fillRef>
                  <a:effectRef idx="0">
                    <a:schemeClr val="accent1"/>
                  </a:effectRef>
                  <a:fontRef idx="minor">
                    <a:schemeClr val="lt1"/>
                  </a:fontRef>
                </p:style>
              </p:cxnSp>
            </p:grpSp>
          </p:grpSp>
        </p:grpSp>
        <p:sp>
          <p:nvSpPr>
            <p:cNvPr id="159" name="文本框 80">
              <a:extLst>
                <a:ext uri="{FF2B5EF4-FFF2-40B4-BE49-F238E27FC236}">
                  <a16:creationId xmlns:a16="http://schemas.microsoft.com/office/drawing/2014/main" id="{189A6E8B-8496-4CD1-B45D-10B2B3FA9DED}"/>
                </a:ext>
              </a:extLst>
            </p:cNvPr>
            <p:cNvSpPr txBox="1"/>
            <p:nvPr/>
          </p:nvSpPr>
          <p:spPr>
            <a:xfrm>
              <a:off x="1073792" y="4391932"/>
              <a:ext cx="2286000" cy="584775"/>
            </a:xfrm>
            <a:prstGeom prst="rect">
              <a:avLst/>
            </a:prstGeom>
            <a:noFill/>
          </p:spPr>
          <p:txBody>
            <a:bodyPr wrap="square" rtlCol="0">
              <a:spAutoFit/>
            </a:bodyPr>
            <a:lstStyle/>
            <a:p>
              <a:pPr algn="ctr"/>
              <a:r>
                <a:rPr lang="zh-CN" altLang="en-US" sz="3200" dirty="0">
                  <a:solidFill>
                    <a:srgbClr val="2A3364"/>
                  </a:solidFill>
                  <a:latin typeface="印品粗朗体" panose="02000000000000000000" pitchFamily="2" charset="-122"/>
                  <a:ea typeface="印品粗朗体" panose="02000000000000000000" pitchFamily="2" charset="-122"/>
                </a:rPr>
                <a:t>教學進度</a:t>
              </a:r>
            </a:p>
          </p:txBody>
        </p:sp>
      </p:grpSp>
      <p:sp>
        <p:nvSpPr>
          <p:cNvPr id="2" name="日期版面配置區 1">
            <a:extLst>
              <a:ext uri="{FF2B5EF4-FFF2-40B4-BE49-F238E27FC236}">
                <a16:creationId xmlns:a16="http://schemas.microsoft.com/office/drawing/2014/main" id="{B5F8C597-6184-4849-B56E-F4434706C3ED}"/>
              </a:ext>
            </a:extLst>
          </p:cNvPr>
          <p:cNvSpPr>
            <a:spLocks noGrp="1"/>
          </p:cNvSpPr>
          <p:nvPr>
            <p:ph type="dt" sz="half" idx="10"/>
          </p:nvPr>
        </p:nvSpPr>
        <p:spPr/>
        <p:txBody>
          <a:bodyPr/>
          <a:lstStyle/>
          <a:p>
            <a:fld id="{93FE0787-4A8A-4EC3-B086-FCAFC3E27B51}" type="datetime3">
              <a:rPr lang="zh-CN" altLang="en-US" smtClean="0"/>
              <a:t>2024年5月25日星期六</a:t>
            </a:fld>
            <a:endParaRPr lang="zh-CN" altLang="en-US"/>
          </a:p>
        </p:txBody>
      </p:sp>
      <p:sp>
        <p:nvSpPr>
          <p:cNvPr id="3" name="投影片編號版面配置區 2">
            <a:extLst>
              <a:ext uri="{FF2B5EF4-FFF2-40B4-BE49-F238E27FC236}">
                <a16:creationId xmlns:a16="http://schemas.microsoft.com/office/drawing/2014/main" id="{7C4D3812-AE0F-462E-80CD-635EBD9D38B0}"/>
              </a:ext>
            </a:extLst>
          </p:cNvPr>
          <p:cNvSpPr>
            <a:spLocks noGrp="1"/>
          </p:cNvSpPr>
          <p:nvPr>
            <p:ph type="sldNum" sz="quarter" idx="12"/>
          </p:nvPr>
        </p:nvSpPr>
        <p:spPr/>
        <p:txBody>
          <a:bodyPr/>
          <a:lstStyle/>
          <a:p>
            <a:fld id="{4F2C8810-9F3D-4F9A-81B8-042C148954C9}" type="slidenum">
              <a:rPr lang="zh-CN" altLang="en-US" smtClean="0"/>
              <a:t>3</a:t>
            </a:fld>
            <a:endParaRPr lang="zh-CN" altLang="en-US"/>
          </a:p>
        </p:txBody>
      </p:sp>
      <p:sp>
        <p:nvSpPr>
          <p:cNvPr id="187" name="文字方塊 186">
            <a:extLst>
              <a:ext uri="{FF2B5EF4-FFF2-40B4-BE49-F238E27FC236}">
                <a16:creationId xmlns:a16="http://schemas.microsoft.com/office/drawing/2014/main" id="{4283603E-4F2D-4217-A61D-687376BBFA19}"/>
              </a:ext>
            </a:extLst>
          </p:cNvPr>
          <p:cNvSpPr txBox="1"/>
          <p:nvPr/>
        </p:nvSpPr>
        <p:spPr>
          <a:xfrm>
            <a:off x="1194492" y="2665298"/>
            <a:ext cx="543739" cy="369332"/>
          </a:xfrm>
          <a:prstGeom prst="rect">
            <a:avLst/>
          </a:prstGeom>
          <a:noFill/>
          <a:effectLst>
            <a:glow rad="139700">
              <a:schemeClr val="accent1">
                <a:satMod val="175000"/>
                <a:alpha val="40000"/>
              </a:schemeClr>
            </a:glow>
          </a:effectLst>
        </p:spPr>
        <p:txBody>
          <a:bodyPr wrap="none" rtlCol="0">
            <a:spAutoFit/>
          </a:bodyPr>
          <a:lstStyle/>
          <a:p>
            <a:r>
              <a:rPr lang="zh-TW" altLang="en-US" b="1" dirty="0"/>
              <a:t>１</a:t>
            </a:r>
            <a:r>
              <a:rPr lang="en-US" altLang="zh-TW" b="1" dirty="0"/>
              <a:t>3</a:t>
            </a:r>
            <a:endParaRPr lang="zh-TW" altLang="en-US" b="1" dirty="0"/>
          </a:p>
        </p:txBody>
      </p:sp>
      <p:sp>
        <p:nvSpPr>
          <p:cNvPr id="188" name="文字方塊 187">
            <a:extLst>
              <a:ext uri="{FF2B5EF4-FFF2-40B4-BE49-F238E27FC236}">
                <a16:creationId xmlns:a16="http://schemas.microsoft.com/office/drawing/2014/main" id="{6016A867-1A7D-4317-A41E-D32AA67257F1}"/>
              </a:ext>
            </a:extLst>
          </p:cNvPr>
          <p:cNvSpPr txBox="1"/>
          <p:nvPr/>
        </p:nvSpPr>
        <p:spPr>
          <a:xfrm>
            <a:off x="3417135" y="4107581"/>
            <a:ext cx="543739" cy="369332"/>
          </a:xfrm>
          <a:prstGeom prst="rect">
            <a:avLst/>
          </a:prstGeom>
          <a:noFill/>
          <a:effectLst>
            <a:glow rad="139700">
              <a:schemeClr val="accent1">
                <a:satMod val="175000"/>
                <a:alpha val="40000"/>
              </a:schemeClr>
            </a:glow>
          </a:effectLst>
        </p:spPr>
        <p:txBody>
          <a:bodyPr wrap="none" rtlCol="0">
            <a:spAutoFit/>
          </a:bodyPr>
          <a:lstStyle/>
          <a:p>
            <a:r>
              <a:rPr lang="zh-TW" altLang="en-US" b="1" dirty="0"/>
              <a:t>１</a:t>
            </a:r>
            <a:r>
              <a:rPr lang="en-US" altLang="zh-TW" b="1" dirty="0"/>
              <a:t>5</a:t>
            </a:r>
            <a:endParaRPr lang="zh-TW" altLang="en-US" b="1" dirty="0"/>
          </a:p>
        </p:txBody>
      </p:sp>
      <p:sp>
        <p:nvSpPr>
          <p:cNvPr id="189" name="文字方塊 188">
            <a:extLst>
              <a:ext uri="{FF2B5EF4-FFF2-40B4-BE49-F238E27FC236}">
                <a16:creationId xmlns:a16="http://schemas.microsoft.com/office/drawing/2014/main" id="{24190B13-D046-4D87-B1F3-747FE9A5A9C6}"/>
              </a:ext>
            </a:extLst>
          </p:cNvPr>
          <p:cNvSpPr txBox="1"/>
          <p:nvPr/>
        </p:nvSpPr>
        <p:spPr>
          <a:xfrm>
            <a:off x="6034523" y="4522782"/>
            <a:ext cx="543739" cy="369332"/>
          </a:xfrm>
          <a:prstGeom prst="rect">
            <a:avLst/>
          </a:prstGeom>
          <a:noFill/>
          <a:effectLst>
            <a:glow rad="139700">
              <a:schemeClr val="accent1">
                <a:satMod val="175000"/>
                <a:alpha val="40000"/>
              </a:schemeClr>
            </a:glow>
          </a:effectLst>
        </p:spPr>
        <p:txBody>
          <a:bodyPr wrap="none" rtlCol="0">
            <a:spAutoFit/>
          </a:bodyPr>
          <a:lstStyle/>
          <a:p>
            <a:r>
              <a:rPr lang="zh-TW" altLang="en-US" b="1" dirty="0"/>
              <a:t>１</a:t>
            </a:r>
            <a:r>
              <a:rPr lang="en-US" altLang="zh-TW" b="1" dirty="0"/>
              <a:t>9</a:t>
            </a:r>
            <a:endParaRPr lang="zh-TW" altLang="en-US" b="1" dirty="0"/>
          </a:p>
        </p:txBody>
      </p:sp>
      <p:sp>
        <p:nvSpPr>
          <p:cNvPr id="190" name="文字方塊 189">
            <a:extLst>
              <a:ext uri="{FF2B5EF4-FFF2-40B4-BE49-F238E27FC236}">
                <a16:creationId xmlns:a16="http://schemas.microsoft.com/office/drawing/2014/main" id="{95A159E7-D8A4-47D2-B5E2-C37B87A10D6C}"/>
              </a:ext>
            </a:extLst>
          </p:cNvPr>
          <p:cNvSpPr txBox="1"/>
          <p:nvPr/>
        </p:nvSpPr>
        <p:spPr>
          <a:xfrm>
            <a:off x="8783529" y="4009521"/>
            <a:ext cx="543739" cy="369332"/>
          </a:xfrm>
          <a:prstGeom prst="rect">
            <a:avLst/>
          </a:prstGeom>
          <a:noFill/>
          <a:effectLst>
            <a:glow rad="139700">
              <a:schemeClr val="accent1">
                <a:satMod val="175000"/>
                <a:alpha val="40000"/>
              </a:schemeClr>
            </a:glow>
          </a:effectLst>
        </p:spPr>
        <p:txBody>
          <a:bodyPr wrap="none" rtlCol="0">
            <a:spAutoFit/>
          </a:bodyPr>
          <a:lstStyle/>
          <a:p>
            <a:r>
              <a:rPr lang="zh-TW" altLang="en-US" b="1" dirty="0"/>
              <a:t>２</a:t>
            </a:r>
            <a:r>
              <a:rPr lang="en-US" altLang="zh-TW" b="1" dirty="0"/>
              <a:t>1</a:t>
            </a:r>
            <a:endParaRPr lang="zh-TW" altLang="en-US" b="1" dirty="0"/>
          </a:p>
        </p:txBody>
      </p:sp>
      <p:sp>
        <p:nvSpPr>
          <p:cNvPr id="191" name="文字方塊 190">
            <a:extLst>
              <a:ext uri="{FF2B5EF4-FFF2-40B4-BE49-F238E27FC236}">
                <a16:creationId xmlns:a16="http://schemas.microsoft.com/office/drawing/2014/main" id="{874B38A9-9C3D-4E55-BF8F-9FB24A02111F}"/>
              </a:ext>
            </a:extLst>
          </p:cNvPr>
          <p:cNvSpPr txBox="1"/>
          <p:nvPr/>
        </p:nvSpPr>
        <p:spPr>
          <a:xfrm>
            <a:off x="10216117" y="2554750"/>
            <a:ext cx="543739" cy="369332"/>
          </a:xfrm>
          <a:prstGeom prst="rect">
            <a:avLst/>
          </a:prstGeom>
          <a:noFill/>
          <a:effectLst>
            <a:glow rad="139700">
              <a:schemeClr val="accent1">
                <a:satMod val="175000"/>
                <a:alpha val="40000"/>
              </a:schemeClr>
            </a:glow>
          </a:effectLst>
        </p:spPr>
        <p:txBody>
          <a:bodyPr wrap="none" rtlCol="0">
            <a:spAutoFit/>
          </a:bodyPr>
          <a:lstStyle/>
          <a:p>
            <a:r>
              <a:rPr lang="zh-TW" altLang="en-US" b="1" dirty="0"/>
              <a:t>２</a:t>
            </a:r>
            <a:r>
              <a:rPr lang="en-US" altLang="zh-TW" b="1" dirty="0"/>
              <a:t>9</a:t>
            </a:r>
            <a:endParaRPr lang="zh-TW" altLang="en-US" b="1" dirty="0"/>
          </a:p>
        </p:txBody>
      </p:sp>
    </p:spTree>
    <p:extLst>
      <p:ext uri="{BB962C8B-B14F-4D97-AF65-F5344CB8AC3E}">
        <p14:creationId xmlns:p14="http://schemas.microsoft.com/office/powerpoint/2010/main" val="206590069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1000" fill="hold"/>
                                        <p:tgtEl>
                                          <p:spTgt spid="24"/>
                                        </p:tgtEl>
                                        <p:attrNameLst>
                                          <p:attrName>ppt_w</p:attrName>
                                        </p:attrNameLst>
                                      </p:cBhvr>
                                      <p:tavLst>
                                        <p:tav tm="0">
                                          <p:val>
                                            <p:fltVal val="0"/>
                                          </p:val>
                                        </p:tav>
                                        <p:tav tm="100000">
                                          <p:val>
                                            <p:strVal val="#ppt_w"/>
                                          </p:val>
                                        </p:tav>
                                      </p:tavLst>
                                    </p:anim>
                                    <p:anim calcmode="lin" valueType="num">
                                      <p:cBhvr>
                                        <p:cTn id="8" dur="1000" fill="hold"/>
                                        <p:tgtEl>
                                          <p:spTgt spid="24"/>
                                        </p:tgtEl>
                                        <p:attrNameLst>
                                          <p:attrName>ppt_h</p:attrName>
                                        </p:attrNameLst>
                                      </p:cBhvr>
                                      <p:tavLst>
                                        <p:tav tm="0">
                                          <p:val>
                                            <p:fltVal val="0"/>
                                          </p:val>
                                        </p:tav>
                                        <p:tav tm="100000">
                                          <p:val>
                                            <p:strVal val="#ppt_h"/>
                                          </p:val>
                                        </p:tav>
                                      </p:tavLst>
                                    </p:anim>
                                    <p:anim calcmode="lin" valueType="num">
                                      <p:cBhvr>
                                        <p:cTn id="9" dur="1000" fill="hold"/>
                                        <p:tgtEl>
                                          <p:spTgt spid="24"/>
                                        </p:tgtEl>
                                        <p:attrNameLst>
                                          <p:attrName>style.rotation</p:attrName>
                                        </p:attrNameLst>
                                      </p:cBhvr>
                                      <p:tavLst>
                                        <p:tav tm="0">
                                          <p:val>
                                            <p:fltVal val="90"/>
                                          </p:val>
                                        </p:tav>
                                        <p:tav tm="100000">
                                          <p:val>
                                            <p:fltVal val="0"/>
                                          </p:val>
                                        </p:tav>
                                      </p:tavLst>
                                    </p:anim>
                                    <p:animEffect transition="in" filter="fade">
                                      <p:cBhvr>
                                        <p:cTn id="10" dur="1000"/>
                                        <p:tgtEl>
                                          <p:spTgt spid="24"/>
                                        </p:tgtEl>
                                      </p:cBhvr>
                                    </p:animEffect>
                                  </p:childTnLst>
                                </p:cTn>
                              </p:par>
                              <p:par>
                                <p:cTn id="11" presetID="53" presetClass="entr" presetSubtype="16" fill="hold" nodeType="withEffect">
                                  <p:stCondLst>
                                    <p:cond delay="0"/>
                                  </p:stCondLst>
                                  <p:childTnLst>
                                    <p:set>
                                      <p:cBhvr>
                                        <p:cTn id="12" dur="1" fill="hold">
                                          <p:stCondLst>
                                            <p:cond delay="0"/>
                                          </p:stCondLst>
                                        </p:cTn>
                                        <p:tgtEl>
                                          <p:spTgt spid="91"/>
                                        </p:tgtEl>
                                        <p:attrNameLst>
                                          <p:attrName>style.visibility</p:attrName>
                                        </p:attrNameLst>
                                      </p:cBhvr>
                                      <p:to>
                                        <p:strVal val="visible"/>
                                      </p:to>
                                    </p:set>
                                    <p:anim calcmode="lin" valueType="num">
                                      <p:cBhvr>
                                        <p:cTn id="13" dur="500" fill="hold"/>
                                        <p:tgtEl>
                                          <p:spTgt spid="91"/>
                                        </p:tgtEl>
                                        <p:attrNameLst>
                                          <p:attrName>ppt_w</p:attrName>
                                        </p:attrNameLst>
                                      </p:cBhvr>
                                      <p:tavLst>
                                        <p:tav tm="0">
                                          <p:val>
                                            <p:fltVal val="0"/>
                                          </p:val>
                                        </p:tav>
                                        <p:tav tm="100000">
                                          <p:val>
                                            <p:strVal val="#ppt_w"/>
                                          </p:val>
                                        </p:tav>
                                      </p:tavLst>
                                    </p:anim>
                                    <p:anim calcmode="lin" valueType="num">
                                      <p:cBhvr>
                                        <p:cTn id="14" dur="500" fill="hold"/>
                                        <p:tgtEl>
                                          <p:spTgt spid="91"/>
                                        </p:tgtEl>
                                        <p:attrNameLst>
                                          <p:attrName>ppt_h</p:attrName>
                                        </p:attrNameLst>
                                      </p:cBhvr>
                                      <p:tavLst>
                                        <p:tav tm="0">
                                          <p:val>
                                            <p:fltVal val="0"/>
                                          </p:val>
                                        </p:tav>
                                        <p:tav tm="100000">
                                          <p:val>
                                            <p:strVal val="#ppt_h"/>
                                          </p:val>
                                        </p:tav>
                                      </p:tavLst>
                                    </p:anim>
                                    <p:animEffect transition="in" filter="fade">
                                      <p:cBhvr>
                                        <p:cTn id="15" dur="500"/>
                                        <p:tgtEl>
                                          <p:spTgt spid="91"/>
                                        </p:tgtEl>
                                      </p:cBhvr>
                                    </p:animEffect>
                                  </p:childTnLst>
                                </p:cTn>
                              </p:par>
                              <p:par>
                                <p:cTn id="16" presetID="53" presetClass="entr" presetSubtype="16" fill="hold" nodeType="withEffect">
                                  <p:stCondLst>
                                    <p:cond delay="0"/>
                                  </p:stCondLst>
                                  <p:childTnLst>
                                    <p:set>
                                      <p:cBhvr>
                                        <p:cTn id="17" dur="1" fill="hold">
                                          <p:stCondLst>
                                            <p:cond delay="0"/>
                                          </p:stCondLst>
                                        </p:cTn>
                                        <p:tgtEl>
                                          <p:spTgt spid="103"/>
                                        </p:tgtEl>
                                        <p:attrNameLst>
                                          <p:attrName>style.visibility</p:attrName>
                                        </p:attrNameLst>
                                      </p:cBhvr>
                                      <p:to>
                                        <p:strVal val="visible"/>
                                      </p:to>
                                    </p:set>
                                    <p:anim calcmode="lin" valueType="num">
                                      <p:cBhvr>
                                        <p:cTn id="18" dur="500" fill="hold"/>
                                        <p:tgtEl>
                                          <p:spTgt spid="103"/>
                                        </p:tgtEl>
                                        <p:attrNameLst>
                                          <p:attrName>ppt_w</p:attrName>
                                        </p:attrNameLst>
                                      </p:cBhvr>
                                      <p:tavLst>
                                        <p:tav tm="0">
                                          <p:val>
                                            <p:fltVal val="0"/>
                                          </p:val>
                                        </p:tav>
                                        <p:tav tm="100000">
                                          <p:val>
                                            <p:strVal val="#ppt_w"/>
                                          </p:val>
                                        </p:tav>
                                      </p:tavLst>
                                    </p:anim>
                                    <p:anim calcmode="lin" valueType="num">
                                      <p:cBhvr>
                                        <p:cTn id="19" dur="500" fill="hold"/>
                                        <p:tgtEl>
                                          <p:spTgt spid="103"/>
                                        </p:tgtEl>
                                        <p:attrNameLst>
                                          <p:attrName>ppt_h</p:attrName>
                                        </p:attrNameLst>
                                      </p:cBhvr>
                                      <p:tavLst>
                                        <p:tav tm="0">
                                          <p:val>
                                            <p:fltVal val="0"/>
                                          </p:val>
                                        </p:tav>
                                        <p:tav tm="100000">
                                          <p:val>
                                            <p:strVal val="#ppt_h"/>
                                          </p:val>
                                        </p:tav>
                                      </p:tavLst>
                                    </p:anim>
                                    <p:animEffect transition="in" filter="fade">
                                      <p:cBhvr>
                                        <p:cTn id="20" dur="500"/>
                                        <p:tgtEl>
                                          <p:spTgt spid="10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randombar(horizontal)">
                                      <p:cBhvr>
                                        <p:cTn id="25" dur="500"/>
                                        <p:tgtEl>
                                          <p:spTgt spid="46"/>
                                        </p:tgtEl>
                                      </p:cBhvr>
                                    </p:animEffect>
                                  </p:childTnLst>
                                </p:cTn>
                              </p:par>
                              <p:par>
                                <p:cTn id="26" presetID="53" presetClass="entr" presetSubtype="16" fill="hold" nodeType="withEffect">
                                  <p:stCondLst>
                                    <p:cond delay="0"/>
                                  </p:stCondLst>
                                  <p:childTnLst>
                                    <p:set>
                                      <p:cBhvr>
                                        <p:cTn id="27" dur="1" fill="hold">
                                          <p:stCondLst>
                                            <p:cond delay="0"/>
                                          </p:stCondLst>
                                        </p:cTn>
                                        <p:tgtEl>
                                          <p:spTgt spid="124"/>
                                        </p:tgtEl>
                                        <p:attrNameLst>
                                          <p:attrName>style.visibility</p:attrName>
                                        </p:attrNameLst>
                                      </p:cBhvr>
                                      <p:to>
                                        <p:strVal val="visible"/>
                                      </p:to>
                                    </p:set>
                                    <p:anim calcmode="lin" valueType="num">
                                      <p:cBhvr>
                                        <p:cTn id="28" dur="500" fill="hold"/>
                                        <p:tgtEl>
                                          <p:spTgt spid="124"/>
                                        </p:tgtEl>
                                        <p:attrNameLst>
                                          <p:attrName>ppt_w</p:attrName>
                                        </p:attrNameLst>
                                      </p:cBhvr>
                                      <p:tavLst>
                                        <p:tav tm="0">
                                          <p:val>
                                            <p:fltVal val="0"/>
                                          </p:val>
                                        </p:tav>
                                        <p:tav tm="100000">
                                          <p:val>
                                            <p:strVal val="#ppt_w"/>
                                          </p:val>
                                        </p:tav>
                                      </p:tavLst>
                                    </p:anim>
                                    <p:anim calcmode="lin" valueType="num">
                                      <p:cBhvr>
                                        <p:cTn id="29" dur="500" fill="hold"/>
                                        <p:tgtEl>
                                          <p:spTgt spid="124"/>
                                        </p:tgtEl>
                                        <p:attrNameLst>
                                          <p:attrName>ppt_h</p:attrName>
                                        </p:attrNameLst>
                                      </p:cBhvr>
                                      <p:tavLst>
                                        <p:tav tm="0">
                                          <p:val>
                                            <p:fltVal val="0"/>
                                          </p:val>
                                        </p:tav>
                                        <p:tav tm="100000">
                                          <p:val>
                                            <p:strVal val="#ppt_h"/>
                                          </p:val>
                                        </p:tav>
                                      </p:tavLst>
                                    </p:anim>
                                    <p:animEffect transition="in" filter="fade">
                                      <p:cBhvr>
                                        <p:cTn id="30" dur="500"/>
                                        <p:tgtEl>
                                          <p:spTgt spid="124"/>
                                        </p:tgtEl>
                                      </p:cBhvr>
                                    </p:animEffect>
                                  </p:childTnLst>
                                </p:cTn>
                              </p:par>
                              <p:par>
                                <p:cTn id="31" presetID="53" presetClass="entr" presetSubtype="16" fill="hold" nodeType="withEffect">
                                  <p:stCondLst>
                                    <p:cond delay="0"/>
                                  </p:stCondLst>
                                  <p:childTnLst>
                                    <p:set>
                                      <p:cBhvr>
                                        <p:cTn id="32" dur="1" fill="hold">
                                          <p:stCondLst>
                                            <p:cond delay="0"/>
                                          </p:stCondLst>
                                        </p:cTn>
                                        <p:tgtEl>
                                          <p:spTgt spid="125"/>
                                        </p:tgtEl>
                                        <p:attrNameLst>
                                          <p:attrName>style.visibility</p:attrName>
                                        </p:attrNameLst>
                                      </p:cBhvr>
                                      <p:to>
                                        <p:strVal val="visible"/>
                                      </p:to>
                                    </p:set>
                                    <p:anim calcmode="lin" valueType="num">
                                      <p:cBhvr>
                                        <p:cTn id="33" dur="500" fill="hold"/>
                                        <p:tgtEl>
                                          <p:spTgt spid="125"/>
                                        </p:tgtEl>
                                        <p:attrNameLst>
                                          <p:attrName>ppt_w</p:attrName>
                                        </p:attrNameLst>
                                      </p:cBhvr>
                                      <p:tavLst>
                                        <p:tav tm="0">
                                          <p:val>
                                            <p:fltVal val="0"/>
                                          </p:val>
                                        </p:tav>
                                        <p:tav tm="100000">
                                          <p:val>
                                            <p:strVal val="#ppt_w"/>
                                          </p:val>
                                        </p:tav>
                                      </p:tavLst>
                                    </p:anim>
                                    <p:anim calcmode="lin" valueType="num">
                                      <p:cBhvr>
                                        <p:cTn id="34" dur="500" fill="hold"/>
                                        <p:tgtEl>
                                          <p:spTgt spid="125"/>
                                        </p:tgtEl>
                                        <p:attrNameLst>
                                          <p:attrName>ppt_h</p:attrName>
                                        </p:attrNameLst>
                                      </p:cBhvr>
                                      <p:tavLst>
                                        <p:tav tm="0">
                                          <p:val>
                                            <p:fltVal val="0"/>
                                          </p:val>
                                        </p:tav>
                                        <p:tav tm="100000">
                                          <p:val>
                                            <p:strVal val="#ppt_h"/>
                                          </p:val>
                                        </p:tav>
                                      </p:tavLst>
                                    </p:anim>
                                    <p:animEffect transition="in" filter="fade">
                                      <p:cBhvr>
                                        <p:cTn id="35" dur="500"/>
                                        <p:tgtEl>
                                          <p:spTgt spid="125"/>
                                        </p:tgtEl>
                                      </p:cBhvr>
                                    </p:animEffect>
                                  </p:childTnLst>
                                </p:cTn>
                              </p:par>
                              <p:par>
                                <p:cTn id="36" presetID="53" presetClass="entr" presetSubtype="16" fill="hold" nodeType="withEffect">
                                  <p:stCondLst>
                                    <p:cond delay="0"/>
                                  </p:stCondLst>
                                  <p:childTnLst>
                                    <p:set>
                                      <p:cBhvr>
                                        <p:cTn id="37" dur="1" fill="hold">
                                          <p:stCondLst>
                                            <p:cond delay="0"/>
                                          </p:stCondLst>
                                        </p:cTn>
                                        <p:tgtEl>
                                          <p:spTgt spid="132"/>
                                        </p:tgtEl>
                                        <p:attrNameLst>
                                          <p:attrName>style.visibility</p:attrName>
                                        </p:attrNameLst>
                                      </p:cBhvr>
                                      <p:to>
                                        <p:strVal val="visible"/>
                                      </p:to>
                                    </p:set>
                                    <p:anim calcmode="lin" valueType="num">
                                      <p:cBhvr>
                                        <p:cTn id="38" dur="500" fill="hold"/>
                                        <p:tgtEl>
                                          <p:spTgt spid="132"/>
                                        </p:tgtEl>
                                        <p:attrNameLst>
                                          <p:attrName>ppt_w</p:attrName>
                                        </p:attrNameLst>
                                      </p:cBhvr>
                                      <p:tavLst>
                                        <p:tav tm="0">
                                          <p:val>
                                            <p:fltVal val="0"/>
                                          </p:val>
                                        </p:tav>
                                        <p:tav tm="100000">
                                          <p:val>
                                            <p:strVal val="#ppt_w"/>
                                          </p:val>
                                        </p:tav>
                                      </p:tavLst>
                                    </p:anim>
                                    <p:anim calcmode="lin" valueType="num">
                                      <p:cBhvr>
                                        <p:cTn id="39" dur="500" fill="hold"/>
                                        <p:tgtEl>
                                          <p:spTgt spid="132"/>
                                        </p:tgtEl>
                                        <p:attrNameLst>
                                          <p:attrName>ppt_h</p:attrName>
                                        </p:attrNameLst>
                                      </p:cBhvr>
                                      <p:tavLst>
                                        <p:tav tm="0">
                                          <p:val>
                                            <p:fltVal val="0"/>
                                          </p:val>
                                        </p:tav>
                                        <p:tav tm="100000">
                                          <p:val>
                                            <p:strVal val="#ppt_h"/>
                                          </p:val>
                                        </p:tav>
                                      </p:tavLst>
                                    </p:anim>
                                    <p:animEffect transition="in" filter="fade">
                                      <p:cBhvr>
                                        <p:cTn id="40" dur="500"/>
                                        <p:tgtEl>
                                          <p:spTgt spid="132"/>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115"/>
                                        </p:tgtEl>
                                        <p:attrNameLst>
                                          <p:attrName>style.visibility</p:attrName>
                                        </p:attrNameLst>
                                      </p:cBhvr>
                                      <p:to>
                                        <p:strVal val="visible"/>
                                      </p:to>
                                    </p:set>
                                    <p:anim calcmode="lin" valueType="num">
                                      <p:cBhvr>
                                        <p:cTn id="45" dur="500" fill="hold"/>
                                        <p:tgtEl>
                                          <p:spTgt spid="115"/>
                                        </p:tgtEl>
                                        <p:attrNameLst>
                                          <p:attrName>ppt_w</p:attrName>
                                        </p:attrNameLst>
                                      </p:cBhvr>
                                      <p:tavLst>
                                        <p:tav tm="0">
                                          <p:val>
                                            <p:fltVal val="0"/>
                                          </p:val>
                                        </p:tav>
                                        <p:tav tm="100000">
                                          <p:val>
                                            <p:strVal val="#ppt_w"/>
                                          </p:val>
                                        </p:tav>
                                      </p:tavLst>
                                    </p:anim>
                                    <p:anim calcmode="lin" valueType="num">
                                      <p:cBhvr>
                                        <p:cTn id="46" dur="500" fill="hold"/>
                                        <p:tgtEl>
                                          <p:spTgt spid="115"/>
                                        </p:tgtEl>
                                        <p:attrNameLst>
                                          <p:attrName>ppt_h</p:attrName>
                                        </p:attrNameLst>
                                      </p:cBhvr>
                                      <p:tavLst>
                                        <p:tav tm="0">
                                          <p:val>
                                            <p:fltVal val="0"/>
                                          </p:val>
                                        </p:tav>
                                        <p:tav tm="100000">
                                          <p:val>
                                            <p:strVal val="#ppt_h"/>
                                          </p:val>
                                        </p:tav>
                                      </p:tavLst>
                                    </p:anim>
                                    <p:animEffect transition="in" filter="fade">
                                      <p:cBhvr>
                                        <p:cTn id="47" dur="500"/>
                                        <p:tgtEl>
                                          <p:spTgt spid="115"/>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145"/>
                                        </p:tgtEl>
                                        <p:attrNameLst>
                                          <p:attrName>style.visibility</p:attrName>
                                        </p:attrNameLst>
                                      </p:cBhvr>
                                      <p:to>
                                        <p:strVal val="visible"/>
                                      </p:to>
                                    </p:set>
                                    <p:anim calcmode="lin" valueType="num">
                                      <p:cBhvr>
                                        <p:cTn id="52" dur="500" fill="hold"/>
                                        <p:tgtEl>
                                          <p:spTgt spid="145"/>
                                        </p:tgtEl>
                                        <p:attrNameLst>
                                          <p:attrName>ppt_w</p:attrName>
                                        </p:attrNameLst>
                                      </p:cBhvr>
                                      <p:tavLst>
                                        <p:tav tm="0">
                                          <p:val>
                                            <p:fltVal val="0"/>
                                          </p:val>
                                        </p:tav>
                                        <p:tav tm="100000">
                                          <p:val>
                                            <p:strVal val="#ppt_w"/>
                                          </p:val>
                                        </p:tav>
                                      </p:tavLst>
                                    </p:anim>
                                    <p:anim calcmode="lin" valueType="num">
                                      <p:cBhvr>
                                        <p:cTn id="53" dur="500" fill="hold"/>
                                        <p:tgtEl>
                                          <p:spTgt spid="145"/>
                                        </p:tgtEl>
                                        <p:attrNameLst>
                                          <p:attrName>ppt_h</p:attrName>
                                        </p:attrNameLst>
                                      </p:cBhvr>
                                      <p:tavLst>
                                        <p:tav tm="0">
                                          <p:val>
                                            <p:fltVal val="0"/>
                                          </p:val>
                                        </p:tav>
                                        <p:tav tm="100000">
                                          <p:val>
                                            <p:strVal val="#ppt_h"/>
                                          </p:val>
                                        </p:tav>
                                      </p:tavLst>
                                    </p:anim>
                                    <p:animEffect transition="in" filter="fade">
                                      <p:cBhvr>
                                        <p:cTn id="54" dur="500"/>
                                        <p:tgtEl>
                                          <p:spTgt spid="145"/>
                                        </p:tgtEl>
                                      </p:cBhvr>
                                    </p:animEffect>
                                  </p:childTnLst>
                                </p:cTn>
                              </p:par>
                              <p:par>
                                <p:cTn id="55" presetID="53" presetClass="entr" presetSubtype="16" fill="hold" nodeType="withEffect">
                                  <p:stCondLst>
                                    <p:cond delay="0"/>
                                  </p:stCondLst>
                                  <p:childTnLst>
                                    <p:set>
                                      <p:cBhvr>
                                        <p:cTn id="56" dur="1" fill="hold">
                                          <p:stCondLst>
                                            <p:cond delay="0"/>
                                          </p:stCondLst>
                                        </p:cTn>
                                        <p:tgtEl>
                                          <p:spTgt spid="157"/>
                                        </p:tgtEl>
                                        <p:attrNameLst>
                                          <p:attrName>style.visibility</p:attrName>
                                        </p:attrNameLst>
                                      </p:cBhvr>
                                      <p:to>
                                        <p:strVal val="visible"/>
                                      </p:to>
                                    </p:set>
                                    <p:anim calcmode="lin" valueType="num">
                                      <p:cBhvr>
                                        <p:cTn id="57" dur="500" fill="hold"/>
                                        <p:tgtEl>
                                          <p:spTgt spid="157"/>
                                        </p:tgtEl>
                                        <p:attrNameLst>
                                          <p:attrName>ppt_w</p:attrName>
                                        </p:attrNameLst>
                                      </p:cBhvr>
                                      <p:tavLst>
                                        <p:tav tm="0">
                                          <p:val>
                                            <p:fltVal val="0"/>
                                          </p:val>
                                        </p:tav>
                                        <p:tav tm="100000">
                                          <p:val>
                                            <p:strVal val="#ppt_w"/>
                                          </p:val>
                                        </p:tav>
                                      </p:tavLst>
                                    </p:anim>
                                    <p:anim calcmode="lin" valueType="num">
                                      <p:cBhvr>
                                        <p:cTn id="58" dur="500" fill="hold"/>
                                        <p:tgtEl>
                                          <p:spTgt spid="157"/>
                                        </p:tgtEl>
                                        <p:attrNameLst>
                                          <p:attrName>ppt_h</p:attrName>
                                        </p:attrNameLst>
                                      </p:cBhvr>
                                      <p:tavLst>
                                        <p:tav tm="0">
                                          <p:val>
                                            <p:fltVal val="0"/>
                                          </p:val>
                                        </p:tav>
                                        <p:tav tm="100000">
                                          <p:val>
                                            <p:strVal val="#ppt_h"/>
                                          </p:val>
                                        </p:tav>
                                      </p:tavLst>
                                    </p:anim>
                                    <p:animEffect transition="in" filter="fade">
                                      <p:cBhvr>
                                        <p:cTn id="59" dur="5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013624" y="1904064"/>
            <a:ext cx="864981" cy="796861"/>
            <a:chOff x="1848050" y="2830570"/>
            <a:chExt cx="864981" cy="796861"/>
          </a:xfrm>
        </p:grpSpPr>
        <p:sp>
          <p:nvSpPr>
            <p:cNvPr id="5" name="心形 4"/>
            <p:cNvSpPr/>
            <p:nvPr/>
          </p:nvSpPr>
          <p:spPr>
            <a:xfrm>
              <a:off x="1981200" y="2895600"/>
              <a:ext cx="731831" cy="731831"/>
            </a:xfrm>
            <a:prstGeom prst="heart">
              <a:avLst/>
            </a:prstGeom>
            <a:solidFill>
              <a:srgbClr val="FD8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心形 46"/>
            <p:cNvSpPr/>
            <p:nvPr/>
          </p:nvSpPr>
          <p:spPr>
            <a:xfrm>
              <a:off x="1848050" y="2830570"/>
              <a:ext cx="731831" cy="731831"/>
            </a:xfrm>
            <a:prstGeom prst="heart">
              <a:avLst/>
            </a:prstGeom>
            <a:noFill/>
            <a:ln w="38100">
              <a:solidFill>
                <a:srgbClr val="5567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群組 2">
            <a:extLst>
              <a:ext uri="{FF2B5EF4-FFF2-40B4-BE49-F238E27FC236}">
                <a16:creationId xmlns:a16="http://schemas.microsoft.com/office/drawing/2014/main" id="{85840E74-5E2C-49C9-881C-34DC61061531}"/>
              </a:ext>
            </a:extLst>
          </p:cNvPr>
          <p:cNvGrpSpPr/>
          <p:nvPr/>
        </p:nvGrpSpPr>
        <p:grpSpPr>
          <a:xfrm>
            <a:off x="1549699" y="1011205"/>
            <a:ext cx="9092601" cy="6395769"/>
            <a:chOff x="4758683" y="1505544"/>
            <a:chExt cx="7154860" cy="5344230"/>
          </a:xfrm>
        </p:grpSpPr>
        <p:grpSp>
          <p:nvGrpSpPr>
            <p:cNvPr id="2" name="组合 1"/>
            <p:cNvGrpSpPr/>
            <p:nvPr/>
          </p:nvGrpSpPr>
          <p:grpSpPr>
            <a:xfrm>
              <a:off x="8093608" y="3048000"/>
              <a:ext cx="3435446" cy="3801774"/>
              <a:chOff x="8093608" y="3048000"/>
              <a:chExt cx="3435446" cy="3801774"/>
            </a:xfrm>
          </p:grpSpPr>
          <p:grpSp>
            <p:nvGrpSpPr>
              <p:cNvPr id="23" name="组合 22"/>
              <p:cNvGrpSpPr/>
              <p:nvPr/>
            </p:nvGrpSpPr>
            <p:grpSpPr>
              <a:xfrm>
                <a:off x="8093608" y="3048000"/>
                <a:ext cx="3435446" cy="3801774"/>
                <a:chOff x="5953966" y="727650"/>
                <a:chExt cx="5050228" cy="5588744"/>
              </a:xfrm>
            </p:grpSpPr>
            <p:grpSp>
              <p:nvGrpSpPr>
                <p:cNvPr id="24" name="组合 23"/>
                <p:cNvGrpSpPr/>
                <p:nvPr/>
              </p:nvGrpSpPr>
              <p:grpSpPr>
                <a:xfrm>
                  <a:off x="6382492" y="1461220"/>
                  <a:ext cx="4193177" cy="4827038"/>
                  <a:chOff x="6355581" y="1461220"/>
                  <a:chExt cx="4193177" cy="4827038"/>
                </a:xfrm>
              </p:grpSpPr>
              <p:cxnSp>
                <p:nvCxnSpPr>
                  <p:cNvPr id="40" name="直接连接符 39"/>
                  <p:cNvCxnSpPr/>
                  <p:nvPr/>
                </p:nvCxnSpPr>
                <p:spPr>
                  <a:xfrm>
                    <a:off x="9061498" y="1461220"/>
                    <a:ext cx="1487260" cy="0"/>
                  </a:xfrm>
                  <a:prstGeom prst="line">
                    <a:avLst/>
                  </a:prstGeom>
                  <a:noFill/>
                  <a:ln w="9525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41" name="直接连接符 40"/>
                  <p:cNvCxnSpPr/>
                  <p:nvPr/>
                </p:nvCxnSpPr>
                <p:spPr>
                  <a:xfrm>
                    <a:off x="10548758" y="1461220"/>
                    <a:ext cx="0" cy="4812971"/>
                  </a:xfrm>
                  <a:prstGeom prst="line">
                    <a:avLst/>
                  </a:prstGeom>
                  <a:noFill/>
                  <a:ln w="9525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42" name="直接连接符 41"/>
                  <p:cNvCxnSpPr/>
                  <p:nvPr/>
                </p:nvCxnSpPr>
                <p:spPr>
                  <a:xfrm flipV="1">
                    <a:off x="6355581" y="1461224"/>
                    <a:ext cx="0" cy="4827034"/>
                  </a:xfrm>
                  <a:prstGeom prst="line">
                    <a:avLst/>
                  </a:prstGeom>
                  <a:noFill/>
                  <a:ln w="9525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43" name="直接连接符 42"/>
                  <p:cNvCxnSpPr/>
                  <p:nvPr/>
                </p:nvCxnSpPr>
                <p:spPr>
                  <a:xfrm>
                    <a:off x="6355581" y="1461224"/>
                    <a:ext cx="2708939" cy="0"/>
                  </a:xfrm>
                  <a:prstGeom prst="line">
                    <a:avLst/>
                  </a:prstGeom>
                  <a:noFill/>
                  <a:ln w="9525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cxnSp>
            </p:grpSp>
            <p:sp>
              <p:nvSpPr>
                <p:cNvPr id="25" name="椭圆 24"/>
                <p:cNvSpPr/>
                <p:nvPr/>
              </p:nvSpPr>
              <p:spPr>
                <a:xfrm flipV="1">
                  <a:off x="8409866" y="898428"/>
                  <a:ext cx="138428" cy="138428"/>
                </a:xfrm>
                <a:prstGeom prst="ellipse">
                  <a:avLst/>
                </a:prstGeom>
                <a:noFill/>
                <a:ln w="47625"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p:cNvGrpSpPr/>
                <p:nvPr/>
              </p:nvGrpSpPr>
              <p:grpSpPr>
                <a:xfrm>
                  <a:off x="5953966" y="727650"/>
                  <a:ext cx="5050228" cy="5588744"/>
                  <a:chOff x="5953966" y="727650"/>
                  <a:chExt cx="5050228" cy="5588744"/>
                </a:xfrm>
              </p:grpSpPr>
              <p:cxnSp>
                <p:nvCxnSpPr>
                  <p:cNvPr id="28" name="直接连接符 27"/>
                  <p:cNvCxnSpPr>
                    <a:endCxn id="37" idx="0"/>
                  </p:cNvCxnSpPr>
                  <p:nvPr/>
                </p:nvCxnSpPr>
                <p:spPr>
                  <a:xfrm flipV="1">
                    <a:off x="10392004" y="729120"/>
                    <a:ext cx="237758" cy="1"/>
                  </a:xfrm>
                  <a:prstGeom prst="line">
                    <a:avLst/>
                  </a:prstGeom>
                  <a:noFill/>
                  <a:ln w="1016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29" name="组合 28"/>
                  <p:cNvGrpSpPr/>
                  <p:nvPr/>
                </p:nvGrpSpPr>
                <p:grpSpPr>
                  <a:xfrm>
                    <a:off x="5953966" y="727650"/>
                    <a:ext cx="5050228" cy="5588744"/>
                    <a:chOff x="5953966" y="727650"/>
                    <a:chExt cx="5050228" cy="5588744"/>
                  </a:xfrm>
                </p:grpSpPr>
                <p:cxnSp>
                  <p:nvCxnSpPr>
                    <p:cNvPr id="30" name="直接连接符 29"/>
                    <p:cNvCxnSpPr/>
                    <p:nvPr/>
                  </p:nvCxnSpPr>
                  <p:spPr>
                    <a:xfrm>
                      <a:off x="9865957" y="727666"/>
                      <a:ext cx="328439" cy="0"/>
                    </a:xfrm>
                    <a:prstGeom prst="line">
                      <a:avLst/>
                    </a:prstGeom>
                    <a:noFill/>
                    <a:ln w="1016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31" name="直接连接符 30"/>
                    <p:cNvCxnSpPr>
                      <a:endCxn id="35" idx="0"/>
                    </p:cNvCxnSpPr>
                    <p:nvPr/>
                  </p:nvCxnSpPr>
                  <p:spPr>
                    <a:xfrm flipV="1">
                      <a:off x="5954499" y="1102082"/>
                      <a:ext cx="920" cy="261450"/>
                    </a:xfrm>
                    <a:prstGeom prst="line">
                      <a:avLst/>
                    </a:prstGeom>
                    <a:noFill/>
                    <a:ln w="1016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32" name="直接连接符 31"/>
                    <p:cNvCxnSpPr/>
                    <p:nvPr/>
                  </p:nvCxnSpPr>
                  <p:spPr>
                    <a:xfrm>
                      <a:off x="6300195" y="727666"/>
                      <a:ext cx="3386415" cy="0"/>
                    </a:xfrm>
                    <a:prstGeom prst="line">
                      <a:avLst/>
                    </a:prstGeom>
                    <a:noFill/>
                    <a:ln w="1016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33" name="直接连接符 32"/>
                    <p:cNvCxnSpPr/>
                    <p:nvPr/>
                  </p:nvCxnSpPr>
                  <p:spPr>
                    <a:xfrm flipV="1">
                      <a:off x="5954501" y="1579434"/>
                      <a:ext cx="0" cy="469174"/>
                    </a:xfrm>
                    <a:prstGeom prst="line">
                      <a:avLst/>
                    </a:prstGeom>
                    <a:noFill/>
                    <a:ln w="1016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34" name="直接连接符 33"/>
                    <p:cNvCxnSpPr/>
                    <p:nvPr/>
                  </p:nvCxnSpPr>
                  <p:spPr>
                    <a:xfrm flipV="1">
                      <a:off x="5954501" y="3084928"/>
                      <a:ext cx="0" cy="3231466"/>
                    </a:xfrm>
                    <a:prstGeom prst="line">
                      <a:avLst/>
                    </a:prstGeom>
                    <a:noFill/>
                    <a:ln w="1016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cxnSp>
                <p:sp>
                  <p:nvSpPr>
                    <p:cNvPr id="35" name="弧形 34"/>
                    <p:cNvSpPr/>
                    <p:nvPr/>
                  </p:nvSpPr>
                  <p:spPr>
                    <a:xfrm rot="10800000">
                      <a:off x="5953966" y="727650"/>
                      <a:ext cx="685800" cy="685800"/>
                    </a:xfrm>
                    <a:prstGeom prst="arc">
                      <a:avLst>
                        <a:gd name="adj1" fmla="val 21283430"/>
                        <a:gd name="adj2" fmla="val 5433375"/>
                      </a:avLst>
                    </a:prstGeom>
                    <a:noFill/>
                    <a:ln w="1016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6" name="直接连接符 35"/>
                    <p:cNvCxnSpPr>
                      <a:stCxn id="37" idx="2"/>
                    </p:cNvCxnSpPr>
                    <p:nvPr/>
                  </p:nvCxnSpPr>
                  <p:spPr>
                    <a:xfrm>
                      <a:off x="11004178" y="1073895"/>
                      <a:ext cx="1" cy="5200296"/>
                    </a:xfrm>
                    <a:prstGeom prst="line">
                      <a:avLst/>
                    </a:prstGeom>
                    <a:noFill/>
                    <a:ln w="1016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cxnSp>
                <p:sp>
                  <p:nvSpPr>
                    <p:cNvPr id="37" name="弧形 36"/>
                    <p:cNvSpPr/>
                    <p:nvPr/>
                  </p:nvSpPr>
                  <p:spPr>
                    <a:xfrm rot="16200000">
                      <a:off x="10318394" y="727666"/>
                      <a:ext cx="685800" cy="685800"/>
                    </a:xfrm>
                    <a:prstGeom prst="arc">
                      <a:avLst>
                        <a:gd name="adj1" fmla="val 21283430"/>
                        <a:gd name="adj2" fmla="val 5433375"/>
                      </a:avLst>
                    </a:prstGeom>
                    <a:noFill/>
                    <a:ln w="1016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8" name="直接连接符 37"/>
                    <p:cNvCxnSpPr/>
                    <p:nvPr/>
                  </p:nvCxnSpPr>
                  <p:spPr>
                    <a:xfrm flipV="1">
                      <a:off x="5954501" y="2288094"/>
                      <a:ext cx="0" cy="171994"/>
                    </a:xfrm>
                    <a:prstGeom prst="line">
                      <a:avLst/>
                    </a:prstGeom>
                    <a:noFill/>
                    <a:ln w="1016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39" name="直接连接符 38"/>
                    <p:cNvCxnSpPr/>
                    <p:nvPr/>
                  </p:nvCxnSpPr>
                  <p:spPr>
                    <a:xfrm flipV="1">
                      <a:off x="5954501" y="2684334"/>
                      <a:ext cx="0" cy="171994"/>
                    </a:xfrm>
                    <a:prstGeom prst="line">
                      <a:avLst/>
                    </a:prstGeom>
                    <a:noFill/>
                    <a:ln w="1016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cxnSp>
              </p:grpSp>
            </p:grpSp>
            <p:sp>
              <p:nvSpPr>
                <p:cNvPr id="27" name="圆角矩形 26"/>
                <p:cNvSpPr/>
                <p:nvPr/>
              </p:nvSpPr>
              <p:spPr>
                <a:xfrm>
                  <a:off x="7974255" y="1174651"/>
                  <a:ext cx="1009650" cy="108585"/>
                </a:xfrm>
                <a:prstGeom prst="roundRect">
                  <a:avLst>
                    <a:gd name="adj" fmla="val 50000"/>
                  </a:avLst>
                </a:prstGeom>
                <a:noFill/>
                <a:ln w="47625"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4" name="图片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2887" y="3750043"/>
                <a:ext cx="3169526" cy="2524835"/>
              </a:xfrm>
              <a:prstGeom prst="rect">
                <a:avLst/>
              </a:prstGeom>
              <a:ln w="76200">
                <a:solidFill>
                  <a:srgbClr val="55BEED"/>
                </a:solidFill>
              </a:ln>
            </p:spPr>
          </p:pic>
        </p:grpSp>
        <p:sp>
          <p:nvSpPr>
            <p:cNvPr id="62" name="任意多边形 61"/>
            <p:cNvSpPr/>
            <p:nvPr/>
          </p:nvSpPr>
          <p:spPr>
            <a:xfrm rot="8286032">
              <a:off x="6965145" y="3146640"/>
              <a:ext cx="312138" cy="312138"/>
            </a:xfrm>
            <a:custGeom>
              <a:avLst/>
              <a:gdLst>
                <a:gd name="connsiteX0" fmla="*/ 0 w 777240"/>
                <a:gd name="connsiteY0" fmla="*/ 459723 h 777240"/>
                <a:gd name="connsiteX1" fmla="*/ 0 w 777240"/>
                <a:gd name="connsiteY1" fmla="*/ 317517 h 777240"/>
                <a:gd name="connsiteX2" fmla="*/ 35553 w 777240"/>
                <a:gd name="connsiteY2" fmla="*/ 281964 h 777240"/>
                <a:gd name="connsiteX3" fmla="*/ 281964 w 777240"/>
                <a:gd name="connsiteY3" fmla="*/ 281964 h 777240"/>
                <a:gd name="connsiteX4" fmla="*/ 281964 w 777240"/>
                <a:gd name="connsiteY4" fmla="*/ 35553 h 777240"/>
                <a:gd name="connsiteX5" fmla="*/ 317517 w 777240"/>
                <a:gd name="connsiteY5" fmla="*/ 0 h 777240"/>
                <a:gd name="connsiteX6" fmla="*/ 459723 w 777240"/>
                <a:gd name="connsiteY6" fmla="*/ 0 h 777240"/>
                <a:gd name="connsiteX7" fmla="*/ 495276 w 777240"/>
                <a:gd name="connsiteY7" fmla="*/ 35553 h 777240"/>
                <a:gd name="connsiteX8" fmla="*/ 495276 w 777240"/>
                <a:gd name="connsiteY8" fmla="*/ 281964 h 777240"/>
                <a:gd name="connsiteX9" fmla="*/ 741687 w 777240"/>
                <a:gd name="connsiteY9" fmla="*/ 281964 h 777240"/>
                <a:gd name="connsiteX10" fmla="*/ 777240 w 777240"/>
                <a:gd name="connsiteY10" fmla="*/ 317517 h 777240"/>
                <a:gd name="connsiteX11" fmla="*/ 777240 w 777240"/>
                <a:gd name="connsiteY11" fmla="*/ 459723 h 777240"/>
                <a:gd name="connsiteX12" fmla="*/ 741687 w 777240"/>
                <a:gd name="connsiteY12" fmla="*/ 495276 h 777240"/>
                <a:gd name="connsiteX13" fmla="*/ 495276 w 777240"/>
                <a:gd name="connsiteY13" fmla="*/ 495276 h 777240"/>
                <a:gd name="connsiteX14" fmla="*/ 495276 w 777240"/>
                <a:gd name="connsiteY14" fmla="*/ 741687 h 777240"/>
                <a:gd name="connsiteX15" fmla="*/ 459723 w 777240"/>
                <a:gd name="connsiteY15" fmla="*/ 777240 h 777240"/>
                <a:gd name="connsiteX16" fmla="*/ 317517 w 777240"/>
                <a:gd name="connsiteY16" fmla="*/ 777240 h 777240"/>
                <a:gd name="connsiteX17" fmla="*/ 281964 w 777240"/>
                <a:gd name="connsiteY17" fmla="*/ 741687 h 777240"/>
                <a:gd name="connsiteX18" fmla="*/ 281964 w 777240"/>
                <a:gd name="connsiteY18" fmla="*/ 495276 h 777240"/>
                <a:gd name="connsiteX19" fmla="*/ 35553 w 777240"/>
                <a:gd name="connsiteY19" fmla="*/ 495276 h 777240"/>
                <a:gd name="connsiteX20" fmla="*/ 0 w 777240"/>
                <a:gd name="connsiteY20" fmla="*/ 459723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7240" h="777240">
                  <a:moveTo>
                    <a:pt x="0" y="459723"/>
                  </a:moveTo>
                  <a:lnTo>
                    <a:pt x="0" y="317517"/>
                  </a:lnTo>
                  <a:cubicBezTo>
                    <a:pt x="0" y="297882"/>
                    <a:pt x="15918" y="281964"/>
                    <a:pt x="35553" y="281964"/>
                  </a:cubicBezTo>
                  <a:lnTo>
                    <a:pt x="281964" y="281964"/>
                  </a:lnTo>
                  <a:lnTo>
                    <a:pt x="281964" y="35553"/>
                  </a:lnTo>
                  <a:cubicBezTo>
                    <a:pt x="281964" y="15918"/>
                    <a:pt x="297882" y="0"/>
                    <a:pt x="317517" y="0"/>
                  </a:cubicBezTo>
                  <a:lnTo>
                    <a:pt x="459723" y="0"/>
                  </a:lnTo>
                  <a:cubicBezTo>
                    <a:pt x="479358" y="0"/>
                    <a:pt x="495276" y="15918"/>
                    <a:pt x="495276" y="35553"/>
                  </a:cubicBezTo>
                  <a:lnTo>
                    <a:pt x="495276" y="281964"/>
                  </a:lnTo>
                  <a:lnTo>
                    <a:pt x="741687" y="281964"/>
                  </a:lnTo>
                  <a:cubicBezTo>
                    <a:pt x="761322" y="281964"/>
                    <a:pt x="777240" y="297882"/>
                    <a:pt x="777240" y="317517"/>
                  </a:cubicBezTo>
                  <a:lnTo>
                    <a:pt x="777240" y="459723"/>
                  </a:lnTo>
                  <a:cubicBezTo>
                    <a:pt x="777240" y="479358"/>
                    <a:pt x="761322" y="495276"/>
                    <a:pt x="741687" y="495276"/>
                  </a:cubicBezTo>
                  <a:lnTo>
                    <a:pt x="495276" y="495276"/>
                  </a:lnTo>
                  <a:lnTo>
                    <a:pt x="495276" y="741687"/>
                  </a:lnTo>
                  <a:cubicBezTo>
                    <a:pt x="495276" y="761322"/>
                    <a:pt x="479358" y="777240"/>
                    <a:pt x="459723" y="777240"/>
                  </a:cubicBezTo>
                  <a:lnTo>
                    <a:pt x="317517" y="777240"/>
                  </a:lnTo>
                  <a:cubicBezTo>
                    <a:pt x="297882" y="777240"/>
                    <a:pt x="281964" y="761322"/>
                    <a:pt x="281964" y="741687"/>
                  </a:cubicBezTo>
                  <a:lnTo>
                    <a:pt x="281964" y="495276"/>
                  </a:lnTo>
                  <a:lnTo>
                    <a:pt x="35553" y="495276"/>
                  </a:lnTo>
                  <a:cubicBezTo>
                    <a:pt x="15918" y="495276"/>
                    <a:pt x="0" y="479358"/>
                    <a:pt x="0" y="459723"/>
                  </a:cubicBezTo>
                  <a:close/>
                </a:path>
              </a:pathLst>
            </a:custGeom>
            <a:solidFill>
              <a:srgbClr val="FFC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p:nvPr/>
          </p:nvSpPr>
          <p:spPr>
            <a:xfrm>
              <a:off x="5914092" y="2724778"/>
              <a:ext cx="179383" cy="179383"/>
            </a:xfrm>
            <a:prstGeom prst="ellipse">
              <a:avLst/>
            </a:prstGeom>
            <a:noFill/>
            <a:ln w="57150">
              <a:solidFill>
                <a:srgbClr val="FD88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任意多边形 63"/>
            <p:cNvSpPr/>
            <p:nvPr/>
          </p:nvSpPr>
          <p:spPr>
            <a:xfrm rot="8286032">
              <a:off x="6941503" y="5218124"/>
              <a:ext cx="312138" cy="312138"/>
            </a:xfrm>
            <a:custGeom>
              <a:avLst/>
              <a:gdLst>
                <a:gd name="connsiteX0" fmla="*/ 0 w 777240"/>
                <a:gd name="connsiteY0" fmla="*/ 459723 h 777240"/>
                <a:gd name="connsiteX1" fmla="*/ 0 w 777240"/>
                <a:gd name="connsiteY1" fmla="*/ 317517 h 777240"/>
                <a:gd name="connsiteX2" fmla="*/ 35553 w 777240"/>
                <a:gd name="connsiteY2" fmla="*/ 281964 h 777240"/>
                <a:gd name="connsiteX3" fmla="*/ 281964 w 777240"/>
                <a:gd name="connsiteY3" fmla="*/ 281964 h 777240"/>
                <a:gd name="connsiteX4" fmla="*/ 281964 w 777240"/>
                <a:gd name="connsiteY4" fmla="*/ 35553 h 777240"/>
                <a:gd name="connsiteX5" fmla="*/ 317517 w 777240"/>
                <a:gd name="connsiteY5" fmla="*/ 0 h 777240"/>
                <a:gd name="connsiteX6" fmla="*/ 459723 w 777240"/>
                <a:gd name="connsiteY6" fmla="*/ 0 h 777240"/>
                <a:gd name="connsiteX7" fmla="*/ 495276 w 777240"/>
                <a:gd name="connsiteY7" fmla="*/ 35553 h 777240"/>
                <a:gd name="connsiteX8" fmla="*/ 495276 w 777240"/>
                <a:gd name="connsiteY8" fmla="*/ 281964 h 777240"/>
                <a:gd name="connsiteX9" fmla="*/ 741687 w 777240"/>
                <a:gd name="connsiteY9" fmla="*/ 281964 h 777240"/>
                <a:gd name="connsiteX10" fmla="*/ 777240 w 777240"/>
                <a:gd name="connsiteY10" fmla="*/ 317517 h 777240"/>
                <a:gd name="connsiteX11" fmla="*/ 777240 w 777240"/>
                <a:gd name="connsiteY11" fmla="*/ 459723 h 777240"/>
                <a:gd name="connsiteX12" fmla="*/ 741687 w 777240"/>
                <a:gd name="connsiteY12" fmla="*/ 495276 h 777240"/>
                <a:gd name="connsiteX13" fmla="*/ 495276 w 777240"/>
                <a:gd name="connsiteY13" fmla="*/ 495276 h 777240"/>
                <a:gd name="connsiteX14" fmla="*/ 495276 w 777240"/>
                <a:gd name="connsiteY14" fmla="*/ 741687 h 777240"/>
                <a:gd name="connsiteX15" fmla="*/ 459723 w 777240"/>
                <a:gd name="connsiteY15" fmla="*/ 777240 h 777240"/>
                <a:gd name="connsiteX16" fmla="*/ 317517 w 777240"/>
                <a:gd name="connsiteY16" fmla="*/ 777240 h 777240"/>
                <a:gd name="connsiteX17" fmla="*/ 281964 w 777240"/>
                <a:gd name="connsiteY17" fmla="*/ 741687 h 777240"/>
                <a:gd name="connsiteX18" fmla="*/ 281964 w 777240"/>
                <a:gd name="connsiteY18" fmla="*/ 495276 h 777240"/>
                <a:gd name="connsiteX19" fmla="*/ 35553 w 777240"/>
                <a:gd name="connsiteY19" fmla="*/ 495276 h 777240"/>
                <a:gd name="connsiteX20" fmla="*/ 0 w 777240"/>
                <a:gd name="connsiteY20" fmla="*/ 459723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7240" h="777240">
                  <a:moveTo>
                    <a:pt x="0" y="459723"/>
                  </a:moveTo>
                  <a:lnTo>
                    <a:pt x="0" y="317517"/>
                  </a:lnTo>
                  <a:cubicBezTo>
                    <a:pt x="0" y="297882"/>
                    <a:pt x="15918" y="281964"/>
                    <a:pt x="35553" y="281964"/>
                  </a:cubicBezTo>
                  <a:lnTo>
                    <a:pt x="281964" y="281964"/>
                  </a:lnTo>
                  <a:lnTo>
                    <a:pt x="281964" y="35553"/>
                  </a:lnTo>
                  <a:cubicBezTo>
                    <a:pt x="281964" y="15918"/>
                    <a:pt x="297882" y="0"/>
                    <a:pt x="317517" y="0"/>
                  </a:cubicBezTo>
                  <a:lnTo>
                    <a:pt x="459723" y="0"/>
                  </a:lnTo>
                  <a:cubicBezTo>
                    <a:pt x="479358" y="0"/>
                    <a:pt x="495276" y="15918"/>
                    <a:pt x="495276" y="35553"/>
                  </a:cubicBezTo>
                  <a:lnTo>
                    <a:pt x="495276" y="281964"/>
                  </a:lnTo>
                  <a:lnTo>
                    <a:pt x="741687" y="281964"/>
                  </a:lnTo>
                  <a:cubicBezTo>
                    <a:pt x="761322" y="281964"/>
                    <a:pt x="777240" y="297882"/>
                    <a:pt x="777240" y="317517"/>
                  </a:cubicBezTo>
                  <a:lnTo>
                    <a:pt x="777240" y="459723"/>
                  </a:lnTo>
                  <a:cubicBezTo>
                    <a:pt x="777240" y="479358"/>
                    <a:pt x="761322" y="495276"/>
                    <a:pt x="741687" y="495276"/>
                  </a:cubicBezTo>
                  <a:lnTo>
                    <a:pt x="495276" y="495276"/>
                  </a:lnTo>
                  <a:lnTo>
                    <a:pt x="495276" y="741687"/>
                  </a:lnTo>
                  <a:cubicBezTo>
                    <a:pt x="495276" y="761322"/>
                    <a:pt x="479358" y="777240"/>
                    <a:pt x="459723" y="777240"/>
                  </a:cubicBezTo>
                  <a:lnTo>
                    <a:pt x="317517" y="777240"/>
                  </a:lnTo>
                  <a:cubicBezTo>
                    <a:pt x="297882" y="777240"/>
                    <a:pt x="281964" y="761322"/>
                    <a:pt x="281964" y="741687"/>
                  </a:cubicBezTo>
                  <a:lnTo>
                    <a:pt x="281964" y="495276"/>
                  </a:lnTo>
                  <a:lnTo>
                    <a:pt x="35553" y="495276"/>
                  </a:lnTo>
                  <a:cubicBezTo>
                    <a:pt x="15918" y="495276"/>
                    <a:pt x="0" y="479358"/>
                    <a:pt x="0" y="459723"/>
                  </a:cubicBezTo>
                  <a:close/>
                </a:path>
              </a:pathLst>
            </a:custGeom>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十字星 21"/>
            <p:cNvSpPr/>
            <p:nvPr/>
          </p:nvSpPr>
          <p:spPr>
            <a:xfrm rot="10800000">
              <a:off x="4758683" y="4184975"/>
              <a:ext cx="426623" cy="426623"/>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22B4B9"/>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任意多边形 65"/>
            <p:cNvSpPr/>
            <p:nvPr/>
          </p:nvSpPr>
          <p:spPr>
            <a:xfrm rot="16200000">
              <a:off x="5437120" y="5022662"/>
              <a:ext cx="373283" cy="404369"/>
            </a:xfrm>
            <a:custGeom>
              <a:avLst/>
              <a:gdLst>
                <a:gd name="connsiteX0" fmla="*/ 458919 w 1482909"/>
                <a:gd name="connsiteY0" fmla="*/ 806919 h 1606405"/>
                <a:gd name="connsiteX1" fmla="*/ 716256 w 1482909"/>
                <a:gd name="connsiteY1" fmla="*/ 1064256 h 1606405"/>
                <a:gd name="connsiteX2" fmla="*/ 973593 w 1482909"/>
                <a:gd name="connsiteY2" fmla="*/ 806919 h 1606405"/>
                <a:gd name="connsiteX3" fmla="*/ 716256 w 1482909"/>
                <a:gd name="connsiteY3" fmla="*/ 549582 h 1606405"/>
                <a:gd name="connsiteX4" fmla="*/ 458919 w 1482909"/>
                <a:gd name="connsiteY4" fmla="*/ 806919 h 1606405"/>
                <a:gd name="connsiteX5" fmla="*/ 0 w 1482909"/>
                <a:gd name="connsiteY5" fmla="*/ 880351 h 1606405"/>
                <a:gd name="connsiteX6" fmla="*/ 0 w 1482909"/>
                <a:gd name="connsiteY6" fmla="*/ 738145 h 1606405"/>
                <a:gd name="connsiteX7" fmla="*/ 35553 w 1482909"/>
                <a:gd name="connsiteY7" fmla="*/ 702592 h 1606405"/>
                <a:gd name="connsiteX8" fmla="*/ 301266 w 1482909"/>
                <a:gd name="connsiteY8" fmla="*/ 702592 h 1606405"/>
                <a:gd name="connsiteX9" fmla="*/ 26979 w 1482909"/>
                <a:gd name="connsiteY9" fmla="*/ 544233 h 1606405"/>
                <a:gd name="connsiteX10" fmla="*/ 13966 w 1482909"/>
                <a:gd name="connsiteY10" fmla="*/ 495666 h 1606405"/>
                <a:gd name="connsiteX11" fmla="*/ 85069 w 1482909"/>
                <a:gd name="connsiteY11" fmla="*/ 372512 h 1606405"/>
                <a:gd name="connsiteX12" fmla="*/ 133635 w 1482909"/>
                <a:gd name="connsiteY12" fmla="*/ 359498 h 1606405"/>
                <a:gd name="connsiteX13" fmla="*/ 498941 w 1482909"/>
                <a:gd name="connsiteY13" fmla="*/ 570407 h 1606405"/>
                <a:gd name="connsiteX14" fmla="*/ 282265 w 1482909"/>
                <a:gd name="connsiteY14" fmla="*/ 195112 h 1606405"/>
                <a:gd name="connsiteX15" fmla="*/ 295277 w 1482909"/>
                <a:gd name="connsiteY15" fmla="*/ 146546 h 1606405"/>
                <a:gd name="connsiteX16" fmla="*/ 418431 w 1482909"/>
                <a:gd name="connsiteY16" fmla="*/ 75444 h 1606405"/>
                <a:gd name="connsiteX17" fmla="*/ 466997 w 1482909"/>
                <a:gd name="connsiteY17" fmla="*/ 88456 h 1606405"/>
                <a:gd name="connsiteX18" fmla="*/ 609600 w 1482909"/>
                <a:gd name="connsiteY18" fmla="*/ 335450 h 1606405"/>
                <a:gd name="connsiteX19" fmla="*/ 609600 w 1482909"/>
                <a:gd name="connsiteY19" fmla="*/ 35552 h 1606405"/>
                <a:gd name="connsiteX20" fmla="*/ 645153 w 1482909"/>
                <a:gd name="connsiteY20" fmla="*/ 0 h 1606405"/>
                <a:gd name="connsiteX21" fmla="*/ 787359 w 1482909"/>
                <a:gd name="connsiteY21" fmla="*/ 0 h 1606405"/>
                <a:gd name="connsiteX22" fmla="*/ 822912 w 1482909"/>
                <a:gd name="connsiteY22" fmla="*/ 35552 h 1606405"/>
                <a:gd name="connsiteX23" fmla="*/ 822912 w 1482909"/>
                <a:gd name="connsiteY23" fmla="*/ 316841 h 1606405"/>
                <a:gd name="connsiteX24" fmla="*/ 969156 w 1482909"/>
                <a:gd name="connsiteY24" fmla="*/ 63540 h 1606405"/>
                <a:gd name="connsiteX25" fmla="*/ 1017722 w 1482909"/>
                <a:gd name="connsiteY25" fmla="*/ 50526 h 1606405"/>
                <a:gd name="connsiteX26" fmla="*/ 1140876 w 1482909"/>
                <a:gd name="connsiteY26" fmla="*/ 121630 h 1606405"/>
                <a:gd name="connsiteX27" fmla="*/ 1153889 w 1482909"/>
                <a:gd name="connsiteY27" fmla="*/ 170196 h 1606405"/>
                <a:gd name="connsiteX28" fmla="*/ 942980 w 1482909"/>
                <a:gd name="connsiteY28" fmla="*/ 535502 h 1606405"/>
                <a:gd name="connsiteX29" fmla="*/ 1318275 w 1482909"/>
                <a:gd name="connsiteY29" fmla="*/ 318825 h 1606405"/>
                <a:gd name="connsiteX30" fmla="*/ 1366842 w 1482909"/>
                <a:gd name="connsiteY30" fmla="*/ 331838 h 1606405"/>
                <a:gd name="connsiteX31" fmla="*/ 1437945 w 1482909"/>
                <a:gd name="connsiteY31" fmla="*/ 454992 h 1606405"/>
                <a:gd name="connsiteX32" fmla="*/ 1424931 w 1482909"/>
                <a:gd name="connsiteY32" fmla="*/ 503559 h 1606405"/>
                <a:gd name="connsiteX33" fmla="*/ 1177936 w 1482909"/>
                <a:gd name="connsiteY33" fmla="*/ 646161 h 1606405"/>
                <a:gd name="connsiteX34" fmla="*/ 1447356 w 1482909"/>
                <a:gd name="connsiteY34" fmla="*/ 646161 h 1606405"/>
                <a:gd name="connsiteX35" fmla="*/ 1482909 w 1482909"/>
                <a:gd name="connsiteY35" fmla="*/ 681714 h 1606405"/>
                <a:gd name="connsiteX36" fmla="*/ 1482909 w 1482909"/>
                <a:gd name="connsiteY36" fmla="*/ 823920 h 1606405"/>
                <a:gd name="connsiteX37" fmla="*/ 1447356 w 1482909"/>
                <a:gd name="connsiteY37" fmla="*/ 859473 h 1606405"/>
                <a:gd name="connsiteX38" fmla="*/ 1092603 w 1482909"/>
                <a:gd name="connsiteY38" fmla="*/ 859472 h 1606405"/>
                <a:gd name="connsiteX39" fmla="*/ 1428832 w 1482909"/>
                <a:gd name="connsiteY39" fmla="*/ 1053595 h 1606405"/>
                <a:gd name="connsiteX40" fmla="*/ 1441846 w 1482909"/>
                <a:gd name="connsiteY40" fmla="*/ 1102162 h 1606405"/>
                <a:gd name="connsiteX41" fmla="*/ 1370743 w 1482909"/>
                <a:gd name="connsiteY41" fmla="*/ 1225316 h 1606405"/>
                <a:gd name="connsiteX42" fmla="*/ 1322176 w 1482909"/>
                <a:gd name="connsiteY42" fmla="*/ 1238330 h 1606405"/>
                <a:gd name="connsiteX43" fmla="*/ 956871 w 1482909"/>
                <a:gd name="connsiteY43" fmla="*/ 1027420 h 1606405"/>
                <a:gd name="connsiteX44" fmla="*/ 1173548 w 1482909"/>
                <a:gd name="connsiteY44" fmla="*/ 1402716 h 1606405"/>
                <a:gd name="connsiteX45" fmla="*/ 1160534 w 1482909"/>
                <a:gd name="connsiteY45" fmla="*/ 1451282 h 1606405"/>
                <a:gd name="connsiteX46" fmla="*/ 1037380 w 1482909"/>
                <a:gd name="connsiteY46" fmla="*/ 1522385 h 1606405"/>
                <a:gd name="connsiteX47" fmla="*/ 988814 w 1482909"/>
                <a:gd name="connsiteY47" fmla="*/ 1509372 h 1606405"/>
                <a:gd name="connsiteX48" fmla="*/ 854179 w 1482909"/>
                <a:gd name="connsiteY48" fmla="*/ 1276176 h 1606405"/>
                <a:gd name="connsiteX49" fmla="*/ 854179 w 1482909"/>
                <a:gd name="connsiteY49" fmla="*/ 1570852 h 1606405"/>
                <a:gd name="connsiteX50" fmla="*/ 818626 w 1482909"/>
                <a:gd name="connsiteY50" fmla="*/ 1606405 h 1606405"/>
                <a:gd name="connsiteX51" fmla="*/ 676420 w 1482909"/>
                <a:gd name="connsiteY51" fmla="*/ 1606405 h 1606405"/>
                <a:gd name="connsiteX52" fmla="*/ 640866 w 1482909"/>
                <a:gd name="connsiteY52" fmla="*/ 1570852 h 1606405"/>
                <a:gd name="connsiteX53" fmla="*/ 640866 w 1482909"/>
                <a:gd name="connsiteY53" fmla="*/ 1244178 h 1606405"/>
                <a:gd name="connsiteX54" fmla="*/ 482507 w 1482909"/>
                <a:gd name="connsiteY54" fmla="*/ 1518466 h 1606405"/>
                <a:gd name="connsiteX55" fmla="*/ 433940 w 1482909"/>
                <a:gd name="connsiteY55" fmla="*/ 1531480 h 1606405"/>
                <a:gd name="connsiteX56" fmla="*/ 310786 w 1482909"/>
                <a:gd name="connsiteY56" fmla="*/ 1460377 h 1606405"/>
                <a:gd name="connsiteX57" fmla="*/ 297773 w 1482909"/>
                <a:gd name="connsiteY57" fmla="*/ 1411810 h 1606405"/>
                <a:gd name="connsiteX58" fmla="*/ 508683 w 1482909"/>
                <a:gd name="connsiteY58" fmla="*/ 1046504 h 1606405"/>
                <a:gd name="connsiteX59" fmla="*/ 133386 w 1482909"/>
                <a:gd name="connsiteY59" fmla="*/ 1263181 h 1606405"/>
                <a:gd name="connsiteX60" fmla="*/ 84820 w 1482909"/>
                <a:gd name="connsiteY60" fmla="*/ 1250168 h 1606405"/>
                <a:gd name="connsiteX61" fmla="*/ 13717 w 1482909"/>
                <a:gd name="connsiteY61" fmla="*/ 1127014 h 1606405"/>
                <a:gd name="connsiteX62" fmla="*/ 26730 w 1482909"/>
                <a:gd name="connsiteY62" fmla="*/ 1078448 h 1606405"/>
                <a:gd name="connsiteX63" fmla="*/ 308264 w 1482909"/>
                <a:gd name="connsiteY63" fmla="*/ 915904 h 1606405"/>
                <a:gd name="connsiteX64" fmla="*/ 35554 w 1482909"/>
                <a:gd name="connsiteY64" fmla="*/ 915904 h 1606405"/>
                <a:gd name="connsiteX65" fmla="*/ 0 w 1482909"/>
                <a:gd name="connsiteY65" fmla="*/ 880351 h 160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482909" h="1606405">
                  <a:moveTo>
                    <a:pt x="458919" y="806919"/>
                  </a:moveTo>
                  <a:cubicBezTo>
                    <a:pt x="458919" y="949042"/>
                    <a:pt x="574133" y="1064256"/>
                    <a:pt x="716256" y="1064256"/>
                  </a:cubicBezTo>
                  <a:cubicBezTo>
                    <a:pt x="858379" y="1064256"/>
                    <a:pt x="973593" y="949042"/>
                    <a:pt x="973593" y="806919"/>
                  </a:cubicBezTo>
                  <a:cubicBezTo>
                    <a:pt x="973593" y="664796"/>
                    <a:pt x="858379" y="549582"/>
                    <a:pt x="716256" y="549582"/>
                  </a:cubicBezTo>
                  <a:cubicBezTo>
                    <a:pt x="574133" y="549582"/>
                    <a:pt x="458919" y="664796"/>
                    <a:pt x="458919" y="806919"/>
                  </a:cubicBezTo>
                  <a:close/>
                  <a:moveTo>
                    <a:pt x="0" y="880351"/>
                  </a:moveTo>
                  <a:lnTo>
                    <a:pt x="0" y="738145"/>
                  </a:lnTo>
                  <a:cubicBezTo>
                    <a:pt x="0" y="718510"/>
                    <a:pt x="15918" y="702592"/>
                    <a:pt x="35553" y="702592"/>
                  </a:cubicBezTo>
                  <a:lnTo>
                    <a:pt x="301266" y="702592"/>
                  </a:lnTo>
                  <a:lnTo>
                    <a:pt x="26979" y="544233"/>
                  </a:lnTo>
                  <a:cubicBezTo>
                    <a:pt x="9975" y="534415"/>
                    <a:pt x="4148" y="512671"/>
                    <a:pt x="13966" y="495666"/>
                  </a:cubicBezTo>
                  <a:lnTo>
                    <a:pt x="85069" y="372512"/>
                  </a:lnTo>
                  <a:cubicBezTo>
                    <a:pt x="94887" y="355508"/>
                    <a:pt x="116631" y="349681"/>
                    <a:pt x="133635" y="359498"/>
                  </a:cubicBezTo>
                  <a:lnTo>
                    <a:pt x="498941" y="570407"/>
                  </a:lnTo>
                  <a:lnTo>
                    <a:pt x="282265" y="195112"/>
                  </a:lnTo>
                  <a:cubicBezTo>
                    <a:pt x="272446" y="178108"/>
                    <a:pt x="278273" y="156364"/>
                    <a:pt x="295277" y="146546"/>
                  </a:cubicBezTo>
                  <a:lnTo>
                    <a:pt x="418431" y="75444"/>
                  </a:lnTo>
                  <a:cubicBezTo>
                    <a:pt x="435436" y="65626"/>
                    <a:pt x="457180" y="71452"/>
                    <a:pt x="466997" y="88456"/>
                  </a:cubicBezTo>
                  <a:lnTo>
                    <a:pt x="609600" y="335450"/>
                  </a:lnTo>
                  <a:lnTo>
                    <a:pt x="609600" y="35552"/>
                  </a:lnTo>
                  <a:cubicBezTo>
                    <a:pt x="609600" y="15918"/>
                    <a:pt x="625518" y="0"/>
                    <a:pt x="645153" y="0"/>
                  </a:cubicBezTo>
                  <a:lnTo>
                    <a:pt x="787359" y="0"/>
                  </a:lnTo>
                  <a:cubicBezTo>
                    <a:pt x="806994" y="0"/>
                    <a:pt x="822912" y="15918"/>
                    <a:pt x="822912" y="35552"/>
                  </a:cubicBezTo>
                  <a:lnTo>
                    <a:pt x="822912" y="316841"/>
                  </a:lnTo>
                  <a:lnTo>
                    <a:pt x="969156" y="63540"/>
                  </a:lnTo>
                  <a:cubicBezTo>
                    <a:pt x="978973" y="46536"/>
                    <a:pt x="1000716" y="40710"/>
                    <a:pt x="1017722" y="50526"/>
                  </a:cubicBezTo>
                  <a:lnTo>
                    <a:pt x="1140876" y="121630"/>
                  </a:lnTo>
                  <a:cubicBezTo>
                    <a:pt x="1157879" y="131448"/>
                    <a:pt x="1163706" y="153192"/>
                    <a:pt x="1153889" y="170196"/>
                  </a:cubicBezTo>
                  <a:lnTo>
                    <a:pt x="942980" y="535502"/>
                  </a:lnTo>
                  <a:lnTo>
                    <a:pt x="1318275" y="318825"/>
                  </a:lnTo>
                  <a:cubicBezTo>
                    <a:pt x="1335279" y="309007"/>
                    <a:pt x="1357024" y="314834"/>
                    <a:pt x="1366842" y="331838"/>
                  </a:cubicBezTo>
                  <a:lnTo>
                    <a:pt x="1437945" y="454992"/>
                  </a:lnTo>
                  <a:cubicBezTo>
                    <a:pt x="1447762" y="471997"/>
                    <a:pt x="1441936" y="493741"/>
                    <a:pt x="1424931" y="503559"/>
                  </a:cubicBezTo>
                  <a:lnTo>
                    <a:pt x="1177936" y="646161"/>
                  </a:lnTo>
                  <a:lnTo>
                    <a:pt x="1447356" y="646161"/>
                  </a:lnTo>
                  <a:cubicBezTo>
                    <a:pt x="1466990" y="646161"/>
                    <a:pt x="1482908" y="662079"/>
                    <a:pt x="1482909" y="681714"/>
                  </a:cubicBezTo>
                  <a:lnTo>
                    <a:pt x="1482909" y="823920"/>
                  </a:lnTo>
                  <a:cubicBezTo>
                    <a:pt x="1482908" y="843555"/>
                    <a:pt x="1466990" y="859473"/>
                    <a:pt x="1447356" y="859473"/>
                  </a:cubicBezTo>
                  <a:lnTo>
                    <a:pt x="1092603" y="859472"/>
                  </a:lnTo>
                  <a:lnTo>
                    <a:pt x="1428832" y="1053595"/>
                  </a:lnTo>
                  <a:cubicBezTo>
                    <a:pt x="1445837" y="1063413"/>
                    <a:pt x="1451663" y="1085157"/>
                    <a:pt x="1441846" y="1102162"/>
                  </a:cubicBezTo>
                  <a:lnTo>
                    <a:pt x="1370743" y="1225316"/>
                  </a:lnTo>
                  <a:cubicBezTo>
                    <a:pt x="1360925" y="1242320"/>
                    <a:pt x="1339181" y="1248147"/>
                    <a:pt x="1322176" y="1238330"/>
                  </a:cubicBezTo>
                  <a:lnTo>
                    <a:pt x="956871" y="1027420"/>
                  </a:lnTo>
                  <a:lnTo>
                    <a:pt x="1173548" y="1402716"/>
                  </a:lnTo>
                  <a:cubicBezTo>
                    <a:pt x="1183365" y="1419720"/>
                    <a:pt x="1177539" y="1441464"/>
                    <a:pt x="1160534" y="1451282"/>
                  </a:cubicBezTo>
                  <a:lnTo>
                    <a:pt x="1037380" y="1522385"/>
                  </a:lnTo>
                  <a:cubicBezTo>
                    <a:pt x="1020376" y="1532202"/>
                    <a:pt x="998632" y="1526376"/>
                    <a:pt x="988814" y="1509372"/>
                  </a:cubicBezTo>
                  <a:lnTo>
                    <a:pt x="854179" y="1276176"/>
                  </a:lnTo>
                  <a:lnTo>
                    <a:pt x="854179" y="1570852"/>
                  </a:lnTo>
                  <a:cubicBezTo>
                    <a:pt x="854178" y="1590487"/>
                    <a:pt x="838260" y="1606404"/>
                    <a:pt x="818626" y="1606405"/>
                  </a:cubicBezTo>
                  <a:lnTo>
                    <a:pt x="676420" y="1606405"/>
                  </a:lnTo>
                  <a:cubicBezTo>
                    <a:pt x="656784" y="1606405"/>
                    <a:pt x="640867" y="1590487"/>
                    <a:pt x="640866" y="1570852"/>
                  </a:cubicBezTo>
                  <a:lnTo>
                    <a:pt x="640866" y="1244178"/>
                  </a:lnTo>
                  <a:lnTo>
                    <a:pt x="482507" y="1518466"/>
                  </a:lnTo>
                  <a:cubicBezTo>
                    <a:pt x="472689" y="1535471"/>
                    <a:pt x="450945" y="1541296"/>
                    <a:pt x="433940" y="1531480"/>
                  </a:cubicBezTo>
                  <a:lnTo>
                    <a:pt x="310786" y="1460377"/>
                  </a:lnTo>
                  <a:cubicBezTo>
                    <a:pt x="293782" y="1450559"/>
                    <a:pt x="287955" y="1428814"/>
                    <a:pt x="297773" y="1411810"/>
                  </a:cubicBezTo>
                  <a:lnTo>
                    <a:pt x="508683" y="1046504"/>
                  </a:lnTo>
                  <a:lnTo>
                    <a:pt x="133386" y="1263181"/>
                  </a:lnTo>
                  <a:cubicBezTo>
                    <a:pt x="116382" y="1272999"/>
                    <a:pt x="94637" y="1267172"/>
                    <a:pt x="84820" y="1250168"/>
                  </a:cubicBezTo>
                  <a:lnTo>
                    <a:pt x="13717" y="1127014"/>
                  </a:lnTo>
                  <a:cubicBezTo>
                    <a:pt x="3899" y="1110009"/>
                    <a:pt x="9726" y="1088265"/>
                    <a:pt x="26730" y="1078448"/>
                  </a:cubicBezTo>
                  <a:lnTo>
                    <a:pt x="308264" y="915904"/>
                  </a:lnTo>
                  <a:lnTo>
                    <a:pt x="35554" y="915904"/>
                  </a:lnTo>
                  <a:cubicBezTo>
                    <a:pt x="15918" y="915904"/>
                    <a:pt x="0" y="899986"/>
                    <a:pt x="0" y="880351"/>
                  </a:cubicBezTo>
                  <a:close/>
                </a:path>
              </a:pathLst>
            </a:custGeom>
            <a:solidFill>
              <a:srgbClr val="7030A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十字星 21"/>
            <p:cNvSpPr/>
            <p:nvPr/>
          </p:nvSpPr>
          <p:spPr>
            <a:xfrm rot="10800000">
              <a:off x="6039095" y="3472977"/>
              <a:ext cx="322311" cy="322311"/>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FD8876"/>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十字星 21"/>
            <p:cNvSpPr/>
            <p:nvPr/>
          </p:nvSpPr>
          <p:spPr>
            <a:xfrm rot="10800000">
              <a:off x="9903519" y="2305441"/>
              <a:ext cx="322311" cy="322311"/>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934BC9"/>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68"/>
            <p:cNvSpPr/>
            <p:nvPr/>
          </p:nvSpPr>
          <p:spPr>
            <a:xfrm rot="8286032">
              <a:off x="7717147" y="2247797"/>
              <a:ext cx="312138" cy="312138"/>
            </a:xfrm>
            <a:custGeom>
              <a:avLst/>
              <a:gdLst>
                <a:gd name="connsiteX0" fmla="*/ 0 w 777240"/>
                <a:gd name="connsiteY0" fmla="*/ 459723 h 777240"/>
                <a:gd name="connsiteX1" fmla="*/ 0 w 777240"/>
                <a:gd name="connsiteY1" fmla="*/ 317517 h 777240"/>
                <a:gd name="connsiteX2" fmla="*/ 35553 w 777240"/>
                <a:gd name="connsiteY2" fmla="*/ 281964 h 777240"/>
                <a:gd name="connsiteX3" fmla="*/ 281964 w 777240"/>
                <a:gd name="connsiteY3" fmla="*/ 281964 h 777240"/>
                <a:gd name="connsiteX4" fmla="*/ 281964 w 777240"/>
                <a:gd name="connsiteY4" fmla="*/ 35553 h 777240"/>
                <a:gd name="connsiteX5" fmla="*/ 317517 w 777240"/>
                <a:gd name="connsiteY5" fmla="*/ 0 h 777240"/>
                <a:gd name="connsiteX6" fmla="*/ 459723 w 777240"/>
                <a:gd name="connsiteY6" fmla="*/ 0 h 777240"/>
                <a:gd name="connsiteX7" fmla="*/ 495276 w 777240"/>
                <a:gd name="connsiteY7" fmla="*/ 35553 h 777240"/>
                <a:gd name="connsiteX8" fmla="*/ 495276 w 777240"/>
                <a:gd name="connsiteY8" fmla="*/ 281964 h 777240"/>
                <a:gd name="connsiteX9" fmla="*/ 741687 w 777240"/>
                <a:gd name="connsiteY9" fmla="*/ 281964 h 777240"/>
                <a:gd name="connsiteX10" fmla="*/ 777240 w 777240"/>
                <a:gd name="connsiteY10" fmla="*/ 317517 h 777240"/>
                <a:gd name="connsiteX11" fmla="*/ 777240 w 777240"/>
                <a:gd name="connsiteY11" fmla="*/ 459723 h 777240"/>
                <a:gd name="connsiteX12" fmla="*/ 741687 w 777240"/>
                <a:gd name="connsiteY12" fmla="*/ 495276 h 777240"/>
                <a:gd name="connsiteX13" fmla="*/ 495276 w 777240"/>
                <a:gd name="connsiteY13" fmla="*/ 495276 h 777240"/>
                <a:gd name="connsiteX14" fmla="*/ 495276 w 777240"/>
                <a:gd name="connsiteY14" fmla="*/ 741687 h 777240"/>
                <a:gd name="connsiteX15" fmla="*/ 459723 w 777240"/>
                <a:gd name="connsiteY15" fmla="*/ 777240 h 777240"/>
                <a:gd name="connsiteX16" fmla="*/ 317517 w 777240"/>
                <a:gd name="connsiteY16" fmla="*/ 777240 h 777240"/>
                <a:gd name="connsiteX17" fmla="*/ 281964 w 777240"/>
                <a:gd name="connsiteY17" fmla="*/ 741687 h 777240"/>
                <a:gd name="connsiteX18" fmla="*/ 281964 w 777240"/>
                <a:gd name="connsiteY18" fmla="*/ 495276 h 777240"/>
                <a:gd name="connsiteX19" fmla="*/ 35553 w 777240"/>
                <a:gd name="connsiteY19" fmla="*/ 495276 h 777240"/>
                <a:gd name="connsiteX20" fmla="*/ 0 w 777240"/>
                <a:gd name="connsiteY20" fmla="*/ 459723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7240" h="777240">
                  <a:moveTo>
                    <a:pt x="0" y="459723"/>
                  </a:moveTo>
                  <a:lnTo>
                    <a:pt x="0" y="317517"/>
                  </a:lnTo>
                  <a:cubicBezTo>
                    <a:pt x="0" y="297882"/>
                    <a:pt x="15918" y="281964"/>
                    <a:pt x="35553" y="281964"/>
                  </a:cubicBezTo>
                  <a:lnTo>
                    <a:pt x="281964" y="281964"/>
                  </a:lnTo>
                  <a:lnTo>
                    <a:pt x="281964" y="35553"/>
                  </a:lnTo>
                  <a:cubicBezTo>
                    <a:pt x="281964" y="15918"/>
                    <a:pt x="297882" y="0"/>
                    <a:pt x="317517" y="0"/>
                  </a:cubicBezTo>
                  <a:lnTo>
                    <a:pt x="459723" y="0"/>
                  </a:lnTo>
                  <a:cubicBezTo>
                    <a:pt x="479358" y="0"/>
                    <a:pt x="495276" y="15918"/>
                    <a:pt x="495276" y="35553"/>
                  </a:cubicBezTo>
                  <a:lnTo>
                    <a:pt x="495276" y="281964"/>
                  </a:lnTo>
                  <a:lnTo>
                    <a:pt x="741687" y="281964"/>
                  </a:lnTo>
                  <a:cubicBezTo>
                    <a:pt x="761322" y="281964"/>
                    <a:pt x="777240" y="297882"/>
                    <a:pt x="777240" y="317517"/>
                  </a:cubicBezTo>
                  <a:lnTo>
                    <a:pt x="777240" y="459723"/>
                  </a:lnTo>
                  <a:cubicBezTo>
                    <a:pt x="777240" y="479358"/>
                    <a:pt x="761322" y="495276"/>
                    <a:pt x="741687" y="495276"/>
                  </a:cubicBezTo>
                  <a:lnTo>
                    <a:pt x="495276" y="495276"/>
                  </a:lnTo>
                  <a:lnTo>
                    <a:pt x="495276" y="741687"/>
                  </a:lnTo>
                  <a:cubicBezTo>
                    <a:pt x="495276" y="761322"/>
                    <a:pt x="479358" y="777240"/>
                    <a:pt x="459723" y="777240"/>
                  </a:cubicBezTo>
                  <a:lnTo>
                    <a:pt x="317517" y="777240"/>
                  </a:lnTo>
                  <a:cubicBezTo>
                    <a:pt x="297882" y="777240"/>
                    <a:pt x="281964" y="761322"/>
                    <a:pt x="281964" y="741687"/>
                  </a:cubicBezTo>
                  <a:lnTo>
                    <a:pt x="281964" y="495276"/>
                  </a:lnTo>
                  <a:lnTo>
                    <a:pt x="35553" y="495276"/>
                  </a:lnTo>
                  <a:cubicBezTo>
                    <a:pt x="15918" y="495276"/>
                    <a:pt x="0" y="479358"/>
                    <a:pt x="0" y="459723"/>
                  </a:cubicBezTo>
                  <a:close/>
                </a:path>
              </a:pathLst>
            </a:custGeom>
            <a:solidFill>
              <a:schemeClr val="accent2">
                <a:lumMod val="40000"/>
                <a:lumOff val="60000"/>
              </a:scheme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6630192" y="4226501"/>
              <a:ext cx="339442" cy="339442"/>
            </a:xfrm>
            <a:prstGeom prst="ellipse">
              <a:avLst/>
            </a:prstGeom>
            <a:noFill/>
            <a:ln w="57150">
              <a:solidFill>
                <a:srgbClr val="55BE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任意多边形 70"/>
            <p:cNvSpPr/>
            <p:nvPr/>
          </p:nvSpPr>
          <p:spPr>
            <a:xfrm rot="16200000">
              <a:off x="11524717" y="2235432"/>
              <a:ext cx="373283" cy="404369"/>
            </a:xfrm>
            <a:custGeom>
              <a:avLst/>
              <a:gdLst>
                <a:gd name="connsiteX0" fmla="*/ 458919 w 1482909"/>
                <a:gd name="connsiteY0" fmla="*/ 806919 h 1606405"/>
                <a:gd name="connsiteX1" fmla="*/ 716256 w 1482909"/>
                <a:gd name="connsiteY1" fmla="*/ 1064256 h 1606405"/>
                <a:gd name="connsiteX2" fmla="*/ 973593 w 1482909"/>
                <a:gd name="connsiteY2" fmla="*/ 806919 h 1606405"/>
                <a:gd name="connsiteX3" fmla="*/ 716256 w 1482909"/>
                <a:gd name="connsiteY3" fmla="*/ 549582 h 1606405"/>
                <a:gd name="connsiteX4" fmla="*/ 458919 w 1482909"/>
                <a:gd name="connsiteY4" fmla="*/ 806919 h 1606405"/>
                <a:gd name="connsiteX5" fmla="*/ 0 w 1482909"/>
                <a:gd name="connsiteY5" fmla="*/ 880351 h 1606405"/>
                <a:gd name="connsiteX6" fmla="*/ 0 w 1482909"/>
                <a:gd name="connsiteY6" fmla="*/ 738145 h 1606405"/>
                <a:gd name="connsiteX7" fmla="*/ 35553 w 1482909"/>
                <a:gd name="connsiteY7" fmla="*/ 702592 h 1606405"/>
                <a:gd name="connsiteX8" fmla="*/ 301266 w 1482909"/>
                <a:gd name="connsiteY8" fmla="*/ 702592 h 1606405"/>
                <a:gd name="connsiteX9" fmla="*/ 26979 w 1482909"/>
                <a:gd name="connsiteY9" fmla="*/ 544233 h 1606405"/>
                <a:gd name="connsiteX10" fmla="*/ 13966 w 1482909"/>
                <a:gd name="connsiteY10" fmla="*/ 495666 h 1606405"/>
                <a:gd name="connsiteX11" fmla="*/ 85069 w 1482909"/>
                <a:gd name="connsiteY11" fmla="*/ 372512 h 1606405"/>
                <a:gd name="connsiteX12" fmla="*/ 133635 w 1482909"/>
                <a:gd name="connsiteY12" fmla="*/ 359498 h 1606405"/>
                <a:gd name="connsiteX13" fmla="*/ 498941 w 1482909"/>
                <a:gd name="connsiteY13" fmla="*/ 570407 h 1606405"/>
                <a:gd name="connsiteX14" fmla="*/ 282265 w 1482909"/>
                <a:gd name="connsiteY14" fmla="*/ 195112 h 1606405"/>
                <a:gd name="connsiteX15" fmla="*/ 295277 w 1482909"/>
                <a:gd name="connsiteY15" fmla="*/ 146546 h 1606405"/>
                <a:gd name="connsiteX16" fmla="*/ 418431 w 1482909"/>
                <a:gd name="connsiteY16" fmla="*/ 75444 h 1606405"/>
                <a:gd name="connsiteX17" fmla="*/ 466997 w 1482909"/>
                <a:gd name="connsiteY17" fmla="*/ 88456 h 1606405"/>
                <a:gd name="connsiteX18" fmla="*/ 609600 w 1482909"/>
                <a:gd name="connsiteY18" fmla="*/ 335450 h 1606405"/>
                <a:gd name="connsiteX19" fmla="*/ 609600 w 1482909"/>
                <a:gd name="connsiteY19" fmla="*/ 35552 h 1606405"/>
                <a:gd name="connsiteX20" fmla="*/ 645153 w 1482909"/>
                <a:gd name="connsiteY20" fmla="*/ 0 h 1606405"/>
                <a:gd name="connsiteX21" fmla="*/ 787359 w 1482909"/>
                <a:gd name="connsiteY21" fmla="*/ 0 h 1606405"/>
                <a:gd name="connsiteX22" fmla="*/ 822912 w 1482909"/>
                <a:gd name="connsiteY22" fmla="*/ 35552 h 1606405"/>
                <a:gd name="connsiteX23" fmla="*/ 822912 w 1482909"/>
                <a:gd name="connsiteY23" fmla="*/ 316841 h 1606405"/>
                <a:gd name="connsiteX24" fmla="*/ 969156 w 1482909"/>
                <a:gd name="connsiteY24" fmla="*/ 63540 h 1606405"/>
                <a:gd name="connsiteX25" fmla="*/ 1017722 w 1482909"/>
                <a:gd name="connsiteY25" fmla="*/ 50526 h 1606405"/>
                <a:gd name="connsiteX26" fmla="*/ 1140876 w 1482909"/>
                <a:gd name="connsiteY26" fmla="*/ 121630 h 1606405"/>
                <a:gd name="connsiteX27" fmla="*/ 1153889 w 1482909"/>
                <a:gd name="connsiteY27" fmla="*/ 170196 h 1606405"/>
                <a:gd name="connsiteX28" fmla="*/ 942980 w 1482909"/>
                <a:gd name="connsiteY28" fmla="*/ 535502 h 1606405"/>
                <a:gd name="connsiteX29" fmla="*/ 1318275 w 1482909"/>
                <a:gd name="connsiteY29" fmla="*/ 318825 h 1606405"/>
                <a:gd name="connsiteX30" fmla="*/ 1366842 w 1482909"/>
                <a:gd name="connsiteY30" fmla="*/ 331838 h 1606405"/>
                <a:gd name="connsiteX31" fmla="*/ 1437945 w 1482909"/>
                <a:gd name="connsiteY31" fmla="*/ 454992 h 1606405"/>
                <a:gd name="connsiteX32" fmla="*/ 1424931 w 1482909"/>
                <a:gd name="connsiteY32" fmla="*/ 503559 h 1606405"/>
                <a:gd name="connsiteX33" fmla="*/ 1177936 w 1482909"/>
                <a:gd name="connsiteY33" fmla="*/ 646161 h 1606405"/>
                <a:gd name="connsiteX34" fmla="*/ 1447356 w 1482909"/>
                <a:gd name="connsiteY34" fmla="*/ 646161 h 1606405"/>
                <a:gd name="connsiteX35" fmla="*/ 1482909 w 1482909"/>
                <a:gd name="connsiteY35" fmla="*/ 681714 h 1606405"/>
                <a:gd name="connsiteX36" fmla="*/ 1482909 w 1482909"/>
                <a:gd name="connsiteY36" fmla="*/ 823920 h 1606405"/>
                <a:gd name="connsiteX37" fmla="*/ 1447356 w 1482909"/>
                <a:gd name="connsiteY37" fmla="*/ 859473 h 1606405"/>
                <a:gd name="connsiteX38" fmla="*/ 1092603 w 1482909"/>
                <a:gd name="connsiteY38" fmla="*/ 859472 h 1606405"/>
                <a:gd name="connsiteX39" fmla="*/ 1428832 w 1482909"/>
                <a:gd name="connsiteY39" fmla="*/ 1053595 h 1606405"/>
                <a:gd name="connsiteX40" fmla="*/ 1441846 w 1482909"/>
                <a:gd name="connsiteY40" fmla="*/ 1102162 h 1606405"/>
                <a:gd name="connsiteX41" fmla="*/ 1370743 w 1482909"/>
                <a:gd name="connsiteY41" fmla="*/ 1225316 h 1606405"/>
                <a:gd name="connsiteX42" fmla="*/ 1322176 w 1482909"/>
                <a:gd name="connsiteY42" fmla="*/ 1238330 h 1606405"/>
                <a:gd name="connsiteX43" fmla="*/ 956871 w 1482909"/>
                <a:gd name="connsiteY43" fmla="*/ 1027420 h 1606405"/>
                <a:gd name="connsiteX44" fmla="*/ 1173548 w 1482909"/>
                <a:gd name="connsiteY44" fmla="*/ 1402716 h 1606405"/>
                <a:gd name="connsiteX45" fmla="*/ 1160534 w 1482909"/>
                <a:gd name="connsiteY45" fmla="*/ 1451282 h 1606405"/>
                <a:gd name="connsiteX46" fmla="*/ 1037380 w 1482909"/>
                <a:gd name="connsiteY46" fmla="*/ 1522385 h 1606405"/>
                <a:gd name="connsiteX47" fmla="*/ 988814 w 1482909"/>
                <a:gd name="connsiteY47" fmla="*/ 1509372 h 1606405"/>
                <a:gd name="connsiteX48" fmla="*/ 854179 w 1482909"/>
                <a:gd name="connsiteY48" fmla="*/ 1276176 h 1606405"/>
                <a:gd name="connsiteX49" fmla="*/ 854179 w 1482909"/>
                <a:gd name="connsiteY49" fmla="*/ 1570852 h 1606405"/>
                <a:gd name="connsiteX50" fmla="*/ 818626 w 1482909"/>
                <a:gd name="connsiteY50" fmla="*/ 1606405 h 1606405"/>
                <a:gd name="connsiteX51" fmla="*/ 676420 w 1482909"/>
                <a:gd name="connsiteY51" fmla="*/ 1606405 h 1606405"/>
                <a:gd name="connsiteX52" fmla="*/ 640866 w 1482909"/>
                <a:gd name="connsiteY52" fmla="*/ 1570852 h 1606405"/>
                <a:gd name="connsiteX53" fmla="*/ 640866 w 1482909"/>
                <a:gd name="connsiteY53" fmla="*/ 1244178 h 1606405"/>
                <a:gd name="connsiteX54" fmla="*/ 482507 w 1482909"/>
                <a:gd name="connsiteY54" fmla="*/ 1518466 h 1606405"/>
                <a:gd name="connsiteX55" fmla="*/ 433940 w 1482909"/>
                <a:gd name="connsiteY55" fmla="*/ 1531480 h 1606405"/>
                <a:gd name="connsiteX56" fmla="*/ 310786 w 1482909"/>
                <a:gd name="connsiteY56" fmla="*/ 1460377 h 1606405"/>
                <a:gd name="connsiteX57" fmla="*/ 297773 w 1482909"/>
                <a:gd name="connsiteY57" fmla="*/ 1411810 h 1606405"/>
                <a:gd name="connsiteX58" fmla="*/ 508683 w 1482909"/>
                <a:gd name="connsiteY58" fmla="*/ 1046504 h 1606405"/>
                <a:gd name="connsiteX59" fmla="*/ 133386 w 1482909"/>
                <a:gd name="connsiteY59" fmla="*/ 1263181 h 1606405"/>
                <a:gd name="connsiteX60" fmla="*/ 84820 w 1482909"/>
                <a:gd name="connsiteY60" fmla="*/ 1250168 h 1606405"/>
                <a:gd name="connsiteX61" fmla="*/ 13717 w 1482909"/>
                <a:gd name="connsiteY61" fmla="*/ 1127014 h 1606405"/>
                <a:gd name="connsiteX62" fmla="*/ 26730 w 1482909"/>
                <a:gd name="connsiteY62" fmla="*/ 1078448 h 1606405"/>
                <a:gd name="connsiteX63" fmla="*/ 308264 w 1482909"/>
                <a:gd name="connsiteY63" fmla="*/ 915904 h 1606405"/>
                <a:gd name="connsiteX64" fmla="*/ 35554 w 1482909"/>
                <a:gd name="connsiteY64" fmla="*/ 915904 h 1606405"/>
                <a:gd name="connsiteX65" fmla="*/ 0 w 1482909"/>
                <a:gd name="connsiteY65" fmla="*/ 880351 h 160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482909" h="1606405">
                  <a:moveTo>
                    <a:pt x="458919" y="806919"/>
                  </a:moveTo>
                  <a:cubicBezTo>
                    <a:pt x="458919" y="949042"/>
                    <a:pt x="574133" y="1064256"/>
                    <a:pt x="716256" y="1064256"/>
                  </a:cubicBezTo>
                  <a:cubicBezTo>
                    <a:pt x="858379" y="1064256"/>
                    <a:pt x="973593" y="949042"/>
                    <a:pt x="973593" y="806919"/>
                  </a:cubicBezTo>
                  <a:cubicBezTo>
                    <a:pt x="973593" y="664796"/>
                    <a:pt x="858379" y="549582"/>
                    <a:pt x="716256" y="549582"/>
                  </a:cubicBezTo>
                  <a:cubicBezTo>
                    <a:pt x="574133" y="549582"/>
                    <a:pt x="458919" y="664796"/>
                    <a:pt x="458919" y="806919"/>
                  </a:cubicBezTo>
                  <a:close/>
                  <a:moveTo>
                    <a:pt x="0" y="880351"/>
                  </a:moveTo>
                  <a:lnTo>
                    <a:pt x="0" y="738145"/>
                  </a:lnTo>
                  <a:cubicBezTo>
                    <a:pt x="0" y="718510"/>
                    <a:pt x="15918" y="702592"/>
                    <a:pt x="35553" y="702592"/>
                  </a:cubicBezTo>
                  <a:lnTo>
                    <a:pt x="301266" y="702592"/>
                  </a:lnTo>
                  <a:lnTo>
                    <a:pt x="26979" y="544233"/>
                  </a:lnTo>
                  <a:cubicBezTo>
                    <a:pt x="9975" y="534415"/>
                    <a:pt x="4148" y="512671"/>
                    <a:pt x="13966" y="495666"/>
                  </a:cubicBezTo>
                  <a:lnTo>
                    <a:pt x="85069" y="372512"/>
                  </a:lnTo>
                  <a:cubicBezTo>
                    <a:pt x="94887" y="355508"/>
                    <a:pt x="116631" y="349681"/>
                    <a:pt x="133635" y="359498"/>
                  </a:cubicBezTo>
                  <a:lnTo>
                    <a:pt x="498941" y="570407"/>
                  </a:lnTo>
                  <a:lnTo>
                    <a:pt x="282265" y="195112"/>
                  </a:lnTo>
                  <a:cubicBezTo>
                    <a:pt x="272446" y="178108"/>
                    <a:pt x="278273" y="156364"/>
                    <a:pt x="295277" y="146546"/>
                  </a:cubicBezTo>
                  <a:lnTo>
                    <a:pt x="418431" y="75444"/>
                  </a:lnTo>
                  <a:cubicBezTo>
                    <a:pt x="435436" y="65626"/>
                    <a:pt x="457180" y="71452"/>
                    <a:pt x="466997" y="88456"/>
                  </a:cubicBezTo>
                  <a:lnTo>
                    <a:pt x="609600" y="335450"/>
                  </a:lnTo>
                  <a:lnTo>
                    <a:pt x="609600" y="35552"/>
                  </a:lnTo>
                  <a:cubicBezTo>
                    <a:pt x="609600" y="15918"/>
                    <a:pt x="625518" y="0"/>
                    <a:pt x="645153" y="0"/>
                  </a:cubicBezTo>
                  <a:lnTo>
                    <a:pt x="787359" y="0"/>
                  </a:lnTo>
                  <a:cubicBezTo>
                    <a:pt x="806994" y="0"/>
                    <a:pt x="822912" y="15918"/>
                    <a:pt x="822912" y="35552"/>
                  </a:cubicBezTo>
                  <a:lnTo>
                    <a:pt x="822912" y="316841"/>
                  </a:lnTo>
                  <a:lnTo>
                    <a:pt x="969156" y="63540"/>
                  </a:lnTo>
                  <a:cubicBezTo>
                    <a:pt x="978973" y="46536"/>
                    <a:pt x="1000716" y="40710"/>
                    <a:pt x="1017722" y="50526"/>
                  </a:cubicBezTo>
                  <a:lnTo>
                    <a:pt x="1140876" y="121630"/>
                  </a:lnTo>
                  <a:cubicBezTo>
                    <a:pt x="1157879" y="131448"/>
                    <a:pt x="1163706" y="153192"/>
                    <a:pt x="1153889" y="170196"/>
                  </a:cubicBezTo>
                  <a:lnTo>
                    <a:pt x="942980" y="535502"/>
                  </a:lnTo>
                  <a:lnTo>
                    <a:pt x="1318275" y="318825"/>
                  </a:lnTo>
                  <a:cubicBezTo>
                    <a:pt x="1335279" y="309007"/>
                    <a:pt x="1357024" y="314834"/>
                    <a:pt x="1366842" y="331838"/>
                  </a:cubicBezTo>
                  <a:lnTo>
                    <a:pt x="1437945" y="454992"/>
                  </a:lnTo>
                  <a:cubicBezTo>
                    <a:pt x="1447762" y="471997"/>
                    <a:pt x="1441936" y="493741"/>
                    <a:pt x="1424931" y="503559"/>
                  </a:cubicBezTo>
                  <a:lnTo>
                    <a:pt x="1177936" y="646161"/>
                  </a:lnTo>
                  <a:lnTo>
                    <a:pt x="1447356" y="646161"/>
                  </a:lnTo>
                  <a:cubicBezTo>
                    <a:pt x="1466990" y="646161"/>
                    <a:pt x="1482908" y="662079"/>
                    <a:pt x="1482909" y="681714"/>
                  </a:cubicBezTo>
                  <a:lnTo>
                    <a:pt x="1482909" y="823920"/>
                  </a:lnTo>
                  <a:cubicBezTo>
                    <a:pt x="1482908" y="843555"/>
                    <a:pt x="1466990" y="859473"/>
                    <a:pt x="1447356" y="859473"/>
                  </a:cubicBezTo>
                  <a:lnTo>
                    <a:pt x="1092603" y="859472"/>
                  </a:lnTo>
                  <a:lnTo>
                    <a:pt x="1428832" y="1053595"/>
                  </a:lnTo>
                  <a:cubicBezTo>
                    <a:pt x="1445837" y="1063413"/>
                    <a:pt x="1451663" y="1085157"/>
                    <a:pt x="1441846" y="1102162"/>
                  </a:cubicBezTo>
                  <a:lnTo>
                    <a:pt x="1370743" y="1225316"/>
                  </a:lnTo>
                  <a:cubicBezTo>
                    <a:pt x="1360925" y="1242320"/>
                    <a:pt x="1339181" y="1248147"/>
                    <a:pt x="1322176" y="1238330"/>
                  </a:cubicBezTo>
                  <a:lnTo>
                    <a:pt x="956871" y="1027420"/>
                  </a:lnTo>
                  <a:lnTo>
                    <a:pt x="1173548" y="1402716"/>
                  </a:lnTo>
                  <a:cubicBezTo>
                    <a:pt x="1183365" y="1419720"/>
                    <a:pt x="1177539" y="1441464"/>
                    <a:pt x="1160534" y="1451282"/>
                  </a:cubicBezTo>
                  <a:lnTo>
                    <a:pt x="1037380" y="1522385"/>
                  </a:lnTo>
                  <a:cubicBezTo>
                    <a:pt x="1020376" y="1532202"/>
                    <a:pt x="998632" y="1526376"/>
                    <a:pt x="988814" y="1509372"/>
                  </a:cubicBezTo>
                  <a:lnTo>
                    <a:pt x="854179" y="1276176"/>
                  </a:lnTo>
                  <a:lnTo>
                    <a:pt x="854179" y="1570852"/>
                  </a:lnTo>
                  <a:cubicBezTo>
                    <a:pt x="854178" y="1590487"/>
                    <a:pt x="838260" y="1606404"/>
                    <a:pt x="818626" y="1606405"/>
                  </a:cubicBezTo>
                  <a:lnTo>
                    <a:pt x="676420" y="1606405"/>
                  </a:lnTo>
                  <a:cubicBezTo>
                    <a:pt x="656784" y="1606405"/>
                    <a:pt x="640867" y="1590487"/>
                    <a:pt x="640866" y="1570852"/>
                  </a:cubicBezTo>
                  <a:lnTo>
                    <a:pt x="640866" y="1244178"/>
                  </a:lnTo>
                  <a:lnTo>
                    <a:pt x="482507" y="1518466"/>
                  </a:lnTo>
                  <a:cubicBezTo>
                    <a:pt x="472689" y="1535471"/>
                    <a:pt x="450945" y="1541296"/>
                    <a:pt x="433940" y="1531480"/>
                  </a:cubicBezTo>
                  <a:lnTo>
                    <a:pt x="310786" y="1460377"/>
                  </a:lnTo>
                  <a:cubicBezTo>
                    <a:pt x="293782" y="1450559"/>
                    <a:pt x="287955" y="1428814"/>
                    <a:pt x="297773" y="1411810"/>
                  </a:cubicBezTo>
                  <a:lnTo>
                    <a:pt x="508683" y="1046504"/>
                  </a:lnTo>
                  <a:lnTo>
                    <a:pt x="133386" y="1263181"/>
                  </a:lnTo>
                  <a:cubicBezTo>
                    <a:pt x="116382" y="1272999"/>
                    <a:pt x="94637" y="1267172"/>
                    <a:pt x="84820" y="1250168"/>
                  </a:cubicBezTo>
                  <a:lnTo>
                    <a:pt x="13717" y="1127014"/>
                  </a:lnTo>
                  <a:cubicBezTo>
                    <a:pt x="3899" y="1110009"/>
                    <a:pt x="9726" y="1088265"/>
                    <a:pt x="26730" y="1078448"/>
                  </a:cubicBezTo>
                  <a:lnTo>
                    <a:pt x="308264" y="915904"/>
                  </a:lnTo>
                  <a:lnTo>
                    <a:pt x="35554" y="915904"/>
                  </a:lnTo>
                  <a:cubicBezTo>
                    <a:pt x="15918" y="915904"/>
                    <a:pt x="0" y="899986"/>
                    <a:pt x="0" y="880351"/>
                  </a:cubicBezTo>
                  <a:close/>
                </a:path>
              </a:pathLst>
            </a:custGeom>
            <a:solidFill>
              <a:srgbClr val="22B4B9"/>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十字星 21"/>
            <p:cNvSpPr/>
            <p:nvPr/>
          </p:nvSpPr>
          <p:spPr>
            <a:xfrm rot="10800000">
              <a:off x="8415385" y="1505544"/>
              <a:ext cx="322311" cy="322311"/>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FD8876"/>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p:cNvSpPr/>
            <p:nvPr/>
          </p:nvSpPr>
          <p:spPr>
            <a:xfrm>
              <a:off x="8737696" y="2427284"/>
              <a:ext cx="294914" cy="294914"/>
            </a:xfrm>
            <a:prstGeom prst="ellipse">
              <a:avLst/>
            </a:prstGeom>
            <a:noFill/>
            <a:ln w="57150">
              <a:solidFill>
                <a:srgbClr val="FD88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任意多边形 73"/>
            <p:cNvSpPr/>
            <p:nvPr/>
          </p:nvSpPr>
          <p:spPr>
            <a:xfrm rot="8286032">
              <a:off x="11555288" y="4901288"/>
              <a:ext cx="312138" cy="312138"/>
            </a:xfrm>
            <a:custGeom>
              <a:avLst/>
              <a:gdLst>
                <a:gd name="connsiteX0" fmla="*/ 0 w 777240"/>
                <a:gd name="connsiteY0" fmla="*/ 459723 h 777240"/>
                <a:gd name="connsiteX1" fmla="*/ 0 w 777240"/>
                <a:gd name="connsiteY1" fmla="*/ 317517 h 777240"/>
                <a:gd name="connsiteX2" fmla="*/ 35553 w 777240"/>
                <a:gd name="connsiteY2" fmla="*/ 281964 h 777240"/>
                <a:gd name="connsiteX3" fmla="*/ 281964 w 777240"/>
                <a:gd name="connsiteY3" fmla="*/ 281964 h 777240"/>
                <a:gd name="connsiteX4" fmla="*/ 281964 w 777240"/>
                <a:gd name="connsiteY4" fmla="*/ 35553 h 777240"/>
                <a:gd name="connsiteX5" fmla="*/ 317517 w 777240"/>
                <a:gd name="connsiteY5" fmla="*/ 0 h 777240"/>
                <a:gd name="connsiteX6" fmla="*/ 459723 w 777240"/>
                <a:gd name="connsiteY6" fmla="*/ 0 h 777240"/>
                <a:gd name="connsiteX7" fmla="*/ 495276 w 777240"/>
                <a:gd name="connsiteY7" fmla="*/ 35553 h 777240"/>
                <a:gd name="connsiteX8" fmla="*/ 495276 w 777240"/>
                <a:gd name="connsiteY8" fmla="*/ 281964 h 777240"/>
                <a:gd name="connsiteX9" fmla="*/ 741687 w 777240"/>
                <a:gd name="connsiteY9" fmla="*/ 281964 h 777240"/>
                <a:gd name="connsiteX10" fmla="*/ 777240 w 777240"/>
                <a:gd name="connsiteY10" fmla="*/ 317517 h 777240"/>
                <a:gd name="connsiteX11" fmla="*/ 777240 w 777240"/>
                <a:gd name="connsiteY11" fmla="*/ 459723 h 777240"/>
                <a:gd name="connsiteX12" fmla="*/ 741687 w 777240"/>
                <a:gd name="connsiteY12" fmla="*/ 495276 h 777240"/>
                <a:gd name="connsiteX13" fmla="*/ 495276 w 777240"/>
                <a:gd name="connsiteY13" fmla="*/ 495276 h 777240"/>
                <a:gd name="connsiteX14" fmla="*/ 495276 w 777240"/>
                <a:gd name="connsiteY14" fmla="*/ 741687 h 777240"/>
                <a:gd name="connsiteX15" fmla="*/ 459723 w 777240"/>
                <a:gd name="connsiteY15" fmla="*/ 777240 h 777240"/>
                <a:gd name="connsiteX16" fmla="*/ 317517 w 777240"/>
                <a:gd name="connsiteY16" fmla="*/ 777240 h 777240"/>
                <a:gd name="connsiteX17" fmla="*/ 281964 w 777240"/>
                <a:gd name="connsiteY17" fmla="*/ 741687 h 777240"/>
                <a:gd name="connsiteX18" fmla="*/ 281964 w 777240"/>
                <a:gd name="connsiteY18" fmla="*/ 495276 h 777240"/>
                <a:gd name="connsiteX19" fmla="*/ 35553 w 777240"/>
                <a:gd name="connsiteY19" fmla="*/ 495276 h 777240"/>
                <a:gd name="connsiteX20" fmla="*/ 0 w 777240"/>
                <a:gd name="connsiteY20" fmla="*/ 459723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7240" h="777240">
                  <a:moveTo>
                    <a:pt x="0" y="459723"/>
                  </a:moveTo>
                  <a:lnTo>
                    <a:pt x="0" y="317517"/>
                  </a:lnTo>
                  <a:cubicBezTo>
                    <a:pt x="0" y="297882"/>
                    <a:pt x="15918" y="281964"/>
                    <a:pt x="35553" y="281964"/>
                  </a:cubicBezTo>
                  <a:lnTo>
                    <a:pt x="281964" y="281964"/>
                  </a:lnTo>
                  <a:lnTo>
                    <a:pt x="281964" y="35553"/>
                  </a:lnTo>
                  <a:cubicBezTo>
                    <a:pt x="281964" y="15918"/>
                    <a:pt x="297882" y="0"/>
                    <a:pt x="317517" y="0"/>
                  </a:cubicBezTo>
                  <a:lnTo>
                    <a:pt x="459723" y="0"/>
                  </a:lnTo>
                  <a:cubicBezTo>
                    <a:pt x="479358" y="0"/>
                    <a:pt x="495276" y="15918"/>
                    <a:pt x="495276" y="35553"/>
                  </a:cubicBezTo>
                  <a:lnTo>
                    <a:pt x="495276" y="281964"/>
                  </a:lnTo>
                  <a:lnTo>
                    <a:pt x="741687" y="281964"/>
                  </a:lnTo>
                  <a:cubicBezTo>
                    <a:pt x="761322" y="281964"/>
                    <a:pt x="777240" y="297882"/>
                    <a:pt x="777240" y="317517"/>
                  </a:cubicBezTo>
                  <a:lnTo>
                    <a:pt x="777240" y="459723"/>
                  </a:lnTo>
                  <a:cubicBezTo>
                    <a:pt x="777240" y="479358"/>
                    <a:pt x="761322" y="495276"/>
                    <a:pt x="741687" y="495276"/>
                  </a:cubicBezTo>
                  <a:lnTo>
                    <a:pt x="495276" y="495276"/>
                  </a:lnTo>
                  <a:lnTo>
                    <a:pt x="495276" y="741687"/>
                  </a:lnTo>
                  <a:cubicBezTo>
                    <a:pt x="495276" y="761322"/>
                    <a:pt x="479358" y="777240"/>
                    <a:pt x="459723" y="777240"/>
                  </a:cubicBezTo>
                  <a:lnTo>
                    <a:pt x="317517" y="777240"/>
                  </a:lnTo>
                  <a:cubicBezTo>
                    <a:pt x="297882" y="777240"/>
                    <a:pt x="281964" y="761322"/>
                    <a:pt x="281964" y="741687"/>
                  </a:cubicBezTo>
                  <a:lnTo>
                    <a:pt x="281964" y="495276"/>
                  </a:lnTo>
                  <a:lnTo>
                    <a:pt x="35553" y="495276"/>
                  </a:lnTo>
                  <a:cubicBezTo>
                    <a:pt x="15918" y="495276"/>
                    <a:pt x="0" y="479358"/>
                    <a:pt x="0" y="459723"/>
                  </a:cubicBezTo>
                  <a:close/>
                </a:path>
              </a:pathLst>
            </a:custGeom>
            <a:solidFill>
              <a:srgbClr val="FFC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5" name="组合 49">
            <a:extLst>
              <a:ext uri="{FF2B5EF4-FFF2-40B4-BE49-F238E27FC236}">
                <a16:creationId xmlns:a16="http://schemas.microsoft.com/office/drawing/2014/main" id="{540F9803-25F9-4969-AC6E-C3D42671E5DC}"/>
              </a:ext>
            </a:extLst>
          </p:cNvPr>
          <p:cNvGrpSpPr/>
          <p:nvPr/>
        </p:nvGrpSpPr>
        <p:grpSpPr>
          <a:xfrm>
            <a:off x="3580848" y="150461"/>
            <a:ext cx="5413609" cy="1573320"/>
            <a:chOff x="3580848" y="-78139"/>
            <a:chExt cx="5413609" cy="1573320"/>
          </a:xfrm>
        </p:grpSpPr>
        <p:grpSp>
          <p:nvGrpSpPr>
            <p:cNvPr id="76" name="组合 30">
              <a:extLst>
                <a:ext uri="{FF2B5EF4-FFF2-40B4-BE49-F238E27FC236}">
                  <a16:creationId xmlns:a16="http://schemas.microsoft.com/office/drawing/2014/main" id="{2EB03295-7EB1-49C4-AE55-F72135C32D5B}"/>
                </a:ext>
              </a:extLst>
            </p:cNvPr>
            <p:cNvGrpSpPr/>
            <p:nvPr/>
          </p:nvGrpSpPr>
          <p:grpSpPr>
            <a:xfrm>
              <a:off x="3580848" y="-78139"/>
              <a:ext cx="5413609" cy="1573320"/>
              <a:chOff x="3580848" y="-78139"/>
              <a:chExt cx="5413609" cy="1573320"/>
            </a:xfrm>
          </p:grpSpPr>
          <p:pic>
            <p:nvPicPr>
              <p:cNvPr id="87" name="图片 5">
                <a:extLst>
                  <a:ext uri="{FF2B5EF4-FFF2-40B4-BE49-F238E27FC236}">
                    <a16:creationId xmlns:a16="http://schemas.microsoft.com/office/drawing/2014/main" id="{63747433-3BFE-4070-81B0-526F707124B6}"/>
                  </a:ext>
                </a:extLst>
              </p:cNvPr>
              <p:cNvPicPr>
                <a:picLocks noChangeAspect="1"/>
              </p:cNvPicPr>
              <p:nvPr/>
            </p:nvPicPr>
            <p:blipFill>
              <a:blip r:embed="rId4"/>
              <a:stretch>
                <a:fillRect/>
              </a:stretch>
            </p:blipFill>
            <p:spPr>
              <a:xfrm>
                <a:off x="3580848" y="70030"/>
                <a:ext cx="1461428" cy="1425151"/>
              </a:xfrm>
              <a:prstGeom prst="rect">
                <a:avLst/>
              </a:prstGeom>
            </p:spPr>
          </p:pic>
          <p:pic>
            <p:nvPicPr>
              <p:cNvPr id="88" name="图片 19">
                <a:extLst>
                  <a:ext uri="{FF2B5EF4-FFF2-40B4-BE49-F238E27FC236}">
                    <a16:creationId xmlns:a16="http://schemas.microsoft.com/office/drawing/2014/main" id="{92EE8FBA-F728-4E09-8D7F-4401EC09551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96112" y="-78139"/>
                <a:ext cx="1998345" cy="1408939"/>
              </a:xfrm>
              <a:prstGeom prst="rect">
                <a:avLst/>
              </a:prstGeom>
            </p:spPr>
          </p:pic>
        </p:grpSp>
        <p:grpSp>
          <p:nvGrpSpPr>
            <p:cNvPr id="77" name="组合 48">
              <a:extLst>
                <a:ext uri="{FF2B5EF4-FFF2-40B4-BE49-F238E27FC236}">
                  <a16:creationId xmlns:a16="http://schemas.microsoft.com/office/drawing/2014/main" id="{582E4632-3083-4FD6-AB97-95EAC9D24053}"/>
                </a:ext>
              </a:extLst>
            </p:cNvPr>
            <p:cNvGrpSpPr/>
            <p:nvPr/>
          </p:nvGrpSpPr>
          <p:grpSpPr>
            <a:xfrm>
              <a:off x="4800928" y="309946"/>
              <a:ext cx="2835887" cy="789045"/>
              <a:chOff x="4618048" y="1578948"/>
              <a:chExt cx="2835887" cy="789045"/>
            </a:xfrm>
          </p:grpSpPr>
          <p:grpSp>
            <p:nvGrpSpPr>
              <p:cNvPr id="78" name="组合 47">
                <a:extLst>
                  <a:ext uri="{FF2B5EF4-FFF2-40B4-BE49-F238E27FC236}">
                    <a16:creationId xmlns:a16="http://schemas.microsoft.com/office/drawing/2014/main" id="{FA1C4C9E-1881-4E10-B676-E75D8B5263CA}"/>
                  </a:ext>
                </a:extLst>
              </p:cNvPr>
              <p:cNvGrpSpPr/>
              <p:nvPr/>
            </p:nvGrpSpPr>
            <p:grpSpPr>
              <a:xfrm>
                <a:off x="4691062" y="1578948"/>
                <a:ext cx="2579370" cy="789045"/>
                <a:chOff x="5055870" y="2121795"/>
                <a:chExt cx="2579370" cy="789045"/>
              </a:xfrm>
            </p:grpSpPr>
            <p:sp>
              <p:nvSpPr>
                <p:cNvPr id="80" name="流程图: 终止 31">
                  <a:extLst>
                    <a:ext uri="{FF2B5EF4-FFF2-40B4-BE49-F238E27FC236}">
                      <a16:creationId xmlns:a16="http://schemas.microsoft.com/office/drawing/2014/main" id="{48879354-1E92-4B5E-8263-9692F261DF32}"/>
                    </a:ext>
                  </a:extLst>
                </p:cNvPr>
                <p:cNvSpPr/>
                <p:nvPr/>
              </p:nvSpPr>
              <p:spPr>
                <a:xfrm>
                  <a:off x="5204460" y="2278070"/>
                  <a:ext cx="2430780" cy="632770"/>
                </a:xfrm>
                <a:prstGeom prst="flowChartTerminator">
                  <a:avLst/>
                </a:prstGeom>
                <a:solidFill>
                  <a:srgbClr val="934B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1" name="组合 46">
                  <a:extLst>
                    <a:ext uri="{FF2B5EF4-FFF2-40B4-BE49-F238E27FC236}">
                      <a16:creationId xmlns:a16="http://schemas.microsoft.com/office/drawing/2014/main" id="{67190771-0B87-4632-B9C8-E6AB072D7B1F}"/>
                    </a:ext>
                  </a:extLst>
                </p:cNvPr>
                <p:cNvGrpSpPr/>
                <p:nvPr/>
              </p:nvGrpSpPr>
              <p:grpSpPr>
                <a:xfrm>
                  <a:off x="5055870" y="2121795"/>
                  <a:ext cx="2430780" cy="632770"/>
                  <a:chOff x="5055870" y="2121795"/>
                  <a:chExt cx="2430780" cy="632770"/>
                </a:xfrm>
              </p:grpSpPr>
              <p:grpSp>
                <p:nvGrpSpPr>
                  <p:cNvPr id="82" name="组合 41">
                    <a:extLst>
                      <a:ext uri="{FF2B5EF4-FFF2-40B4-BE49-F238E27FC236}">
                        <a16:creationId xmlns:a16="http://schemas.microsoft.com/office/drawing/2014/main" id="{4EA070D4-B5AF-41EB-8501-A8DC814C745F}"/>
                      </a:ext>
                    </a:extLst>
                  </p:cNvPr>
                  <p:cNvGrpSpPr/>
                  <p:nvPr/>
                </p:nvGrpSpPr>
                <p:grpSpPr>
                  <a:xfrm>
                    <a:off x="5055870" y="2121795"/>
                    <a:ext cx="2430780" cy="632770"/>
                    <a:chOff x="5055870" y="2121795"/>
                    <a:chExt cx="2430780" cy="632770"/>
                  </a:xfrm>
                </p:grpSpPr>
                <p:sp>
                  <p:nvSpPr>
                    <p:cNvPr id="85" name="任意多边形 38">
                      <a:extLst>
                        <a:ext uri="{FF2B5EF4-FFF2-40B4-BE49-F238E27FC236}">
                          <a16:creationId xmlns:a16="http://schemas.microsoft.com/office/drawing/2014/main" id="{E94B950E-3AD3-454F-9DCE-F35F1BB8EE39}"/>
                        </a:ext>
                      </a:extLst>
                    </p:cNvPr>
                    <p:cNvSpPr/>
                    <p:nvPr/>
                  </p:nvSpPr>
                  <p:spPr>
                    <a:xfrm>
                      <a:off x="5055870" y="2121795"/>
                      <a:ext cx="1344930" cy="632770"/>
                    </a:xfrm>
                    <a:custGeom>
                      <a:avLst/>
                      <a:gdLst>
                        <a:gd name="connsiteX0" fmla="*/ 391063 w 1344930"/>
                        <a:gd name="connsiteY0" fmla="*/ 0 h 632770"/>
                        <a:gd name="connsiteX1" fmla="*/ 1344930 w 1344930"/>
                        <a:gd name="connsiteY1" fmla="*/ 0 h 632770"/>
                        <a:gd name="connsiteX2" fmla="*/ 1344930 w 1344930"/>
                        <a:gd name="connsiteY2" fmla="*/ 632770 h 632770"/>
                        <a:gd name="connsiteX3" fmla="*/ 391063 w 1344930"/>
                        <a:gd name="connsiteY3" fmla="*/ 632770 h 632770"/>
                        <a:gd name="connsiteX4" fmla="*/ 0 w 1344930"/>
                        <a:gd name="connsiteY4" fmla="*/ 316385 h 632770"/>
                        <a:gd name="connsiteX5" fmla="*/ 391063 w 1344930"/>
                        <a:gd name="connsiteY5" fmla="*/ 0 h 632770"/>
                        <a:gd name="connsiteX0" fmla="*/ 1344930 w 1436370"/>
                        <a:gd name="connsiteY0" fmla="*/ 632770 h 724210"/>
                        <a:gd name="connsiteX1" fmla="*/ 391063 w 1436370"/>
                        <a:gd name="connsiteY1" fmla="*/ 632770 h 724210"/>
                        <a:gd name="connsiteX2" fmla="*/ 0 w 1436370"/>
                        <a:gd name="connsiteY2" fmla="*/ 316385 h 724210"/>
                        <a:gd name="connsiteX3" fmla="*/ 391063 w 1436370"/>
                        <a:gd name="connsiteY3" fmla="*/ 0 h 724210"/>
                        <a:gd name="connsiteX4" fmla="*/ 1344930 w 1436370"/>
                        <a:gd name="connsiteY4" fmla="*/ 0 h 724210"/>
                        <a:gd name="connsiteX5" fmla="*/ 1436370 w 1436370"/>
                        <a:gd name="connsiteY5" fmla="*/ 724210 h 724210"/>
                        <a:gd name="connsiteX0" fmla="*/ 1344930 w 1344930"/>
                        <a:gd name="connsiteY0" fmla="*/ 632770 h 632770"/>
                        <a:gd name="connsiteX1" fmla="*/ 391063 w 1344930"/>
                        <a:gd name="connsiteY1" fmla="*/ 632770 h 632770"/>
                        <a:gd name="connsiteX2" fmla="*/ 0 w 1344930"/>
                        <a:gd name="connsiteY2" fmla="*/ 316385 h 632770"/>
                        <a:gd name="connsiteX3" fmla="*/ 391063 w 1344930"/>
                        <a:gd name="connsiteY3" fmla="*/ 0 h 632770"/>
                        <a:gd name="connsiteX4" fmla="*/ 1344930 w 1344930"/>
                        <a:gd name="connsiteY4" fmla="*/ 0 h 632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4930" h="632770">
                          <a:moveTo>
                            <a:pt x="1344930" y="632770"/>
                          </a:moveTo>
                          <a:lnTo>
                            <a:pt x="391063" y="632770"/>
                          </a:lnTo>
                          <a:cubicBezTo>
                            <a:pt x="175106" y="632770"/>
                            <a:pt x="0" y="491129"/>
                            <a:pt x="0" y="316385"/>
                          </a:cubicBezTo>
                          <a:cubicBezTo>
                            <a:pt x="0" y="141641"/>
                            <a:pt x="175106" y="0"/>
                            <a:pt x="391063" y="0"/>
                          </a:cubicBezTo>
                          <a:lnTo>
                            <a:pt x="1344930" y="0"/>
                          </a:lnTo>
                        </a:path>
                      </a:pathLst>
                    </a:custGeom>
                    <a:noFill/>
                    <a:ln w="38100">
                      <a:solidFill>
                        <a:srgbClr val="2730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6" name="任意多边形 37">
                      <a:extLst>
                        <a:ext uri="{FF2B5EF4-FFF2-40B4-BE49-F238E27FC236}">
                          <a16:creationId xmlns:a16="http://schemas.microsoft.com/office/drawing/2014/main" id="{97E185CF-6592-43E2-8826-19B5B62A84A4}"/>
                        </a:ext>
                      </a:extLst>
                    </p:cNvPr>
                    <p:cNvSpPr/>
                    <p:nvPr/>
                  </p:nvSpPr>
                  <p:spPr>
                    <a:xfrm>
                      <a:off x="6842760" y="2121795"/>
                      <a:ext cx="643890" cy="632770"/>
                    </a:xfrm>
                    <a:custGeom>
                      <a:avLst/>
                      <a:gdLst>
                        <a:gd name="connsiteX0" fmla="*/ 0 w 643890"/>
                        <a:gd name="connsiteY0" fmla="*/ 0 h 632770"/>
                        <a:gd name="connsiteX1" fmla="*/ 252827 w 643890"/>
                        <a:gd name="connsiteY1" fmla="*/ 0 h 632770"/>
                        <a:gd name="connsiteX2" fmla="*/ 643890 w 643890"/>
                        <a:gd name="connsiteY2" fmla="*/ 316385 h 632770"/>
                        <a:gd name="connsiteX3" fmla="*/ 252827 w 643890"/>
                        <a:gd name="connsiteY3" fmla="*/ 632770 h 632770"/>
                        <a:gd name="connsiteX4" fmla="*/ 0 w 643890"/>
                        <a:gd name="connsiteY4" fmla="*/ 632770 h 632770"/>
                        <a:gd name="connsiteX5" fmla="*/ 0 w 643890"/>
                        <a:gd name="connsiteY5" fmla="*/ 0 h 632770"/>
                        <a:gd name="connsiteX0" fmla="*/ 0 w 643890"/>
                        <a:gd name="connsiteY0" fmla="*/ 632770 h 724210"/>
                        <a:gd name="connsiteX1" fmla="*/ 0 w 643890"/>
                        <a:gd name="connsiteY1" fmla="*/ 0 h 724210"/>
                        <a:gd name="connsiteX2" fmla="*/ 252827 w 643890"/>
                        <a:gd name="connsiteY2" fmla="*/ 0 h 724210"/>
                        <a:gd name="connsiteX3" fmla="*/ 643890 w 643890"/>
                        <a:gd name="connsiteY3" fmla="*/ 316385 h 724210"/>
                        <a:gd name="connsiteX4" fmla="*/ 252827 w 643890"/>
                        <a:gd name="connsiteY4" fmla="*/ 632770 h 724210"/>
                        <a:gd name="connsiteX5" fmla="*/ 91440 w 643890"/>
                        <a:gd name="connsiteY5" fmla="*/ 724210 h 724210"/>
                        <a:gd name="connsiteX0" fmla="*/ 0 w 643890"/>
                        <a:gd name="connsiteY0" fmla="*/ 632770 h 632770"/>
                        <a:gd name="connsiteX1" fmla="*/ 0 w 643890"/>
                        <a:gd name="connsiteY1" fmla="*/ 0 h 632770"/>
                        <a:gd name="connsiteX2" fmla="*/ 252827 w 643890"/>
                        <a:gd name="connsiteY2" fmla="*/ 0 h 632770"/>
                        <a:gd name="connsiteX3" fmla="*/ 643890 w 643890"/>
                        <a:gd name="connsiteY3" fmla="*/ 316385 h 632770"/>
                        <a:gd name="connsiteX4" fmla="*/ 252827 w 643890"/>
                        <a:gd name="connsiteY4" fmla="*/ 632770 h 632770"/>
                        <a:gd name="connsiteX0" fmla="*/ 0 w 643890"/>
                        <a:gd name="connsiteY0" fmla="*/ 0 h 632770"/>
                        <a:gd name="connsiteX1" fmla="*/ 252827 w 643890"/>
                        <a:gd name="connsiteY1" fmla="*/ 0 h 632770"/>
                        <a:gd name="connsiteX2" fmla="*/ 643890 w 643890"/>
                        <a:gd name="connsiteY2" fmla="*/ 316385 h 632770"/>
                        <a:gd name="connsiteX3" fmla="*/ 252827 w 643890"/>
                        <a:gd name="connsiteY3" fmla="*/ 632770 h 632770"/>
                      </a:gdLst>
                      <a:ahLst/>
                      <a:cxnLst>
                        <a:cxn ang="0">
                          <a:pos x="connsiteX0" y="connsiteY0"/>
                        </a:cxn>
                        <a:cxn ang="0">
                          <a:pos x="connsiteX1" y="connsiteY1"/>
                        </a:cxn>
                        <a:cxn ang="0">
                          <a:pos x="connsiteX2" y="connsiteY2"/>
                        </a:cxn>
                        <a:cxn ang="0">
                          <a:pos x="connsiteX3" y="connsiteY3"/>
                        </a:cxn>
                      </a:cxnLst>
                      <a:rect l="l" t="t" r="r" b="b"/>
                      <a:pathLst>
                        <a:path w="643890" h="632770">
                          <a:moveTo>
                            <a:pt x="0" y="0"/>
                          </a:moveTo>
                          <a:lnTo>
                            <a:pt x="252827" y="0"/>
                          </a:lnTo>
                          <a:cubicBezTo>
                            <a:pt x="468784" y="0"/>
                            <a:pt x="643890" y="141641"/>
                            <a:pt x="643890" y="316385"/>
                          </a:cubicBezTo>
                          <a:cubicBezTo>
                            <a:pt x="643890" y="491129"/>
                            <a:pt x="468784" y="632770"/>
                            <a:pt x="252827" y="632770"/>
                          </a:cubicBezTo>
                        </a:path>
                      </a:pathLst>
                    </a:custGeom>
                    <a:noFill/>
                    <a:ln w="38100">
                      <a:solidFill>
                        <a:srgbClr val="2730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cxnSp>
                <p:nvCxnSpPr>
                  <p:cNvPr id="83" name="直接连接符 42">
                    <a:extLst>
                      <a:ext uri="{FF2B5EF4-FFF2-40B4-BE49-F238E27FC236}">
                        <a16:creationId xmlns:a16="http://schemas.microsoft.com/office/drawing/2014/main" id="{745F1A3A-00C2-470E-B3B2-F54D66C260FB}"/>
                      </a:ext>
                    </a:extLst>
                  </p:cNvPr>
                  <p:cNvCxnSpPr/>
                  <p:nvPr/>
                </p:nvCxnSpPr>
                <p:spPr>
                  <a:xfrm>
                    <a:off x="6480881" y="2121795"/>
                    <a:ext cx="255199" cy="0"/>
                  </a:xfrm>
                  <a:prstGeom prst="line">
                    <a:avLst/>
                  </a:prstGeom>
                  <a:ln w="38100" cap="rnd">
                    <a:solidFill>
                      <a:srgbClr val="2A3364"/>
                    </a:solidFill>
                  </a:ln>
                </p:spPr>
                <p:style>
                  <a:lnRef idx="1">
                    <a:schemeClr val="accent1"/>
                  </a:lnRef>
                  <a:fillRef idx="0">
                    <a:schemeClr val="accent1"/>
                  </a:fillRef>
                  <a:effectRef idx="0">
                    <a:schemeClr val="accent1"/>
                  </a:effectRef>
                  <a:fontRef idx="minor">
                    <a:schemeClr val="tx1"/>
                  </a:fontRef>
                </p:style>
              </p:cxnSp>
              <p:cxnSp>
                <p:nvCxnSpPr>
                  <p:cNvPr id="84" name="直接连接符 44">
                    <a:extLst>
                      <a:ext uri="{FF2B5EF4-FFF2-40B4-BE49-F238E27FC236}">
                        <a16:creationId xmlns:a16="http://schemas.microsoft.com/office/drawing/2014/main" id="{4EAF38FC-5F71-4441-9A72-53E122B109F0}"/>
                      </a:ext>
                    </a:extLst>
                  </p:cNvPr>
                  <p:cNvCxnSpPr/>
                  <p:nvPr/>
                </p:nvCxnSpPr>
                <p:spPr>
                  <a:xfrm>
                    <a:off x="6526601" y="2754565"/>
                    <a:ext cx="514279" cy="0"/>
                  </a:xfrm>
                  <a:prstGeom prst="line">
                    <a:avLst/>
                  </a:prstGeom>
                  <a:ln w="38100" cap="rnd">
                    <a:solidFill>
                      <a:srgbClr val="2A3364"/>
                    </a:solidFill>
                  </a:ln>
                </p:spPr>
                <p:style>
                  <a:lnRef idx="1">
                    <a:schemeClr val="accent1"/>
                  </a:lnRef>
                  <a:fillRef idx="0">
                    <a:schemeClr val="accent1"/>
                  </a:fillRef>
                  <a:effectRef idx="0">
                    <a:schemeClr val="accent1"/>
                  </a:effectRef>
                  <a:fontRef idx="minor">
                    <a:schemeClr val="tx1"/>
                  </a:fontRef>
                </p:style>
              </p:cxnSp>
            </p:grpSp>
          </p:grpSp>
          <p:sp>
            <p:nvSpPr>
              <p:cNvPr id="79" name="文本框 29">
                <a:extLst>
                  <a:ext uri="{FF2B5EF4-FFF2-40B4-BE49-F238E27FC236}">
                    <a16:creationId xmlns:a16="http://schemas.microsoft.com/office/drawing/2014/main" id="{0947138E-F33D-43E2-BA2E-7098136B107A}"/>
                  </a:ext>
                </a:extLst>
              </p:cNvPr>
              <p:cNvSpPr txBox="1"/>
              <p:nvPr/>
            </p:nvSpPr>
            <p:spPr>
              <a:xfrm>
                <a:off x="4618048" y="1653010"/>
                <a:ext cx="2835887" cy="584775"/>
              </a:xfrm>
              <a:prstGeom prst="rect">
                <a:avLst/>
              </a:prstGeom>
              <a:noFill/>
            </p:spPr>
            <p:txBody>
              <a:bodyPr wrap="square" rtlCol="0">
                <a:spAutoFit/>
              </a:bodyPr>
              <a:lstStyle/>
              <a:p>
                <a:pPr algn="ctr"/>
                <a:r>
                  <a:rPr lang="zh-TW" altLang="en-US" sz="3200" dirty="0">
                    <a:solidFill>
                      <a:schemeClr val="bg1"/>
                    </a:solidFill>
                    <a:latin typeface="印品粗朗体" panose="02000000000000000000" pitchFamily="2" charset="-122"/>
                    <a:ea typeface="印品粗朗体" panose="02000000000000000000" pitchFamily="2" charset="-122"/>
                  </a:rPr>
                  <a:t>學期結束</a:t>
                </a:r>
                <a:endParaRPr lang="zh-CN" altLang="en-US" sz="3200" dirty="0">
                  <a:solidFill>
                    <a:schemeClr val="bg1"/>
                  </a:solidFill>
                  <a:latin typeface="印品粗朗体" panose="02000000000000000000" pitchFamily="2" charset="-122"/>
                  <a:ea typeface="印品粗朗体" panose="02000000000000000000" pitchFamily="2" charset="-122"/>
                </a:endParaRPr>
              </a:p>
            </p:txBody>
          </p:sp>
        </p:grpSp>
      </p:grpSp>
      <p:sp>
        <p:nvSpPr>
          <p:cNvPr id="4" name="日期版面配置區 3">
            <a:extLst>
              <a:ext uri="{FF2B5EF4-FFF2-40B4-BE49-F238E27FC236}">
                <a16:creationId xmlns:a16="http://schemas.microsoft.com/office/drawing/2014/main" id="{D78A504E-AA98-480F-B983-F9AE6779C4E5}"/>
              </a:ext>
            </a:extLst>
          </p:cNvPr>
          <p:cNvSpPr>
            <a:spLocks noGrp="1"/>
          </p:cNvSpPr>
          <p:nvPr>
            <p:ph type="dt" sz="half" idx="10"/>
          </p:nvPr>
        </p:nvSpPr>
        <p:spPr/>
        <p:txBody>
          <a:bodyPr/>
          <a:lstStyle/>
          <a:p>
            <a:fld id="{A3FA67B8-BF39-4BC9-AC80-3B43CDDF893E}" type="datetime3">
              <a:rPr lang="zh-CN" altLang="en-US" smtClean="0"/>
              <a:t>2024年5月25日星期六</a:t>
            </a:fld>
            <a:endParaRPr lang="zh-CN" altLang="en-US" dirty="0"/>
          </a:p>
        </p:txBody>
      </p:sp>
      <p:sp>
        <p:nvSpPr>
          <p:cNvPr id="22" name="投影片編號版面配置區 21">
            <a:extLst>
              <a:ext uri="{FF2B5EF4-FFF2-40B4-BE49-F238E27FC236}">
                <a16:creationId xmlns:a16="http://schemas.microsoft.com/office/drawing/2014/main" id="{78B48403-F72E-47F6-B79B-70D2EC40FB62}"/>
              </a:ext>
            </a:extLst>
          </p:cNvPr>
          <p:cNvSpPr>
            <a:spLocks noGrp="1"/>
          </p:cNvSpPr>
          <p:nvPr>
            <p:ph type="sldNum" sz="quarter" idx="12"/>
          </p:nvPr>
        </p:nvSpPr>
        <p:spPr/>
        <p:txBody>
          <a:bodyPr/>
          <a:lstStyle/>
          <a:p>
            <a:fld id="{4F2C8810-9F3D-4F9A-81B8-042C148954C9}" type="slidenum">
              <a:rPr lang="zh-CN" altLang="en-US" smtClean="0"/>
              <a:t>30</a:t>
            </a:fld>
            <a:endParaRPr lang="zh-CN" altLang="en-US"/>
          </a:p>
        </p:txBody>
      </p:sp>
    </p:spTree>
    <p:extLst>
      <p:ext uri="{BB962C8B-B14F-4D97-AF65-F5344CB8AC3E}">
        <p14:creationId xmlns:p14="http://schemas.microsoft.com/office/powerpoint/2010/main" val="958387603"/>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群組 28">
            <a:extLst>
              <a:ext uri="{FF2B5EF4-FFF2-40B4-BE49-F238E27FC236}">
                <a16:creationId xmlns:a16="http://schemas.microsoft.com/office/drawing/2014/main" id="{FFC278E8-E9CF-4B97-B779-9B928BE77C42}"/>
              </a:ext>
            </a:extLst>
          </p:cNvPr>
          <p:cNvGrpSpPr/>
          <p:nvPr/>
        </p:nvGrpSpPr>
        <p:grpSpPr>
          <a:xfrm>
            <a:off x="-2614936" y="2008942"/>
            <a:ext cx="5872489" cy="3836046"/>
            <a:chOff x="4758683" y="1505544"/>
            <a:chExt cx="7154860" cy="5344230"/>
          </a:xfrm>
        </p:grpSpPr>
        <p:grpSp>
          <p:nvGrpSpPr>
            <p:cNvPr id="30" name="组合 1">
              <a:extLst>
                <a:ext uri="{FF2B5EF4-FFF2-40B4-BE49-F238E27FC236}">
                  <a16:creationId xmlns:a16="http://schemas.microsoft.com/office/drawing/2014/main" id="{0B684636-CF9B-42BD-A791-FBE4747F6A33}"/>
                </a:ext>
              </a:extLst>
            </p:cNvPr>
            <p:cNvGrpSpPr/>
            <p:nvPr/>
          </p:nvGrpSpPr>
          <p:grpSpPr>
            <a:xfrm>
              <a:off x="8093608" y="3048000"/>
              <a:ext cx="3435446" cy="3801774"/>
              <a:chOff x="8093608" y="3048000"/>
              <a:chExt cx="3435446" cy="3801774"/>
            </a:xfrm>
          </p:grpSpPr>
          <p:grpSp>
            <p:nvGrpSpPr>
              <p:cNvPr id="45" name="组合 22">
                <a:extLst>
                  <a:ext uri="{FF2B5EF4-FFF2-40B4-BE49-F238E27FC236}">
                    <a16:creationId xmlns:a16="http://schemas.microsoft.com/office/drawing/2014/main" id="{78F920E1-6C7C-4ACE-86D7-BAC40D047D2D}"/>
                  </a:ext>
                </a:extLst>
              </p:cNvPr>
              <p:cNvGrpSpPr/>
              <p:nvPr/>
            </p:nvGrpSpPr>
            <p:grpSpPr>
              <a:xfrm>
                <a:off x="8093608" y="3048000"/>
                <a:ext cx="3435446" cy="3801774"/>
                <a:chOff x="5953966" y="727650"/>
                <a:chExt cx="5050228" cy="5588744"/>
              </a:xfrm>
            </p:grpSpPr>
            <p:grpSp>
              <p:nvGrpSpPr>
                <p:cNvPr id="47" name="组合 23">
                  <a:extLst>
                    <a:ext uri="{FF2B5EF4-FFF2-40B4-BE49-F238E27FC236}">
                      <a16:creationId xmlns:a16="http://schemas.microsoft.com/office/drawing/2014/main" id="{075FB222-2C6B-47CD-962C-2918742F378A}"/>
                    </a:ext>
                  </a:extLst>
                </p:cNvPr>
                <p:cNvGrpSpPr/>
                <p:nvPr/>
              </p:nvGrpSpPr>
              <p:grpSpPr>
                <a:xfrm>
                  <a:off x="6382492" y="1461220"/>
                  <a:ext cx="4193177" cy="4827038"/>
                  <a:chOff x="6355581" y="1461220"/>
                  <a:chExt cx="4193177" cy="4827038"/>
                </a:xfrm>
              </p:grpSpPr>
              <p:cxnSp>
                <p:nvCxnSpPr>
                  <p:cNvPr id="71" name="直接连接符 39">
                    <a:extLst>
                      <a:ext uri="{FF2B5EF4-FFF2-40B4-BE49-F238E27FC236}">
                        <a16:creationId xmlns:a16="http://schemas.microsoft.com/office/drawing/2014/main" id="{045F8956-86AB-4AD4-8D72-A18116F12CE9}"/>
                      </a:ext>
                    </a:extLst>
                  </p:cNvPr>
                  <p:cNvCxnSpPr/>
                  <p:nvPr/>
                </p:nvCxnSpPr>
                <p:spPr>
                  <a:xfrm>
                    <a:off x="9061498" y="1461220"/>
                    <a:ext cx="1487260" cy="0"/>
                  </a:xfrm>
                  <a:prstGeom prst="line">
                    <a:avLst/>
                  </a:prstGeom>
                  <a:noFill/>
                  <a:ln w="9525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72" name="直接连接符 40">
                    <a:extLst>
                      <a:ext uri="{FF2B5EF4-FFF2-40B4-BE49-F238E27FC236}">
                        <a16:creationId xmlns:a16="http://schemas.microsoft.com/office/drawing/2014/main" id="{E8C6058D-A2D1-4A25-9CA7-033F4D073023}"/>
                      </a:ext>
                    </a:extLst>
                  </p:cNvPr>
                  <p:cNvCxnSpPr/>
                  <p:nvPr/>
                </p:nvCxnSpPr>
                <p:spPr>
                  <a:xfrm>
                    <a:off x="10548758" y="1461220"/>
                    <a:ext cx="0" cy="4812971"/>
                  </a:xfrm>
                  <a:prstGeom prst="line">
                    <a:avLst/>
                  </a:prstGeom>
                  <a:noFill/>
                  <a:ln w="9525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73" name="直接连接符 41">
                    <a:extLst>
                      <a:ext uri="{FF2B5EF4-FFF2-40B4-BE49-F238E27FC236}">
                        <a16:creationId xmlns:a16="http://schemas.microsoft.com/office/drawing/2014/main" id="{DF7553AC-DDC1-4398-BB35-77CD9C41F32E}"/>
                      </a:ext>
                    </a:extLst>
                  </p:cNvPr>
                  <p:cNvCxnSpPr/>
                  <p:nvPr/>
                </p:nvCxnSpPr>
                <p:spPr>
                  <a:xfrm flipV="1">
                    <a:off x="6355581" y="1461224"/>
                    <a:ext cx="0" cy="4827034"/>
                  </a:xfrm>
                  <a:prstGeom prst="line">
                    <a:avLst/>
                  </a:prstGeom>
                  <a:noFill/>
                  <a:ln w="9525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74" name="直接连接符 42">
                    <a:extLst>
                      <a:ext uri="{FF2B5EF4-FFF2-40B4-BE49-F238E27FC236}">
                        <a16:creationId xmlns:a16="http://schemas.microsoft.com/office/drawing/2014/main" id="{DECC65B9-21C8-4040-9AA4-6E8285612B1A}"/>
                      </a:ext>
                    </a:extLst>
                  </p:cNvPr>
                  <p:cNvCxnSpPr/>
                  <p:nvPr/>
                </p:nvCxnSpPr>
                <p:spPr>
                  <a:xfrm>
                    <a:off x="6355581" y="1461224"/>
                    <a:ext cx="2708939" cy="0"/>
                  </a:xfrm>
                  <a:prstGeom prst="line">
                    <a:avLst/>
                  </a:prstGeom>
                  <a:noFill/>
                  <a:ln w="9525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cxnSp>
            </p:grpSp>
            <p:sp>
              <p:nvSpPr>
                <p:cNvPr id="48" name="椭圆 24">
                  <a:extLst>
                    <a:ext uri="{FF2B5EF4-FFF2-40B4-BE49-F238E27FC236}">
                      <a16:creationId xmlns:a16="http://schemas.microsoft.com/office/drawing/2014/main" id="{57867EF5-38B9-4AB3-9435-5BFCD03ED1E6}"/>
                    </a:ext>
                  </a:extLst>
                </p:cNvPr>
                <p:cNvSpPr/>
                <p:nvPr/>
              </p:nvSpPr>
              <p:spPr>
                <a:xfrm flipV="1">
                  <a:off x="8409866" y="898428"/>
                  <a:ext cx="138428" cy="138428"/>
                </a:xfrm>
                <a:prstGeom prst="ellipse">
                  <a:avLst/>
                </a:prstGeom>
                <a:noFill/>
                <a:ln w="47625"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9" name="组合 25">
                  <a:extLst>
                    <a:ext uri="{FF2B5EF4-FFF2-40B4-BE49-F238E27FC236}">
                      <a16:creationId xmlns:a16="http://schemas.microsoft.com/office/drawing/2014/main" id="{C5DA6018-062E-49C2-A7A5-15E16B542965}"/>
                    </a:ext>
                  </a:extLst>
                </p:cNvPr>
                <p:cNvGrpSpPr/>
                <p:nvPr/>
              </p:nvGrpSpPr>
              <p:grpSpPr>
                <a:xfrm>
                  <a:off x="5953966" y="727650"/>
                  <a:ext cx="5050228" cy="5588744"/>
                  <a:chOff x="5953966" y="727650"/>
                  <a:chExt cx="5050228" cy="5588744"/>
                </a:xfrm>
              </p:grpSpPr>
              <p:cxnSp>
                <p:nvCxnSpPr>
                  <p:cNvPr id="59" name="直接连接符 27">
                    <a:extLst>
                      <a:ext uri="{FF2B5EF4-FFF2-40B4-BE49-F238E27FC236}">
                        <a16:creationId xmlns:a16="http://schemas.microsoft.com/office/drawing/2014/main" id="{6C67613E-FA3C-413E-BC2F-BD356734077A}"/>
                      </a:ext>
                    </a:extLst>
                  </p:cNvPr>
                  <p:cNvCxnSpPr>
                    <a:cxnSpLocks/>
                    <a:endCxn id="68" idx="0"/>
                  </p:cNvCxnSpPr>
                  <p:nvPr/>
                </p:nvCxnSpPr>
                <p:spPr>
                  <a:xfrm flipV="1">
                    <a:off x="10392004" y="729120"/>
                    <a:ext cx="237758" cy="1"/>
                  </a:xfrm>
                  <a:prstGeom prst="line">
                    <a:avLst/>
                  </a:prstGeom>
                  <a:noFill/>
                  <a:ln w="1016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60" name="组合 28">
                    <a:extLst>
                      <a:ext uri="{FF2B5EF4-FFF2-40B4-BE49-F238E27FC236}">
                        <a16:creationId xmlns:a16="http://schemas.microsoft.com/office/drawing/2014/main" id="{9D012FF5-042A-4D59-9C5F-9E83A2BC8471}"/>
                      </a:ext>
                    </a:extLst>
                  </p:cNvPr>
                  <p:cNvGrpSpPr/>
                  <p:nvPr/>
                </p:nvGrpSpPr>
                <p:grpSpPr>
                  <a:xfrm>
                    <a:off x="5953966" y="727650"/>
                    <a:ext cx="5050228" cy="5588744"/>
                    <a:chOff x="5953966" y="727650"/>
                    <a:chExt cx="5050228" cy="5588744"/>
                  </a:xfrm>
                </p:grpSpPr>
                <p:cxnSp>
                  <p:nvCxnSpPr>
                    <p:cNvPr id="61" name="直接连接符 29">
                      <a:extLst>
                        <a:ext uri="{FF2B5EF4-FFF2-40B4-BE49-F238E27FC236}">
                          <a16:creationId xmlns:a16="http://schemas.microsoft.com/office/drawing/2014/main" id="{DE7906F7-5B55-49F9-801A-BEABC1BA4F4F}"/>
                        </a:ext>
                      </a:extLst>
                    </p:cNvPr>
                    <p:cNvCxnSpPr/>
                    <p:nvPr/>
                  </p:nvCxnSpPr>
                  <p:spPr>
                    <a:xfrm>
                      <a:off x="9865957" y="727666"/>
                      <a:ext cx="328439" cy="0"/>
                    </a:xfrm>
                    <a:prstGeom prst="line">
                      <a:avLst/>
                    </a:prstGeom>
                    <a:noFill/>
                    <a:ln w="1016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62" name="直接连接符 30">
                      <a:extLst>
                        <a:ext uri="{FF2B5EF4-FFF2-40B4-BE49-F238E27FC236}">
                          <a16:creationId xmlns:a16="http://schemas.microsoft.com/office/drawing/2014/main" id="{EB0CF160-DD0D-4C76-B93B-E34C37FD0B6B}"/>
                        </a:ext>
                      </a:extLst>
                    </p:cNvPr>
                    <p:cNvCxnSpPr>
                      <a:cxnSpLocks/>
                      <a:endCxn id="66" idx="0"/>
                    </p:cNvCxnSpPr>
                    <p:nvPr/>
                  </p:nvCxnSpPr>
                  <p:spPr>
                    <a:xfrm flipV="1">
                      <a:off x="5954499" y="1102082"/>
                      <a:ext cx="920" cy="261450"/>
                    </a:xfrm>
                    <a:prstGeom prst="line">
                      <a:avLst/>
                    </a:prstGeom>
                    <a:noFill/>
                    <a:ln w="1016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63" name="直接连接符 31">
                      <a:extLst>
                        <a:ext uri="{FF2B5EF4-FFF2-40B4-BE49-F238E27FC236}">
                          <a16:creationId xmlns:a16="http://schemas.microsoft.com/office/drawing/2014/main" id="{0191B4C1-7004-4B9F-93AF-A9361643D1BA}"/>
                        </a:ext>
                      </a:extLst>
                    </p:cNvPr>
                    <p:cNvCxnSpPr/>
                    <p:nvPr/>
                  </p:nvCxnSpPr>
                  <p:spPr>
                    <a:xfrm>
                      <a:off x="6300195" y="727666"/>
                      <a:ext cx="3386415" cy="0"/>
                    </a:xfrm>
                    <a:prstGeom prst="line">
                      <a:avLst/>
                    </a:prstGeom>
                    <a:noFill/>
                    <a:ln w="1016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64" name="直接连接符 32">
                      <a:extLst>
                        <a:ext uri="{FF2B5EF4-FFF2-40B4-BE49-F238E27FC236}">
                          <a16:creationId xmlns:a16="http://schemas.microsoft.com/office/drawing/2014/main" id="{FB4808BA-D5DB-4CA1-B6DA-652A38920E32}"/>
                        </a:ext>
                      </a:extLst>
                    </p:cNvPr>
                    <p:cNvCxnSpPr/>
                    <p:nvPr/>
                  </p:nvCxnSpPr>
                  <p:spPr>
                    <a:xfrm flipV="1">
                      <a:off x="5954501" y="1579434"/>
                      <a:ext cx="0" cy="469174"/>
                    </a:xfrm>
                    <a:prstGeom prst="line">
                      <a:avLst/>
                    </a:prstGeom>
                    <a:noFill/>
                    <a:ln w="1016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65" name="直接连接符 33">
                      <a:extLst>
                        <a:ext uri="{FF2B5EF4-FFF2-40B4-BE49-F238E27FC236}">
                          <a16:creationId xmlns:a16="http://schemas.microsoft.com/office/drawing/2014/main" id="{7483A8AE-CC34-4C77-B42E-2DBAD116B6A1}"/>
                        </a:ext>
                      </a:extLst>
                    </p:cNvPr>
                    <p:cNvCxnSpPr/>
                    <p:nvPr/>
                  </p:nvCxnSpPr>
                  <p:spPr>
                    <a:xfrm flipV="1">
                      <a:off x="5954501" y="3084928"/>
                      <a:ext cx="0" cy="3231466"/>
                    </a:xfrm>
                    <a:prstGeom prst="line">
                      <a:avLst/>
                    </a:prstGeom>
                    <a:noFill/>
                    <a:ln w="1016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cxnSp>
                <p:sp>
                  <p:nvSpPr>
                    <p:cNvPr id="66" name="弧形 65">
                      <a:extLst>
                        <a:ext uri="{FF2B5EF4-FFF2-40B4-BE49-F238E27FC236}">
                          <a16:creationId xmlns:a16="http://schemas.microsoft.com/office/drawing/2014/main" id="{7EC5F853-EEFC-4A40-A4F6-CADB7F729694}"/>
                        </a:ext>
                      </a:extLst>
                    </p:cNvPr>
                    <p:cNvSpPr/>
                    <p:nvPr/>
                  </p:nvSpPr>
                  <p:spPr>
                    <a:xfrm rot="10800000">
                      <a:off x="5953966" y="727650"/>
                      <a:ext cx="685800" cy="685800"/>
                    </a:xfrm>
                    <a:prstGeom prst="arc">
                      <a:avLst>
                        <a:gd name="adj1" fmla="val 21283430"/>
                        <a:gd name="adj2" fmla="val 5433375"/>
                      </a:avLst>
                    </a:prstGeom>
                    <a:noFill/>
                    <a:ln w="1016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7" name="直接连接符 35">
                      <a:extLst>
                        <a:ext uri="{FF2B5EF4-FFF2-40B4-BE49-F238E27FC236}">
                          <a16:creationId xmlns:a16="http://schemas.microsoft.com/office/drawing/2014/main" id="{F77D002D-B04C-4013-A8AD-EDE2B3D6E770}"/>
                        </a:ext>
                      </a:extLst>
                    </p:cNvPr>
                    <p:cNvCxnSpPr>
                      <a:cxnSpLocks/>
                      <a:stCxn id="68" idx="2"/>
                    </p:cNvCxnSpPr>
                    <p:nvPr/>
                  </p:nvCxnSpPr>
                  <p:spPr>
                    <a:xfrm>
                      <a:off x="11004178" y="1073895"/>
                      <a:ext cx="1" cy="5200296"/>
                    </a:xfrm>
                    <a:prstGeom prst="line">
                      <a:avLst/>
                    </a:prstGeom>
                    <a:noFill/>
                    <a:ln w="1016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cxnSp>
                <p:sp>
                  <p:nvSpPr>
                    <p:cNvPr id="68" name="弧形 67">
                      <a:extLst>
                        <a:ext uri="{FF2B5EF4-FFF2-40B4-BE49-F238E27FC236}">
                          <a16:creationId xmlns:a16="http://schemas.microsoft.com/office/drawing/2014/main" id="{A874A5C6-E31A-4EA7-A891-AE022DCFC845}"/>
                        </a:ext>
                      </a:extLst>
                    </p:cNvPr>
                    <p:cNvSpPr/>
                    <p:nvPr/>
                  </p:nvSpPr>
                  <p:spPr>
                    <a:xfrm rot="16200000">
                      <a:off x="10318394" y="727666"/>
                      <a:ext cx="685800" cy="685800"/>
                    </a:xfrm>
                    <a:prstGeom prst="arc">
                      <a:avLst>
                        <a:gd name="adj1" fmla="val 21283430"/>
                        <a:gd name="adj2" fmla="val 5433375"/>
                      </a:avLst>
                    </a:prstGeom>
                    <a:noFill/>
                    <a:ln w="1016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9" name="直接连接符 37">
                      <a:extLst>
                        <a:ext uri="{FF2B5EF4-FFF2-40B4-BE49-F238E27FC236}">
                          <a16:creationId xmlns:a16="http://schemas.microsoft.com/office/drawing/2014/main" id="{70848BCE-FCC7-40E7-84DD-4326AA4FE939}"/>
                        </a:ext>
                      </a:extLst>
                    </p:cNvPr>
                    <p:cNvCxnSpPr/>
                    <p:nvPr/>
                  </p:nvCxnSpPr>
                  <p:spPr>
                    <a:xfrm flipV="1">
                      <a:off x="5954501" y="2288094"/>
                      <a:ext cx="0" cy="171994"/>
                    </a:xfrm>
                    <a:prstGeom prst="line">
                      <a:avLst/>
                    </a:prstGeom>
                    <a:noFill/>
                    <a:ln w="1016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70" name="直接连接符 38">
                      <a:extLst>
                        <a:ext uri="{FF2B5EF4-FFF2-40B4-BE49-F238E27FC236}">
                          <a16:creationId xmlns:a16="http://schemas.microsoft.com/office/drawing/2014/main" id="{35F628E4-F765-4F8C-9025-C8C75CC73093}"/>
                        </a:ext>
                      </a:extLst>
                    </p:cNvPr>
                    <p:cNvCxnSpPr/>
                    <p:nvPr/>
                  </p:nvCxnSpPr>
                  <p:spPr>
                    <a:xfrm flipV="1">
                      <a:off x="5954501" y="2684334"/>
                      <a:ext cx="0" cy="171994"/>
                    </a:xfrm>
                    <a:prstGeom prst="line">
                      <a:avLst/>
                    </a:prstGeom>
                    <a:noFill/>
                    <a:ln w="1016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cxnSp>
              </p:grpSp>
            </p:grpSp>
            <p:sp>
              <p:nvSpPr>
                <p:cNvPr id="52" name="圆角矩形 26">
                  <a:extLst>
                    <a:ext uri="{FF2B5EF4-FFF2-40B4-BE49-F238E27FC236}">
                      <a16:creationId xmlns:a16="http://schemas.microsoft.com/office/drawing/2014/main" id="{A058F77E-EE0A-41E2-B3F0-53439087A467}"/>
                    </a:ext>
                  </a:extLst>
                </p:cNvPr>
                <p:cNvSpPr/>
                <p:nvPr/>
              </p:nvSpPr>
              <p:spPr>
                <a:xfrm>
                  <a:off x="7974255" y="1174651"/>
                  <a:ext cx="1009650" cy="108585"/>
                </a:xfrm>
                <a:prstGeom prst="roundRect">
                  <a:avLst>
                    <a:gd name="adj" fmla="val 50000"/>
                  </a:avLst>
                </a:prstGeom>
                <a:noFill/>
                <a:ln w="47625"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6" name="图片 43">
                <a:extLst>
                  <a:ext uri="{FF2B5EF4-FFF2-40B4-BE49-F238E27FC236}">
                    <a16:creationId xmlns:a16="http://schemas.microsoft.com/office/drawing/2014/main" id="{A547CE6B-D9BF-4731-9504-B2C53B8DE7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5945" y="3750043"/>
                <a:ext cx="2943412" cy="2524834"/>
              </a:xfrm>
              <a:prstGeom prst="rect">
                <a:avLst/>
              </a:prstGeom>
              <a:ln w="76200">
                <a:solidFill>
                  <a:srgbClr val="55BEED"/>
                </a:solidFill>
              </a:ln>
            </p:spPr>
          </p:pic>
        </p:grpSp>
        <p:sp>
          <p:nvSpPr>
            <p:cNvPr id="31" name="任意多边形 61">
              <a:extLst>
                <a:ext uri="{FF2B5EF4-FFF2-40B4-BE49-F238E27FC236}">
                  <a16:creationId xmlns:a16="http://schemas.microsoft.com/office/drawing/2014/main" id="{078058E2-BF06-45C4-AD65-D0A176E09B83}"/>
                </a:ext>
              </a:extLst>
            </p:cNvPr>
            <p:cNvSpPr/>
            <p:nvPr/>
          </p:nvSpPr>
          <p:spPr>
            <a:xfrm rot="8286032">
              <a:off x="6965145" y="3146640"/>
              <a:ext cx="312138" cy="312138"/>
            </a:xfrm>
            <a:custGeom>
              <a:avLst/>
              <a:gdLst>
                <a:gd name="connsiteX0" fmla="*/ 0 w 777240"/>
                <a:gd name="connsiteY0" fmla="*/ 459723 h 777240"/>
                <a:gd name="connsiteX1" fmla="*/ 0 w 777240"/>
                <a:gd name="connsiteY1" fmla="*/ 317517 h 777240"/>
                <a:gd name="connsiteX2" fmla="*/ 35553 w 777240"/>
                <a:gd name="connsiteY2" fmla="*/ 281964 h 777240"/>
                <a:gd name="connsiteX3" fmla="*/ 281964 w 777240"/>
                <a:gd name="connsiteY3" fmla="*/ 281964 h 777240"/>
                <a:gd name="connsiteX4" fmla="*/ 281964 w 777240"/>
                <a:gd name="connsiteY4" fmla="*/ 35553 h 777240"/>
                <a:gd name="connsiteX5" fmla="*/ 317517 w 777240"/>
                <a:gd name="connsiteY5" fmla="*/ 0 h 777240"/>
                <a:gd name="connsiteX6" fmla="*/ 459723 w 777240"/>
                <a:gd name="connsiteY6" fmla="*/ 0 h 777240"/>
                <a:gd name="connsiteX7" fmla="*/ 495276 w 777240"/>
                <a:gd name="connsiteY7" fmla="*/ 35553 h 777240"/>
                <a:gd name="connsiteX8" fmla="*/ 495276 w 777240"/>
                <a:gd name="connsiteY8" fmla="*/ 281964 h 777240"/>
                <a:gd name="connsiteX9" fmla="*/ 741687 w 777240"/>
                <a:gd name="connsiteY9" fmla="*/ 281964 h 777240"/>
                <a:gd name="connsiteX10" fmla="*/ 777240 w 777240"/>
                <a:gd name="connsiteY10" fmla="*/ 317517 h 777240"/>
                <a:gd name="connsiteX11" fmla="*/ 777240 w 777240"/>
                <a:gd name="connsiteY11" fmla="*/ 459723 h 777240"/>
                <a:gd name="connsiteX12" fmla="*/ 741687 w 777240"/>
                <a:gd name="connsiteY12" fmla="*/ 495276 h 777240"/>
                <a:gd name="connsiteX13" fmla="*/ 495276 w 777240"/>
                <a:gd name="connsiteY13" fmla="*/ 495276 h 777240"/>
                <a:gd name="connsiteX14" fmla="*/ 495276 w 777240"/>
                <a:gd name="connsiteY14" fmla="*/ 741687 h 777240"/>
                <a:gd name="connsiteX15" fmla="*/ 459723 w 777240"/>
                <a:gd name="connsiteY15" fmla="*/ 777240 h 777240"/>
                <a:gd name="connsiteX16" fmla="*/ 317517 w 777240"/>
                <a:gd name="connsiteY16" fmla="*/ 777240 h 777240"/>
                <a:gd name="connsiteX17" fmla="*/ 281964 w 777240"/>
                <a:gd name="connsiteY17" fmla="*/ 741687 h 777240"/>
                <a:gd name="connsiteX18" fmla="*/ 281964 w 777240"/>
                <a:gd name="connsiteY18" fmla="*/ 495276 h 777240"/>
                <a:gd name="connsiteX19" fmla="*/ 35553 w 777240"/>
                <a:gd name="connsiteY19" fmla="*/ 495276 h 777240"/>
                <a:gd name="connsiteX20" fmla="*/ 0 w 777240"/>
                <a:gd name="connsiteY20" fmla="*/ 459723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7240" h="777240">
                  <a:moveTo>
                    <a:pt x="0" y="459723"/>
                  </a:moveTo>
                  <a:lnTo>
                    <a:pt x="0" y="317517"/>
                  </a:lnTo>
                  <a:cubicBezTo>
                    <a:pt x="0" y="297882"/>
                    <a:pt x="15918" y="281964"/>
                    <a:pt x="35553" y="281964"/>
                  </a:cubicBezTo>
                  <a:lnTo>
                    <a:pt x="281964" y="281964"/>
                  </a:lnTo>
                  <a:lnTo>
                    <a:pt x="281964" y="35553"/>
                  </a:lnTo>
                  <a:cubicBezTo>
                    <a:pt x="281964" y="15918"/>
                    <a:pt x="297882" y="0"/>
                    <a:pt x="317517" y="0"/>
                  </a:cubicBezTo>
                  <a:lnTo>
                    <a:pt x="459723" y="0"/>
                  </a:lnTo>
                  <a:cubicBezTo>
                    <a:pt x="479358" y="0"/>
                    <a:pt x="495276" y="15918"/>
                    <a:pt x="495276" y="35553"/>
                  </a:cubicBezTo>
                  <a:lnTo>
                    <a:pt x="495276" y="281964"/>
                  </a:lnTo>
                  <a:lnTo>
                    <a:pt x="741687" y="281964"/>
                  </a:lnTo>
                  <a:cubicBezTo>
                    <a:pt x="761322" y="281964"/>
                    <a:pt x="777240" y="297882"/>
                    <a:pt x="777240" y="317517"/>
                  </a:cubicBezTo>
                  <a:lnTo>
                    <a:pt x="777240" y="459723"/>
                  </a:lnTo>
                  <a:cubicBezTo>
                    <a:pt x="777240" y="479358"/>
                    <a:pt x="761322" y="495276"/>
                    <a:pt x="741687" y="495276"/>
                  </a:cubicBezTo>
                  <a:lnTo>
                    <a:pt x="495276" y="495276"/>
                  </a:lnTo>
                  <a:lnTo>
                    <a:pt x="495276" y="741687"/>
                  </a:lnTo>
                  <a:cubicBezTo>
                    <a:pt x="495276" y="761322"/>
                    <a:pt x="479358" y="777240"/>
                    <a:pt x="459723" y="777240"/>
                  </a:cubicBezTo>
                  <a:lnTo>
                    <a:pt x="317517" y="777240"/>
                  </a:lnTo>
                  <a:cubicBezTo>
                    <a:pt x="297882" y="777240"/>
                    <a:pt x="281964" y="761322"/>
                    <a:pt x="281964" y="741687"/>
                  </a:cubicBezTo>
                  <a:lnTo>
                    <a:pt x="281964" y="495276"/>
                  </a:lnTo>
                  <a:lnTo>
                    <a:pt x="35553" y="495276"/>
                  </a:lnTo>
                  <a:cubicBezTo>
                    <a:pt x="15918" y="495276"/>
                    <a:pt x="0" y="479358"/>
                    <a:pt x="0" y="459723"/>
                  </a:cubicBezTo>
                  <a:close/>
                </a:path>
              </a:pathLst>
            </a:custGeom>
            <a:solidFill>
              <a:srgbClr val="FFC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62">
              <a:extLst>
                <a:ext uri="{FF2B5EF4-FFF2-40B4-BE49-F238E27FC236}">
                  <a16:creationId xmlns:a16="http://schemas.microsoft.com/office/drawing/2014/main" id="{D609A132-522A-4A12-B020-915D63336196}"/>
                </a:ext>
              </a:extLst>
            </p:cNvPr>
            <p:cNvSpPr/>
            <p:nvPr/>
          </p:nvSpPr>
          <p:spPr>
            <a:xfrm>
              <a:off x="5914092" y="2724778"/>
              <a:ext cx="179383" cy="179383"/>
            </a:xfrm>
            <a:prstGeom prst="ellipse">
              <a:avLst/>
            </a:prstGeom>
            <a:noFill/>
            <a:ln w="57150">
              <a:solidFill>
                <a:srgbClr val="FD88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63">
              <a:extLst>
                <a:ext uri="{FF2B5EF4-FFF2-40B4-BE49-F238E27FC236}">
                  <a16:creationId xmlns:a16="http://schemas.microsoft.com/office/drawing/2014/main" id="{EA9DF636-2E54-4671-B45B-991F752FEAE9}"/>
                </a:ext>
              </a:extLst>
            </p:cNvPr>
            <p:cNvSpPr/>
            <p:nvPr/>
          </p:nvSpPr>
          <p:spPr>
            <a:xfrm rot="8286032">
              <a:off x="6941503" y="5218124"/>
              <a:ext cx="312138" cy="312138"/>
            </a:xfrm>
            <a:custGeom>
              <a:avLst/>
              <a:gdLst>
                <a:gd name="connsiteX0" fmla="*/ 0 w 777240"/>
                <a:gd name="connsiteY0" fmla="*/ 459723 h 777240"/>
                <a:gd name="connsiteX1" fmla="*/ 0 w 777240"/>
                <a:gd name="connsiteY1" fmla="*/ 317517 h 777240"/>
                <a:gd name="connsiteX2" fmla="*/ 35553 w 777240"/>
                <a:gd name="connsiteY2" fmla="*/ 281964 h 777240"/>
                <a:gd name="connsiteX3" fmla="*/ 281964 w 777240"/>
                <a:gd name="connsiteY3" fmla="*/ 281964 h 777240"/>
                <a:gd name="connsiteX4" fmla="*/ 281964 w 777240"/>
                <a:gd name="connsiteY4" fmla="*/ 35553 h 777240"/>
                <a:gd name="connsiteX5" fmla="*/ 317517 w 777240"/>
                <a:gd name="connsiteY5" fmla="*/ 0 h 777240"/>
                <a:gd name="connsiteX6" fmla="*/ 459723 w 777240"/>
                <a:gd name="connsiteY6" fmla="*/ 0 h 777240"/>
                <a:gd name="connsiteX7" fmla="*/ 495276 w 777240"/>
                <a:gd name="connsiteY7" fmla="*/ 35553 h 777240"/>
                <a:gd name="connsiteX8" fmla="*/ 495276 w 777240"/>
                <a:gd name="connsiteY8" fmla="*/ 281964 h 777240"/>
                <a:gd name="connsiteX9" fmla="*/ 741687 w 777240"/>
                <a:gd name="connsiteY9" fmla="*/ 281964 h 777240"/>
                <a:gd name="connsiteX10" fmla="*/ 777240 w 777240"/>
                <a:gd name="connsiteY10" fmla="*/ 317517 h 777240"/>
                <a:gd name="connsiteX11" fmla="*/ 777240 w 777240"/>
                <a:gd name="connsiteY11" fmla="*/ 459723 h 777240"/>
                <a:gd name="connsiteX12" fmla="*/ 741687 w 777240"/>
                <a:gd name="connsiteY12" fmla="*/ 495276 h 777240"/>
                <a:gd name="connsiteX13" fmla="*/ 495276 w 777240"/>
                <a:gd name="connsiteY13" fmla="*/ 495276 h 777240"/>
                <a:gd name="connsiteX14" fmla="*/ 495276 w 777240"/>
                <a:gd name="connsiteY14" fmla="*/ 741687 h 777240"/>
                <a:gd name="connsiteX15" fmla="*/ 459723 w 777240"/>
                <a:gd name="connsiteY15" fmla="*/ 777240 h 777240"/>
                <a:gd name="connsiteX16" fmla="*/ 317517 w 777240"/>
                <a:gd name="connsiteY16" fmla="*/ 777240 h 777240"/>
                <a:gd name="connsiteX17" fmla="*/ 281964 w 777240"/>
                <a:gd name="connsiteY17" fmla="*/ 741687 h 777240"/>
                <a:gd name="connsiteX18" fmla="*/ 281964 w 777240"/>
                <a:gd name="connsiteY18" fmla="*/ 495276 h 777240"/>
                <a:gd name="connsiteX19" fmla="*/ 35553 w 777240"/>
                <a:gd name="connsiteY19" fmla="*/ 495276 h 777240"/>
                <a:gd name="connsiteX20" fmla="*/ 0 w 777240"/>
                <a:gd name="connsiteY20" fmla="*/ 459723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7240" h="777240">
                  <a:moveTo>
                    <a:pt x="0" y="459723"/>
                  </a:moveTo>
                  <a:lnTo>
                    <a:pt x="0" y="317517"/>
                  </a:lnTo>
                  <a:cubicBezTo>
                    <a:pt x="0" y="297882"/>
                    <a:pt x="15918" y="281964"/>
                    <a:pt x="35553" y="281964"/>
                  </a:cubicBezTo>
                  <a:lnTo>
                    <a:pt x="281964" y="281964"/>
                  </a:lnTo>
                  <a:lnTo>
                    <a:pt x="281964" y="35553"/>
                  </a:lnTo>
                  <a:cubicBezTo>
                    <a:pt x="281964" y="15918"/>
                    <a:pt x="297882" y="0"/>
                    <a:pt x="317517" y="0"/>
                  </a:cubicBezTo>
                  <a:lnTo>
                    <a:pt x="459723" y="0"/>
                  </a:lnTo>
                  <a:cubicBezTo>
                    <a:pt x="479358" y="0"/>
                    <a:pt x="495276" y="15918"/>
                    <a:pt x="495276" y="35553"/>
                  </a:cubicBezTo>
                  <a:lnTo>
                    <a:pt x="495276" y="281964"/>
                  </a:lnTo>
                  <a:lnTo>
                    <a:pt x="741687" y="281964"/>
                  </a:lnTo>
                  <a:cubicBezTo>
                    <a:pt x="761322" y="281964"/>
                    <a:pt x="777240" y="297882"/>
                    <a:pt x="777240" y="317517"/>
                  </a:cubicBezTo>
                  <a:lnTo>
                    <a:pt x="777240" y="459723"/>
                  </a:lnTo>
                  <a:cubicBezTo>
                    <a:pt x="777240" y="479358"/>
                    <a:pt x="761322" y="495276"/>
                    <a:pt x="741687" y="495276"/>
                  </a:cubicBezTo>
                  <a:lnTo>
                    <a:pt x="495276" y="495276"/>
                  </a:lnTo>
                  <a:lnTo>
                    <a:pt x="495276" y="741687"/>
                  </a:lnTo>
                  <a:cubicBezTo>
                    <a:pt x="495276" y="761322"/>
                    <a:pt x="479358" y="777240"/>
                    <a:pt x="459723" y="777240"/>
                  </a:cubicBezTo>
                  <a:lnTo>
                    <a:pt x="317517" y="777240"/>
                  </a:lnTo>
                  <a:cubicBezTo>
                    <a:pt x="297882" y="777240"/>
                    <a:pt x="281964" y="761322"/>
                    <a:pt x="281964" y="741687"/>
                  </a:cubicBezTo>
                  <a:lnTo>
                    <a:pt x="281964" y="495276"/>
                  </a:lnTo>
                  <a:lnTo>
                    <a:pt x="35553" y="495276"/>
                  </a:lnTo>
                  <a:cubicBezTo>
                    <a:pt x="15918" y="495276"/>
                    <a:pt x="0" y="479358"/>
                    <a:pt x="0" y="459723"/>
                  </a:cubicBezTo>
                  <a:close/>
                </a:path>
              </a:pathLst>
            </a:custGeom>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十字星 21">
              <a:extLst>
                <a:ext uri="{FF2B5EF4-FFF2-40B4-BE49-F238E27FC236}">
                  <a16:creationId xmlns:a16="http://schemas.microsoft.com/office/drawing/2014/main" id="{A6CD1AA2-52FA-459E-83E0-6C6A1B56A6D1}"/>
                </a:ext>
              </a:extLst>
            </p:cNvPr>
            <p:cNvSpPr/>
            <p:nvPr/>
          </p:nvSpPr>
          <p:spPr>
            <a:xfrm rot="10800000">
              <a:off x="4758683" y="4184975"/>
              <a:ext cx="426623" cy="426623"/>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22B4B9"/>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65">
              <a:extLst>
                <a:ext uri="{FF2B5EF4-FFF2-40B4-BE49-F238E27FC236}">
                  <a16:creationId xmlns:a16="http://schemas.microsoft.com/office/drawing/2014/main" id="{D3B2C235-95F4-45AF-9869-6EDC7D23CD81}"/>
                </a:ext>
              </a:extLst>
            </p:cNvPr>
            <p:cNvSpPr/>
            <p:nvPr/>
          </p:nvSpPr>
          <p:spPr>
            <a:xfrm rot="16200000">
              <a:off x="5437120" y="5022662"/>
              <a:ext cx="373283" cy="404369"/>
            </a:xfrm>
            <a:custGeom>
              <a:avLst/>
              <a:gdLst>
                <a:gd name="connsiteX0" fmla="*/ 458919 w 1482909"/>
                <a:gd name="connsiteY0" fmla="*/ 806919 h 1606405"/>
                <a:gd name="connsiteX1" fmla="*/ 716256 w 1482909"/>
                <a:gd name="connsiteY1" fmla="*/ 1064256 h 1606405"/>
                <a:gd name="connsiteX2" fmla="*/ 973593 w 1482909"/>
                <a:gd name="connsiteY2" fmla="*/ 806919 h 1606405"/>
                <a:gd name="connsiteX3" fmla="*/ 716256 w 1482909"/>
                <a:gd name="connsiteY3" fmla="*/ 549582 h 1606405"/>
                <a:gd name="connsiteX4" fmla="*/ 458919 w 1482909"/>
                <a:gd name="connsiteY4" fmla="*/ 806919 h 1606405"/>
                <a:gd name="connsiteX5" fmla="*/ 0 w 1482909"/>
                <a:gd name="connsiteY5" fmla="*/ 880351 h 1606405"/>
                <a:gd name="connsiteX6" fmla="*/ 0 w 1482909"/>
                <a:gd name="connsiteY6" fmla="*/ 738145 h 1606405"/>
                <a:gd name="connsiteX7" fmla="*/ 35553 w 1482909"/>
                <a:gd name="connsiteY7" fmla="*/ 702592 h 1606405"/>
                <a:gd name="connsiteX8" fmla="*/ 301266 w 1482909"/>
                <a:gd name="connsiteY8" fmla="*/ 702592 h 1606405"/>
                <a:gd name="connsiteX9" fmla="*/ 26979 w 1482909"/>
                <a:gd name="connsiteY9" fmla="*/ 544233 h 1606405"/>
                <a:gd name="connsiteX10" fmla="*/ 13966 w 1482909"/>
                <a:gd name="connsiteY10" fmla="*/ 495666 h 1606405"/>
                <a:gd name="connsiteX11" fmla="*/ 85069 w 1482909"/>
                <a:gd name="connsiteY11" fmla="*/ 372512 h 1606405"/>
                <a:gd name="connsiteX12" fmla="*/ 133635 w 1482909"/>
                <a:gd name="connsiteY12" fmla="*/ 359498 h 1606405"/>
                <a:gd name="connsiteX13" fmla="*/ 498941 w 1482909"/>
                <a:gd name="connsiteY13" fmla="*/ 570407 h 1606405"/>
                <a:gd name="connsiteX14" fmla="*/ 282265 w 1482909"/>
                <a:gd name="connsiteY14" fmla="*/ 195112 h 1606405"/>
                <a:gd name="connsiteX15" fmla="*/ 295277 w 1482909"/>
                <a:gd name="connsiteY15" fmla="*/ 146546 h 1606405"/>
                <a:gd name="connsiteX16" fmla="*/ 418431 w 1482909"/>
                <a:gd name="connsiteY16" fmla="*/ 75444 h 1606405"/>
                <a:gd name="connsiteX17" fmla="*/ 466997 w 1482909"/>
                <a:gd name="connsiteY17" fmla="*/ 88456 h 1606405"/>
                <a:gd name="connsiteX18" fmla="*/ 609600 w 1482909"/>
                <a:gd name="connsiteY18" fmla="*/ 335450 h 1606405"/>
                <a:gd name="connsiteX19" fmla="*/ 609600 w 1482909"/>
                <a:gd name="connsiteY19" fmla="*/ 35552 h 1606405"/>
                <a:gd name="connsiteX20" fmla="*/ 645153 w 1482909"/>
                <a:gd name="connsiteY20" fmla="*/ 0 h 1606405"/>
                <a:gd name="connsiteX21" fmla="*/ 787359 w 1482909"/>
                <a:gd name="connsiteY21" fmla="*/ 0 h 1606405"/>
                <a:gd name="connsiteX22" fmla="*/ 822912 w 1482909"/>
                <a:gd name="connsiteY22" fmla="*/ 35552 h 1606405"/>
                <a:gd name="connsiteX23" fmla="*/ 822912 w 1482909"/>
                <a:gd name="connsiteY23" fmla="*/ 316841 h 1606405"/>
                <a:gd name="connsiteX24" fmla="*/ 969156 w 1482909"/>
                <a:gd name="connsiteY24" fmla="*/ 63540 h 1606405"/>
                <a:gd name="connsiteX25" fmla="*/ 1017722 w 1482909"/>
                <a:gd name="connsiteY25" fmla="*/ 50526 h 1606405"/>
                <a:gd name="connsiteX26" fmla="*/ 1140876 w 1482909"/>
                <a:gd name="connsiteY26" fmla="*/ 121630 h 1606405"/>
                <a:gd name="connsiteX27" fmla="*/ 1153889 w 1482909"/>
                <a:gd name="connsiteY27" fmla="*/ 170196 h 1606405"/>
                <a:gd name="connsiteX28" fmla="*/ 942980 w 1482909"/>
                <a:gd name="connsiteY28" fmla="*/ 535502 h 1606405"/>
                <a:gd name="connsiteX29" fmla="*/ 1318275 w 1482909"/>
                <a:gd name="connsiteY29" fmla="*/ 318825 h 1606405"/>
                <a:gd name="connsiteX30" fmla="*/ 1366842 w 1482909"/>
                <a:gd name="connsiteY30" fmla="*/ 331838 h 1606405"/>
                <a:gd name="connsiteX31" fmla="*/ 1437945 w 1482909"/>
                <a:gd name="connsiteY31" fmla="*/ 454992 h 1606405"/>
                <a:gd name="connsiteX32" fmla="*/ 1424931 w 1482909"/>
                <a:gd name="connsiteY32" fmla="*/ 503559 h 1606405"/>
                <a:gd name="connsiteX33" fmla="*/ 1177936 w 1482909"/>
                <a:gd name="connsiteY33" fmla="*/ 646161 h 1606405"/>
                <a:gd name="connsiteX34" fmla="*/ 1447356 w 1482909"/>
                <a:gd name="connsiteY34" fmla="*/ 646161 h 1606405"/>
                <a:gd name="connsiteX35" fmla="*/ 1482909 w 1482909"/>
                <a:gd name="connsiteY35" fmla="*/ 681714 h 1606405"/>
                <a:gd name="connsiteX36" fmla="*/ 1482909 w 1482909"/>
                <a:gd name="connsiteY36" fmla="*/ 823920 h 1606405"/>
                <a:gd name="connsiteX37" fmla="*/ 1447356 w 1482909"/>
                <a:gd name="connsiteY37" fmla="*/ 859473 h 1606405"/>
                <a:gd name="connsiteX38" fmla="*/ 1092603 w 1482909"/>
                <a:gd name="connsiteY38" fmla="*/ 859472 h 1606405"/>
                <a:gd name="connsiteX39" fmla="*/ 1428832 w 1482909"/>
                <a:gd name="connsiteY39" fmla="*/ 1053595 h 1606405"/>
                <a:gd name="connsiteX40" fmla="*/ 1441846 w 1482909"/>
                <a:gd name="connsiteY40" fmla="*/ 1102162 h 1606405"/>
                <a:gd name="connsiteX41" fmla="*/ 1370743 w 1482909"/>
                <a:gd name="connsiteY41" fmla="*/ 1225316 h 1606405"/>
                <a:gd name="connsiteX42" fmla="*/ 1322176 w 1482909"/>
                <a:gd name="connsiteY42" fmla="*/ 1238330 h 1606405"/>
                <a:gd name="connsiteX43" fmla="*/ 956871 w 1482909"/>
                <a:gd name="connsiteY43" fmla="*/ 1027420 h 1606405"/>
                <a:gd name="connsiteX44" fmla="*/ 1173548 w 1482909"/>
                <a:gd name="connsiteY44" fmla="*/ 1402716 h 1606405"/>
                <a:gd name="connsiteX45" fmla="*/ 1160534 w 1482909"/>
                <a:gd name="connsiteY45" fmla="*/ 1451282 h 1606405"/>
                <a:gd name="connsiteX46" fmla="*/ 1037380 w 1482909"/>
                <a:gd name="connsiteY46" fmla="*/ 1522385 h 1606405"/>
                <a:gd name="connsiteX47" fmla="*/ 988814 w 1482909"/>
                <a:gd name="connsiteY47" fmla="*/ 1509372 h 1606405"/>
                <a:gd name="connsiteX48" fmla="*/ 854179 w 1482909"/>
                <a:gd name="connsiteY48" fmla="*/ 1276176 h 1606405"/>
                <a:gd name="connsiteX49" fmla="*/ 854179 w 1482909"/>
                <a:gd name="connsiteY49" fmla="*/ 1570852 h 1606405"/>
                <a:gd name="connsiteX50" fmla="*/ 818626 w 1482909"/>
                <a:gd name="connsiteY50" fmla="*/ 1606405 h 1606405"/>
                <a:gd name="connsiteX51" fmla="*/ 676420 w 1482909"/>
                <a:gd name="connsiteY51" fmla="*/ 1606405 h 1606405"/>
                <a:gd name="connsiteX52" fmla="*/ 640866 w 1482909"/>
                <a:gd name="connsiteY52" fmla="*/ 1570852 h 1606405"/>
                <a:gd name="connsiteX53" fmla="*/ 640866 w 1482909"/>
                <a:gd name="connsiteY53" fmla="*/ 1244178 h 1606405"/>
                <a:gd name="connsiteX54" fmla="*/ 482507 w 1482909"/>
                <a:gd name="connsiteY54" fmla="*/ 1518466 h 1606405"/>
                <a:gd name="connsiteX55" fmla="*/ 433940 w 1482909"/>
                <a:gd name="connsiteY55" fmla="*/ 1531480 h 1606405"/>
                <a:gd name="connsiteX56" fmla="*/ 310786 w 1482909"/>
                <a:gd name="connsiteY56" fmla="*/ 1460377 h 1606405"/>
                <a:gd name="connsiteX57" fmla="*/ 297773 w 1482909"/>
                <a:gd name="connsiteY57" fmla="*/ 1411810 h 1606405"/>
                <a:gd name="connsiteX58" fmla="*/ 508683 w 1482909"/>
                <a:gd name="connsiteY58" fmla="*/ 1046504 h 1606405"/>
                <a:gd name="connsiteX59" fmla="*/ 133386 w 1482909"/>
                <a:gd name="connsiteY59" fmla="*/ 1263181 h 1606405"/>
                <a:gd name="connsiteX60" fmla="*/ 84820 w 1482909"/>
                <a:gd name="connsiteY60" fmla="*/ 1250168 h 1606405"/>
                <a:gd name="connsiteX61" fmla="*/ 13717 w 1482909"/>
                <a:gd name="connsiteY61" fmla="*/ 1127014 h 1606405"/>
                <a:gd name="connsiteX62" fmla="*/ 26730 w 1482909"/>
                <a:gd name="connsiteY62" fmla="*/ 1078448 h 1606405"/>
                <a:gd name="connsiteX63" fmla="*/ 308264 w 1482909"/>
                <a:gd name="connsiteY63" fmla="*/ 915904 h 1606405"/>
                <a:gd name="connsiteX64" fmla="*/ 35554 w 1482909"/>
                <a:gd name="connsiteY64" fmla="*/ 915904 h 1606405"/>
                <a:gd name="connsiteX65" fmla="*/ 0 w 1482909"/>
                <a:gd name="connsiteY65" fmla="*/ 880351 h 160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482909" h="1606405">
                  <a:moveTo>
                    <a:pt x="458919" y="806919"/>
                  </a:moveTo>
                  <a:cubicBezTo>
                    <a:pt x="458919" y="949042"/>
                    <a:pt x="574133" y="1064256"/>
                    <a:pt x="716256" y="1064256"/>
                  </a:cubicBezTo>
                  <a:cubicBezTo>
                    <a:pt x="858379" y="1064256"/>
                    <a:pt x="973593" y="949042"/>
                    <a:pt x="973593" y="806919"/>
                  </a:cubicBezTo>
                  <a:cubicBezTo>
                    <a:pt x="973593" y="664796"/>
                    <a:pt x="858379" y="549582"/>
                    <a:pt x="716256" y="549582"/>
                  </a:cubicBezTo>
                  <a:cubicBezTo>
                    <a:pt x="574133" y="549582"/>
                    <a:pt x="458919" y="664796"/>
                    <a:pt x="458919" y="806919"/>
                  </a:cubicBezTo>
                  <a:close/>
                  <a:moveTo>
                    <a:pt x="0" y="880351"/>
                  </a:moveTo>
                  <a:lnTo>
                    <a:pt x="0" y="738145"/>
                  </a:lnTo>
                  <a:cubicBezTo>
                    <a:pt x="0" y="718510"/>
                    <a:pt x="15918" y="702592"/>
                    <a:pt x="35553" y="702592"/>
                  </a:cubicBezTo>
                  <a:lnTo>
                    <a:pt x="301266" y="702592"/>
                  </a:lnTo>
                  <a:lnTo>
                    <a:pt x="26979" y="544233"/>
                  </a:lnTo>
                  <a:cubicBezTo>
                    <a:pt x="9975" y="534415"/>
                    <a:pt x="4148" y="512671"/>
                    <a:pt x="13966" y="495666"/>
                  </a:cubicBezTo>
                  <a:lnTo>
                    <a:pt x="85069" y="372512"/>
                  </a:lnTo>
                  <a:cubicBezTo>
                    <a:pt x="94887" y="355508"/>
                    <a:pt x="116631" y="349681"/>
                    <a:pt x="133635" y="359498"/>
                  </a:cubicBezTo>
                  <a:lnTo>
                    <a:pt x="498941" y="570407"/>
                  </a:lnTo>
                  <a:lnTo>
                    <a:pt x="282265" y="195112"/>
                  </a:lnTo>
                  <a:cubicBezTo>
                    <a:pt x="272446" y="178108"/>
                    <a:pt x="278273" y="156364"/>
                    <a:pt x="295277" y="146546"/>
                  </a:cubicBezTo>
                  <a:lnTo>
                    <a:pt x="418431" y="75444"/>
                  </a:lnTo>
                  <a:cubicBezTo>
                    <a:pt x="435436" y="65626"/>
                    <a:pt x="457180" y="71452"/>
                    <a:pt x="466997" y="88456"/>
                  </a:cubicBezTo>
                  <a:lnTo>
                    <a:pt x="609600" y="335450"/>
                  </a:lnTo>
                  <a:lnTo>
                    <a:pt x="609600" y="35552"/>
                  </a:lnTo>
                  <a:cubicBezTo>
                    <a:pt x="609600" y="15918"/>
                    <a:pt x="625518" y="0"/>
                    <a:pt x="645153" y="0"/>
                  </a:cubicBezTo>
                  <a:lnTo>
                    <a:pt x="787359" y="0"/>
                  </a:lnTo>
                  <a:cubicBezTo>
                    <a:pt x="806994" y="0"/>
                    <a:pt x="822912" y="15918"/>
                    <a:pt x="822912" y="35552"/>
                  </a:cubicBezTo>
                  <a:lnTo>
                    <a:pt x="822912" y="316841"/>
                  </a:lnTo>
                  <a:lnTo>
                    <a:pt x="969156" y="63540"/>
                  </a:lnTo>
                  <a:cubicBezTo>
                    <a:pt x="978973" y="46536"/>
                    <a:pt x="1000716" y="40710"/>
                    <a:pt x="1017722" y="50526"/>
                  </a:cubicBezTo>
                  <a:lnTo>
                    <a:pt x="1140876" y="121630"/>
                  </a:lnTo>
                  <a:cubicBezTo>
                    <a:pt x="1157879" y="131448"/>
                    <a:pt x="1163706" y="153192"/>
                    <a:pt x="1153889" y="170196"/>
                  </a:cubicBezTo>
                  <a:lnTo>
                    <a:pt x="942980" y="535502"/>
                  </a:lnTo>
                  <a:lnTo>
                    <a:pt x="1318275" y="318825"/>
                  </a:lnTo>
                  <a:cubicBezTo>
                    <a:pt x="1335279" y="309007"/>
                    <a:pt x="1357024" y="314834"/>
                    <a:pt x="1366842" y="331838"/>
                  </a:cubicBezTo>
                  <a:lnTo>
                    <a:pt x="1437945" y="454992"/>
                  </a:lnTo>
                  <a:cubicBezTo>
                    <a:pt x="1447762" y="471997"/>
                    <a:pt x="1441936" y="493741"/>
                    <a:pt x="1424931" y="503559"/>
                  </a:cubicBezTo>
                  <a:lnTo>
                    <a:pt x="1177936" y="646161"/>
                  </a:lnTo>
                  <a:lnTo>
                    <a:pt x="1447356" y="646161"/>
                  </a:lnTo>
                  <a:cubicBezTo>
                    <a:pt x="1466990" y="646161"/>
                    <a:pt x="1482908" y="662079"/>
                    <a:pt x="1482909" y="681714"/>
                  </a:cubicBezTo>
                  <a:lnTo>
                    <a:pt x="1482909" y="823920"/>
                  </a:lnTo>
                  <a:cubicBezTo>
                    <a:pt x="1482908" y="843555"/>
                    <a:pt x="1466990" y="859473"/>
                    <a:pt x="1447356" y="859473"/>
                  </a:cubicBezTo>
                  <a:lnTo>
                    <a:pt x="1092603" y="859472"/>
                  </a:lnTo>
                  <a:lnTo>
                    <a:pt x="1428832" y="1053595"/>
                  </a:lnTo>
                  <a:cubicBezTo>
                    <a:pt x="1445837" y="1063413"/>
                    <a:pt x="1451663" y="1085157"/>
                    <a:pt x="1441846" y="1102162"/>
                  </a:cubicBezTo>
                  <a:lnTo>
                    <a:pt x="1370743" y="1225316"/>
                  </a:lnTo>
                  <a:cubicBezTo>
                    <a:pt x="1360925" y="1242320"/>
                    <a:pt x="1339181" y="1248147"/>
                    <a:pt x="1322176" y="1238330"/>
                  </a:cubicBezTo>
                  <a:lnTo>
                    <a:pt x="956871" y="1027420"/>
                  </a:lnTo>
                  <a:lnTo>
                    <a:pt x="1173548" y="1402716"/>
                  </a:lnTo>
                  <a:cubicBezTo>
                    <a:pt x="1183365" y="1419720"/>
                    <a:pt x="1177539" y="1441464"/>
                    <a:pt x="1160534" y="1451282"/>
                  </a:cubicBezTo>
                  <a:lnTo>
                    <a:pt x="1037380" y="1522385"/>
                  </a:lnTo>
                  <a:cubicBezTo>
                    <a:pt x="1020376" y="1532202"/>
                    <a:pt x="998632" y="1526376"/>
                    <a:pt x="988814" y="1509372"/>
                  </a:cubicBezTo>
                  <a:lnTo>
                    <a:pt x="854179" y="1276176"/>
                  </a:lnTo>
                  <a:lnTo>
                    <a:pt x="854179" y="1570852"/>
                  </a:lnTo>
                  <a:cubicBezTo>
                    <a:pt x="854178" y="1590487"/>
                    <a:pt x="838260" y="1606404"/>
                    <a:pt x="818626" y="1606405"/>
                  </a:cubicBezTo>
                  <a:lnTo>
                    <a:pt x="676420" y="1606405"/>
                  </a:lnTo>
                  <a:cubicBezTo>
                    <a:pt x="656784" y="1606405"/>
                    <a:pt x="640867" y="1590487"/>
                    <a:pt x="640866" y="1570852"/>
                  </a:cubicBezTo>
                  <a:lnTo>
                    <a:pt x="640866" y="1244178"/>
                  </a:lnTo>
                  <a:lnTo>
                    <a:pt x="482507" y="1518466"/>
                  </a:lnTo>
                  <a:cubicBezTo>
                    <a:pt x="472689" y="1535471"/>
                    <a:pt x="450945" y="1541296"/>
                    <a:pt x="433940" y="1531480"/>
                  </a:cubicBezTo>
                  <a:lnTo>
                    <a:pt x="310786" y="1460377"/>
                  </a:lnTo>
                  <a:cubicBezTo>
                    <a:pt x="293782" y="1450559"/>
                    <a:pt x="287955" y="1428814"/>
                    <a:pt x="297773" y="1411810"/>
                  </a:cubicBezTo>
                  <a:lnTo>
                    <a:pt x="508683" y="1046504"/>
                  </a:lnTo>
                  <a:lnTo>
                    <a:pt x="133386" y="1263181"/>
                  </a:lnTo>
                  <a:cubicBezTo>
                    <a:pt x="116382" y="1272999"/>
                    <a:pt x="94637" y="1267172"/>
                    <a:pt x="84820" y="1250168"/>
                  </a:cubicBezTo>
                  <a:lnTo>
                    <a:pt x="13717" y="1127014"/>
                  </a:lnTo>
                  <a:cubicBezTo>
                    <a:pt x="3899" y="1110009"/>
                    <a:pt x="9726" y="1088265"/>
                    <a:pt x="26730" y="1078448"/>
                  </a:cubicBezTo>
                  <a:lnTo>
                    <a:pt x="308264" y="915904"/>
                  </a:lnTo>
                  <a:lnTo>
                    <a:pt x="35554" y="915904"/>
                  </a:lnTo>
                  <a:cubicBezTo>
                    <a:pt x="15918" y="915904"/>
                    <a:pt x="0" y="899986"/>
                    <a:pt x="0" y="880351"/>
                  </a:cubicBezTo>
                  <a:close/>
                </a:path>
              </a:pathLst>
            </a:custGeom>
            <a:solidFill>
              <a:srgbClr val="7030A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十字星 21">
              <a:extLst>
                <a:ext uri="{FF2B5EF4-FFF2-40B4-BE49-F238E27FC236}">
                  <a16:creationId xmlns:a16="http://schemas.microsoft.com/office/drawing/2014/main" id="{67738957-58F3-44AE-847C-CF9CAE212C95}"/>
                </a:ext>
              </a:extLst>
            </p:cNvPr>
            <p:cNvSpPr/>
            <p:nvPr/>
          </p:nvSpPr>
          <p:spPr>
            <a:xfrm rot="10800000">
              <a:off x="6039095" y="3472977"/>
              <a:ext cx="322311" cy="322311"/>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FD8876"/>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十字星 21">
              <a:extLst>
                <a:ext uri="{FF2B5EF4-FFF2-40B4-BE49-F238E27FC236}">
                  <a16:creationId xmlns:a16="http://schemas.microsoft.com/office/drawing/2014/main" id="{86951B99-234A-4A25-8E1D-DDAADF64EDC2}"/>
                </a:ext>
              </a:extLst>
            </p:cNvPr>
            <p:cNvSpPr/>
            <p:nvPr/>
          </p:nvSpPr>
          <p:spPr>
            <a:xfrm rot="10800000">
              <a:off x="9903519" y="2305441"/>
              <a:ext cx="322311" cy="322311"/>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934BC9"/>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68">
              <a:extLst>
                <a:ext uri="{FF2B5EF4-FFF2-40B4-BE49-F238E27FC236}">
                  <a16:creationId xmlns:a16="http://schemas.microsoft.com/office/drawing/2014/main" id="{5C25A9CB-6523-41DA-9447-DCA9AD0C1176}"/>
                </a:ext>
              </a:extLst>
            </p:cNvPr>
            <p:cNvSpPr/>
            <p:nvPr/>
          </p:nvSpPr>
          <p:spPr>
            <a:xfrm rot="8286032">
              <a:off x="7717147" y="2247797"/>
              <a:ext cx="312138" cy="312138"/>
            </a:xfrm>
            <a:custGeom>
              <a:avLst/>
              <a:gdLst>
                <a:gd name="connsiteX0" fmla="*/ 0 w 777240"/>
                <a:gd name="connsiteY0" fmla="*/ 459723 h 777240"/>
                <a:gd name="connsiteX1" fmla="*/ 0 w 777240"/>
                <a:gd name="connsiteY1" fmla="*/ 317517 h 777240"/>
                <a:gd name="connsiteX2" fmla="*/ 35553 w 777240"/>
                <a:gd name="connsiteY2" fmla="*/ 281964 h 777240"/>
                <a:gd name="connsiteX3" fmla="*/ 281964 w 777240"/>
                <a:gd name="connsiteY3" fmla="*/ 281964 h 777240"/>
                <a:gd name="connsiteX4" fmla="*/ 281964 w 777240"/>
                <a:gd name="connsiteY4" fmla="*/ 35553 h 777240"/>
                <a:gd name="connsiteX5" fmla="*/ 317517 w 777240"/>
                <a:gd name="connsiteY5" fmla="*/ 0 h 777240"/>
                <a:gd name="connsiteX6" fmla="*/ 459723 w 777240"/>
                <a:gd name="connsiteY6" fmla="*/ 0 h 777240"/>
                <a:gd name="connsiteX7" fmla="*/ 495276 w 777240"/>
                <a:gd name="connsiteY7" fmla="*/ 35553 h 777240"/>
                <a:gd name="connsiteX8" fmla="*/ 495276 w 777240"/>
                <a:gd name="connsiteY8" fmla="*/ 281964 h 777240"/>
                <a:gd name="connsiteX9" fmla="*/ 741687 w 777240"/>
                <a:gd name="connsiteY9" fmla="*/ 281964 h 777240"/>
                <a:gd name="connsiteX10" fmla="*/ 777240 w 777240"/>
                <a:gd name="connsiteY10" fmla="*/ 317517 h 777240"/>
                <a:gd name="connsiteX11" fmla="*/ 777240 w 777240"/>
                <a:gd name="connsiteY11" fmla="*/ 459723 h 777240"/>
                <a:gd name="connsiteX12" fmla="*/ 741687 w 777240"/>
                <a:gd name="connsiteY12" fmla="*/ 495276 h 777240"/>
                <a:gd name="connsiteX13" fmla="*/ 495276 w 777240"/>
                <a:gd name="connsiteY13" fmla="*/ 495276 h 777240"/>
                <a:gd name="connsiteX14" fmla="*/ 495276 w 777240"/>
                <a:gd name="connsiteY14" fmla="*/ 741687 h 777240"/>
                <a:gd name="connsiteX15" fmla="*/ 459723 w 777240"/>
                <a:gd name="connsiteY15" fmla="*/ 777240 h 777240"/>
                <a:gd name="connsiteX16" fmla="*/ 317517 w 777240"/>
                <a:gd name="connsiteY16" fmla="*/ 777240 h 777240"/>
                <a:gd name="connsiteX17" fmla="*/ 281964 w 777240"/>
                <a:gd name="connsiteY17" fmla="*/ 741687 h 777240"/>
                <a:gd name="connsiteX18" fmla="*/ 281964 w 777240"/>
                <a:gd name="connsiteY18" fmla="*/ 495276 h 777240"/>
                <a:gd name="connsiteX19" fmla="*/ 35553 w 777240"/>
                <a:gd name="connsiteY19" fmla="*/ 495276 h 777240"/>
                <a:gd name="connsiteX20" fmla="*/ 0 w 777240"/>
                <a:gd name="connsiteY20" fmla="*/ 459723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7240" h="777240">
                  <a:moveTo>
                    <a:pt x="0" y="459723"/>
                  </a:moveTo>
                  <a:lnTo>
                    <a:pt x="0" y="317517"/>
                  </a:lnTo>
                  <a:cubicBezTo>
                    <a:pt x="0" y="297882"/>
                    <a:pt x="15918" y="281964"/>
                    <a:pt x="35553" y="281964"/>
                  </a:cubicBezTo>
                  <a:lnTo>
                    <a:pt x="281964" y="281964"/>
                  </a:lnTo>
                  <a:lnTo>
                    <a:pt x="281964" y="35553"/>
                  </a:lnTo>
                  <a:cubicBezTo>
                    <a:pt x="281964" y="15918"/>
                    <a:pt x="297882" y="0"/>
                    <a:pt x="317517" y="0"/>
                  </a:cubicBezTo>
                  <a:lnTo>
                    <a:pt x="459723" y="0"/>
                  </a:lnTo>
                  <a:cubicBezTo>
                    <a:pt x="479358" y="0"/>
                    <a:pt x="495276" y="15918"/>
                    <a:pt x="495276" y="35553"/>
                  </a:cubicBezTo>
                  <a:lnTo>
                    <a:pt x="495276" y="281964"/>
                  </a:lnTo>
                  <a:lnTo>
                    <a:pt x="741687" y="281964"/>
                  </a:lnTo>
                  <a:cubicBezTo>
                    <a:pt x="761322" y="281964"/>
                    <a:pt x="777240" y="297882"/>
                    <a:pt x="777240" y="317517"/>
                  </a:cubicBezTo>
                  <a:lnTo>
                    <a:pt x="777240" y="459723"/>
                  </a:lnTo>
                  <a:cubicBezTo>
                    <a:pt x="777240" y="479358"/>
                    <a:pt x="761322" y="495276"/>
                    <a:pt x="741687" y="495276"/>
                  </a:cubicBezTo>
                  <a:lnTo>
                    <a:pt x="495276" y="495276"/>
                  </a:lnTo>
                  <a:lnTo>
                    <a:pt x="495276" y="741687"/>
                  </a:lnTo>
                  <a:cubicBezTo>
                    <a:pt x="495276" y="761322"/>
                    <a:pt x="479358" y="777240"/>
                    <a:pt x="459723" y="777240"/>
                  </a:cubicBezTo>
                  <a:lnTo>
                    <a:pt x="317517" y="777240"/>
                  </a:lnTo>
                  <a:cubicBezTo>
                    <a:pt x="297882" y="777240"/>
                    <a:pt x="281964" y="761322"/>
                    <a:pt x="281964" y="741687"/>
                  </a:cubicBezTo>
                  <a:lnTo>
                    <a:pt x="281964" y="495276"/>
                  </a:lnTo>
                  <a:lnTo>
                    <a:pt x="35553" y="495276"/>
                  </a:lnTo>
                  <a:cubicBezTo>
                    <a:pt x="15918" y="495276"/>
                    <a:pt x="0" y="479358"/>
                    <a:pt x="0" y="459723"/>
                  </a:cubicBezTo>
                  <a:close/>
                </a:path>
              </a:pathLst>
            </a:custGeom>
            <a:solidFill>
              <a:schemeClr val="accent2">
                <a:lumMod val="40000"/>
                <a:lumOff val="60000"/>
              </a:scheme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69">
              <a:extLst>
                <a:ext uri="{FF2B5EF4-FFF2-40B4-BE49-F238E27FC236}">
                  <a16:creationId xmlns:a16="http://schemas.microsoft.com/office/drawing/2014/main" id="{1ED4BC89-8B78-450A-B00B-AAF9C4F74DC9}"/>
                </a:ext>
              </a:extLst>
            </p:cNvPr>
            <p:cNvSpPr/>
            <p:nvPr/>
          </p:nvSpPr>
          <p:spPr>
            <a:xfrm>
              <a:off x="6630192" y="4226501"/>
              <a:ext cx="339442" cy="339442"/>
            </a:xfrm>
            <a:prstGeom prst="ellipse">
              <a:avLst/>
            </a:prstGeom>
            <a:noFill/>
            <a:ln w="57150">
              <a:solidFill>
                <a:srgbClr val="55BE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70">
              <a:extLst>
                <a:ext uri="{FF2B5EF4-FFF2-40B4-BE49-F238E27FC236}">
                  <a16:creationId xmlns:a16="http://schemas.microsoft.com/office/drawing/2014/main" id="{94220951-F947-4CE5-A807-12CC5497363F}"/>
                </a:ext>
              </a:extLst>
            </p:cNvPr>
            <p:cNvSpPr/>
            <p:nvPr/>
          </p:nvSpPr>
          <p:spPr>
            <a:xfrm rot="16200000">
              <a:off x="11524717" y="2235432"/>
              <a:ext cx="373283" cy="404369"/>
            </a:xfrm>
            <a:custGeom>
              <a:avLst/>
              <a:gdLst>
                <a:gd name="connsiteX0" fmla="*/ 458919 w 1482909"/>
                <a:gd name="connsiteY0" fmla="*/ 806919 h 1606405"/>
                <a:gd name="connsiteX1" fmla="*/ 716256 w 1482909"/>
                <a:gd name="connsiteY1" fmla="*/ 1064256 h 1606405"/>
                <a:gd name="connsiteX2" fmla="*/ 973593 w 1482909"/>
                <a:gd name="connsiteY2" fmla="*/ 806919 h 1606405"/>
                <a:gd name="connsiteX3" fmla="*/ 716256 w 1482909"/>
                <a:gd name="connsiteY3" fmla="*/ 549582 h 1606405"/>
                <a:gd name="connsiteX4" fmla="*/ 458919 w 1482909"/>
                <a:gd name="connsiteY4" fmla="*/ 806919 h 1606405"/>
                <a:gd name="connsiteX5" fmla="*/ 0 w 1482909"/>
                <a:gd name="connsiteY5" fmla="*/ 880351 h 1606405"/>
                <a:gd name="connsiteX6" fmla="*/ 0 w 1482909"/>
                <a:gd name="connsiteY6" fmla="*/ 738145 h 1606405"/>
                <a:gd name="connsiteX7" fmla="*/ 35553 w 1482909"/>
                <a:gd name="connsiteY7" fmla="*/ 702592 h 1606405"/>
                <a:gd name="connsiteX8" fmla="*/ 301266 w 1482909"/>
                <a:gd name="connsiteY8" fmla="*/ 702592 h 1606405"/>
                <a:gd name="connsiteX9" fmla="*/ 26979 w 1482909"/>
                <a:gd name="connsiteY9" fmla="*/ 544233 h 1606405"/>
                <a:gd name="connsiteX10" fmla="*/ 13966 w 1482909"/>
                <a:gd name="connsiteY10" fmla="*/ 495666 h 1606405"/>
                <a:gd name="connsiteX11" fmla="*/ 85069 w 1482909"/>
                <a:gd name="connsiteY11" fmla="*/ 372512 h 1606405"/>
                <a:gd name="connsiteX12" fmla="*/ 133635 w 1482909"/>
                <a:gd name="connsiteY12" fmla="*/ 359498 h 1606405"/>
                <a:gd name="connsiteX13" fmla="*/ 498941 w 1482909"/>
                <a:gd name="connsiteY13" fmla="*/ 570407 h 1606405"/>
                <a:gd name="connsiteX14" fmla="*/ 282265 w 1482909"/>
                <a:gd name="connsiteY14" fmla="*/ 195112 h 1606405"/>
                <a:gd name="connsiteX15" fmla="*/ 295277 w 1482909"/>
                <a:gd name="connsiteY15" fmla="*/ 146546 h 1606405"/>
                <a:gd name="connsiteX16" fmla="*/ 418431 w 1482909"/>
                <a:gd name="connsiteY16" fmla="*/ 75444 h 1606405"/>
                <a:gd name="connsiteX17" fmla="*/ 466997 w 1482909"/>
                <a:gd name="connsiteY17" fmla="*/ 88456 h 1606405"/>
                <a:gd name="connsiteX18" fmla="*/ 609600 w 1482909"/>
                <a:gd name="connsiteY18" fmla="*/ 335450 h 1606405"/>
                <a:gd name="connsiteX19" fmla="*/ 609600 w 1482909"/>
                <a:gd name="connsiteY19" fmla="*/ 35552 h 1606405"/>
                <a:gd name="connsiteX20" fmla="*/ 645153 w 1482909"/>
                <a:gd name="connsiteY20" fmla="*/ 0 h 1606405"/>
                <a:gd name="connsiteX21" fmla="*/ 787359 w 1482909"/>
                <a:gd name="connsiteY21" fmla="*/ 0 h 1606405"/>
                <a:gd name="connsiteX22" fmla="*/ 822912 w 1482909"/>
                <a:gd name="connsiteY22" fmla="*/ 35552 h 1606405"/>
                <a:gd name="connsiteX23" fmla="*/ 822912 w 1482909"/>
                <a:gd name="connsiteY23" fmla="*/ 316841 h 1606405"/>
                <a:gd name="connsiteX24" fmla="*/ 969156 w 1482909"/>
                <a:gd name="connsiteY24" fmla="*/ 63540 h 1606405"/>
                <a:gd name="connsiteX25" fmla="*/ 1017722 w 1482909"/>
                <a:gd name="connsiteY25" fmla="*/ 50526 h 1606405"/>
                <a:gd name="connsiteX26" fmla="*/ 1140876 w 1482909"/>
                <a:gd name="connsiteY26" fmla="*/ 121630 h 1606405"/>
                <a:gd name="connsiteX27" fmla="*/ 1153889 w 1482909"/>
                <a:gd name="connsiteY27" fmla="*/ 170196 h 1606405"/>
                <a:gd name="connsiteX28" fmla="*/ 942980 w 1482909"/>
                <a:gd name="connsiteY28" fmla="*/ 535502 h 1606405"/>
                <a:gd name="connsiteX29" fmla="*/ 1318275 w 1482909"/>
                <a:gd name="connsiteY29" fmla="*/ 318825 h 1606405"/>
                <a:gd name="connsiteX30" fmla="*/ 1366842 w 1482909"/>
                <a:gd name="connsiteY30" fmla="*/ 331838 h 1606405"/>
                <a:gd name="connsiteX31" fmla="*/ 1437945 w 1482909"/>
                <a:gd name="connsiteY31" fmla="*/ 454992 h 1606405"/>
                <a:gd name="connsiteX32" fmla="*/ 1424931 w 1482909"/>
                <a:gd name="connsiteY32" fmla="*/ 503559 h 1606405"/>
                <a:gd name="connsiteX33" fmla="*/ 1177936 w 1482909"/>
                <a:gd name="connsiteY33" fmla="*/ 646161 h 1606405"/>
                <a:gd name="connsiteX34" fmla="*/ 1447356 w 1482909"/>
                <a:gd name="connsiteY34" fmla="*/ 646161 h 1606405"/>
                <a:gd name="connsiteX35" fmla="*/ 1482909 w 1482909"/>
                <a:gd name="connsiteY35" fmla="*/ 681714 h 1606405"/>
                <a:gd name="connsiteX36" fmla="*/ 1482909 w 1482909"/>
                <a:gd name="connsiteY36" fmla="*/ 823920 h 1606405"/>
                <a:gd name="connsiteX37" fmla="*/ 1447356 w 1482909"/>
                <a:gd name="connsiteY37" fmla="*/ 859473 h 1606405"/>
                <a:gd name="connsiteX38" fmla="*/ 1092603 w 1482909"/>
                <a:gd name="connsiteY38" fmla="*/ 859472 h 1606405"/>
                <a:gd name="connsiteX39" fmla="*/ 1428832 w 1482909"/>
                <a:gd name="connsiteY39" fmla="*/ 1053595 h 1606405"/>
                <a:gd name="connsiteX40" fmla="*/ 1441846 w 1482909"/>
                <a:gd name="connsiteY40" fmla="*/ 1102162 h 1606405"/>
                <a:gd name="connsiteX41" fmla="*/ 1370743 w 1482909"/>
                <a:gd name="connsiteY41" fmla="*/ 1225316 h 1606405"/>
                <a:gd name="connsiteX42" fmla="*/ 1322176 w 1482909"/>
                <a:gd name="connsiteY42" fmla="*/ 1238330 h 1606405"/>
                <a:gd name="connsiteX43" fmla="*/ 956871 w 1482909"/>
                <a:gd name="connsiteY43" fmla="*/ 1027420 h 1606405"/>
                <a:gd name="connsiteX44" fmla="*/ 1173548 w 1482909"/>
                <a:gd name="connsiteY44" fmla="*/ 1402716 h 1606405"/>
                <a:gd name="connsiteX45" fmla="*/ 1160534 w 1482909"/>
                <a:gd name="connsiteY45" fmla="*/ 1451282 h 1606405"/>
                <a:gd name="connsiteX46" fmla="*/ 1037380 w 1482909"/>
                <a:gd name="connsiteY46" fmla="*/ 1522385 h 1606405"/>
                <a:gd name="connsiteX47" fmla="*/ 988814 w 1482909"/>
                <a:gd name="connsiteY47" fmla="*/ 1509372 h 1606405"/>
                <a:gd name="connsiteX48" fmla="*/ 854179 w 1482909"/>
                <a:gd name="connsiteY48" fmla="*/ 1276176 h 1606405"/>
                <a:gd name="connsiteX49" fmla="*/ 854179 w 1482909"/>
                <a:gd name="connsiteY49" fmla="*/ 1570852 h 1606405"/>
                <a:gd name="connsiteX50" fmla="*/ 818626 w 1482909"/>
                <a:gd name="connsiteY50" fmla="*/ 1606405 h 1606405"/>
                <a:gd name="connsiteX51" fmla="*/ 676420 w 1482909"/>
                <a:gd name="connsiteY51" fmla="*/ 1606405 h 1606405"/>
                <a:gd name="connsiteX52" fmla="*/ 640866 w 1482909"/>
                <a:gd name="connsiteY52" fmla="*/ 1570852 h 1606405"/>
                <a:gd name="connsiteX53" fmla="*/ 640866 w 1482909"/>
                <a:gd name="connsiteY53" fmla="*/ 1244178 h 1606405"/>
                <a:gd name="connsiteX54" fmla="*/ 482507 w 1482909"/>
                <a:gd name="connsiteY54" fmla="*/ 1518466 h 1606405"/>
                <a:gd name="connsiteX55" fmla="*/ 433940 w 1482909"/>
                <a:gd name="connsiteY55" fmla="*/ 1531480 h 1606405"/>
                <a:gd name="connsiteX56" fmla="*/ 310786 w 1482909"/>
                <a:gd name="connsiteY56" fmla="*/ 1460377 h 1606405"/>
                <a:gd name="connsiteX57" fmla="*/ 297773 w 1482909"/>
                <a:gd name="connsiteY57" fmla="*/ 1411810 h 1606405"/>
                <a:gd name="connsiteX58" fmla="*/ 508683 w 1482909"/>
                <a:gd name="connsiteY58" fmla="*/ 1046504 h 1606405"/>
                <a:gd name="connsiteX59" fmla="*/ 133386 w 1482909"/>
                <a:gd name="connsiteY59" fmla="*/ 1263181 h 1606405"/>
                <a:gd name="connsiteX60" fmla="*/ 84820 w 1482909"/>
                <a:gd name="connsiteY60" fmla="*/ 1250168 h 1606405"/>
                <a:gd name="connsiteX61" fmla="*/ 13717 w 1482909"/>
                <a:gd name="connsiteY61" fmla="*/ 1127014 h 1606405"/>
                <a:gd name="connsiteX62" fmla="*/ 26730 w 1482909"/>
                <a:gd name="connsiteY62" fmla="*/ 1078448 h 1606405"/>
                <a:gd name="connsiteX63" fmla="*/ 308264 w 1482909"/>
                <a:gd name="connsiteY63" fmla="*/ 915904 h 1606405"/>
                <a:gd name="connsiteX64" fmla="*/ 35554 w 1482909"/>
                <a:gd name="connsiteY64" fmla="*/ 915904 h 1606405"/>
                <a:gd name="connsiteX65" fmla="*/ 0 w 1482909"/>
                <a:gd name="connsiteY65" fmla="*/ 880351 h 160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482909" h="1606405">
                  <a:moveTo>
                    <a:pt x="458919" y="806919"/>
                  </a:moveTo>
                  <a:cubicBezTo>
                    <a:pt x="458919" y="949042"/>
                    <a:pt x="574133" y="1064256"/>
                    <a:pt x="716256" y="1064256"/>
                  </a:cubicBezTo>
                  <a:cubicBezTo>
                    <a:pt x="858379" y="1064256"/>
                    <a:pt x="973593" y="949042"/>
                    <a:pt x="973593" y="806919"/>
                  </a:cubicBezTo>
                  <a:cubicBezTo>
                    <a:pt x="973593" y="664796"/>
                    <a:pt x="858379" y="549582"/>
                    <a:pt x="716256" y="549582"/>
                  </a:cubicBezTo>
                  <a:cubicBezTo>
                    <a:pt x="574133" y="549582"/>
                    <a:pt x="458919" y="664796"/>
                    <a:pt x="458919" y="806919"/>
                  </a:cubicBezTo>
                  <a:close/>
                  <a:moveTo>
                    <a:pt x="0" y="880351"/>
                  </a:moveTo>
                  <a:lnTo>
                    <a:pt x="0" y="738145"/>
                  </a:lnTo>
                  <a:cubicBezTo>
                    <a:pt x="0" y="718510"/>
                    <a:pt x="15918" y="702592"/>
                    <a:pt x="35553" y="702592"/>
                  </a:cubicBezTo>
                  <a:lnTo>
                    <a:pt x="301266" y="702592"/>
                  </a:lnTo>
                  <a:lnTo>
                    <a:pt x="26979" y="544233"/>
                  </a:lnTo>
                  <a:cubicBezTo>
                    <a:pt x="9975" y="534415"/>
                    <a:pt x="4148" y="512671"/>
                    <a:pt x="13966" y="495666"/>
                  </a:cubicBezTo>
                  <a:lnTo>
                    <a:pt x="85069" y="372512"/>
                  </a:lnTo>
                  <a:cubicBezTo>
                    <a:pt x="94887" y="355508"/>
                    <a:pt x="116631" y="349681"/>
                    <a:pt x="133635" y="359498"/>
                  </a:cubicBezTo>
                  <a:lnTo>
                    <a:pt x="498941" y="570407"/>
                  </a:lnTo>
                  <a:lnTo>
                    <a:pt x="282265" y="195112"/>
                  </a:lnTo>
                  <a:cubicBezTo>
                    <a:pt x="272446" y="178108"/>
                    <a:pt x="278273" y="156364"/>
                    <a:pt x="295277" y="146546"/>
                  </a:cubicBezTo>
                  <a:lnTo>
                    <a:pt x="418431" y="75444"/>
                  </a:lnTo>
                  <a:cubicBezTo>
                    <a:pt x="435436" y="65626"/>
                    <a:pt x="457180" y="71452"/>
                    <a:pt x="466997" y="88456"/>
                  </a:cubicBezTo>
                  <a:lnTo>
                    <a:pt x="609600" y="335450"/>
                  </a:lnTo>
                  <a:lnTo>
                    <a:pt x="609600" y="35552"/>
                  </a:lnTo>
                  <a:cubicBezTo>
                    <a:pt x="609600" y="15918"/>
                    <a:pt x="625518" y="0"/>
                    <a:pt x="645153" y="0"/>
                  </a:cubicBezTo>
                  <a:lnTo>
                    <a:pt x="787359" y="0"/>
                  </a:lnTo>
                  <a:cubicBezTo>
                    <a:pt x="806994" y="0"/>
                    <a:pt x="822912" y="15918"/>
                    <a:pt x="822912" y="35552"/>
                  </a:cubicBezTo>
                  <a:lnTo>
                    <a:pt x="822912" y="316841"/>
                  </a:lnTo>
                  <a:lnTo>
                    <a:pt x="969156" y="63540"/>
                  </a:lnTo>
                  <a:cubicBezTo>
                    <a:pt x="978973" y="46536"/>
                    <a:pt x="1000716" y="40710"/>
                    <a:pt x="1017722" y="50526"/>
                  </a:cubicBezTo>
                  <a:lnTo>
                    <a:pt x="1140876" y="121630"/>
                  </a:lnTo>
                  <a:cubicBezTo>
                    <a:pt x="1157879" y="131448"/>
                    <a:pt x="1163706" y="153192"/>
                    <a:pt x="1153889" y="170196"/>
                  </a:cubicBezTo>
                  <a:lnTo>
                    <a:pt x="942980" y="535502"/>
                  </a:lnTo>
                  <a:lnTo>
                    <a:pt x="1318275" y="318825"/>
                  </a:lnTo>
                  <a:cubicBezTo>
                    <a:pt x="1335279" y="309007"/>
                    <a:pt x="1357024" y="314834"/>
                    <a:pt x="1366842" y="331838"/>
                  </a:cubicBezTo>
                  <a:lnTo>
                    <a:pt x="1437945" y="454992"/>
                  </a:lnTo>
                  <a:cubicBezTo>
                    <a:pt x="1447762" y="471997"/>
                    <a:pt x="1441936" y="493741"/>
                    <a:pt x="1424931" y="503559"/>
                  </a:cubicBezTo>
                  <a:lnTo>
                    <a:pt x="1177936" y="646161"/>
                  </a:lnTo>
                  <a:lnTo>
                    <a:pt x="1447356" y="646161"/>
                  </a:lnTo>
                  <a:cubicBezTo>
                    <a:pt x="1466990" y="646161"/>
                    <a:pt x="1482908" y="662079"/>
                    <a:pt x="1482909" y="681714"/>
                  </a:cubicBezTo>
                  <a:lnTo>
                    <a:pt x="1482909" y="823920"/>
                  </a:lnTo>
                  <a:cubicBezTo>
                    <a:pt x="1482908" y="843555"/>
                    <a:pt x="1466990" y="859473"/>
                    <a:pt x="1447356" y="859473"/>
                  </a:cubicBezTo>
                  <a:lnTo>
                    <a:pt x="1092603" y="859472"/>
                  </a:lnTo>
                  <a:lnTo>
                    <a:pt x="1428832" y="1053595"/>
                  </a:lnTo>
                  <a:cubicBezTo>
                    <a:pt x="1445837" y="1063413"/>
                    <a:pt x="1451663" y="1085157"/>
                    <a:pt x="1441846" y="1102162"/>
                  </a:cubicBezTo>
                  <a:lnTo>
                    <a:pt x="1370743" y="1225316"/>
                  </a:lnTo>
                  <a:cubicBezTo>
                    <a:pt x="1360925" y="1242320"/>
                    <a:pt x="1339181" y="1248147"/>
                    <a:pt x="1322176" y="1238330"/>
                  </a:cubicBezTo>
                  <a:lnTo>
                    <a:pt x="956871" y="1027420"/>
                  </a:lnTo>
                  <a:lnTo>
                    <a:pt x="1173548" y="1402716"/>
                  </a:lnTo>
                  <a:cubicBezTo>
                    <a:pt x="1183365" y="1419720"/>
                    <a:pt x="1177539" y="1441464"/>
                    <a:pt x="1160534" y="1451282"/>
                  </a:cubicBezTo>
                  <a:lnTo>
                    <a:pt x="1037380" y="1522385"/>
                  </a:lnTo>
                  <a:cubicBezTo>
                    <a:pt x="1020376" y="1532202"/>
                    <a:pt x="998632" y="1526376"/>
                    <a:pt x="988814" y="1509372"/>
                  </a:cubicBezTo>
                  <a:lnTo>
                    <a:pt x="854179" y="1276176"/>
                  </a:lnTo>
                  <a:lnTo>
                    <a:pt x="854179" y="1570852"/>
                  </a:lnTo>
                  <a:cubicBezTo>
                    <a:pt x="854178" y="1590487"/>
                    <a:pt x="838260" y="1606404"/>
                    <a:pt x="818626" y="1606405"/>
                  </a:cubicBezTo>
                  <a:lnTo>
                    <a:pt x="676420" y="1606405"/>
                  </a:lnTo>
                  <a:cubicBezTo>
                    <a:pt x="656784" y="1606405"/>
                    <a:pt x="640867" y="1590487"/>
                    <a:pt x="640866" y="1570852"/>
                  </a:cubicBezTo>
                  <a:lnTo>
                    <a:pt x="640866" y="1244178"/>
                  </a:lnTo>
                  <a:lnTo>
                    <a:pt x="482507" y="1518466"/>
                  </a:lnTo>
                  <a:cubicBezTo>
                    <a:pt x="472689" y="1535471"/>
                    <a:pt x="450945" y="1541296"/>
                    <a:pt x="433940" y="1531480"/>
                  </a:cubicBezTo>
                  <a:lnTo>
                    <a:pt x="310786" y="1460377"/>
                  </a:lnTo>
                  <a:cubicBezTo>
                    <a:pt x="293782" y="1450559"/>
                    <a:pt x="287955" y="1428814"/>
                    <a:pt x="297773" y="1411810"/>
                  </a:cubicBezTo>
                  <a:lnTo>
                    <a:pt x="508683" y="1046504"/>
                  </a:lnTo>
                  <a:lnTo>
                    <a:pt x="133386" y="1263181"/>
                  </a:lnTo>
                  <a:cubicBezTo>
                    <a:pt x="116382" y="1272999"/>
                    <a:pt x="94637" y="1267172"/>
                    <a:pt x="84820" y="1250168"/>
                  </a:cubicBezTo>
                  <a:lnTo>
                    <a:pt x="13717" y="1127014"/>
                  </a:lnTo>
                  <a:cubicBezTo>
                    <a:pt x="3899" y="1110009"/>
                    <a:pt x="9726" y="1088265"/>
                    <a:pt x="26730" y="1078448"/>
                  </a:cubicBezTo>
                  <a:lnTo>
                    <a:pt x="308264" y="915904"/>
                  </a:lnTo>
                  <a:lnTo>
                    <a:pt x="35554" y="915904"/>
                  </a:lnTo>
                  <a:cubicBezTo>
                    <a:pt x="15918" y="915904"/>
                    <a:pt x="0" y="899986"/>
                    <a:pt x="0" y="880351"/>
                  </a:cubicBezTo>
                  <a:close/>
                </a:path>
              </a:pathLst>
            </a:custGeom>
            <a:solidFill>
              <a:srgbClr val="22B4B9"/>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十字星 21">
              <a:extLst>
                <a:ext uri="{FF2B5EF4-FFF2-40B4-BE49-F238E27FC236}">
                  <a16:creationId xmlns:a16="http://schemas.microsoft.com/office/drawing/2014/main" id="{960A8AA4-AC64-4185-B7B8-D83D3AE5FB40}"/>
                </a:ext>
              </a:extLst>
            </p:cNvPr>
            <p:cNvSpPr/>
            <p:nvPr/>
          </p:nvSpPr>
          <p:spPr>
            <a:xfrm rot="10800000">
              <a:off x="8415385" y="1505544"/>
              <a:ext cx="322311" cy="322311"/>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FD8876"/>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72">
              <a:extLst>
                <a:ext uri="{FF2B5EF4-FFF2-40B4-BE49-F238E27FC236}">
                  <a16:creationId xmlns:a16="http://schemas.microsoft.com/office/drawing/2014/main" id="{FB6A8EFC-25F9-4C93-AA0D-B3BA787CB6A8}"/>
                </a:ext>
              </a:extLst>
            </p:cNvPr>
            <p:cNvSpPr/>
            <p:nvPr/>
          </p:nvSpPr>
          <p:spPr>
            <a:xfrm>
              <a:off x="8737696" y="2427284"/>
              <a:ext cx="294914" cy="294914"/>
            </a:xfrm>
            <a:prstGeom prst="ellipse">
              <a:avLst/>
            </a:prstGeom>
            <a:noFill/>
            <a:ln w="57150">
              <a:solidFill>
                <a:srgbClr val="FD88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任意多边形 73">
              <a:extLst>
                <a:ext uri="{FF2B5EF4-FFF2-40B4-BE49-F238E27FC236}">
                  <a16:creationId xmlns:a16="http://schemas.microsoft.com/office/drawing/2014/main" id="{2E3D528D-167A-4DBA-95F8-988FE27497E1}"/>
                </a:ext>
              </a:extLst>
            </p:cNvPr>
            <p:cNvSpPr/>
            <p:nvPr/>
          </p:nvSpPr>
          <p:spPr>
            <a:xfrm rot="8286032">
              <a:off x="11555288" y="4901288"/>
              <a:ext cx="312138" cy="312138"/>
            </a:xfrm>
            <a:custGeom>
              <a:avLst/>
              <a:gdLst>
                <a:gd name="connsiteX0" fmla="*/ 0 w 777240"/>
                <a:gd name="connsiteY0" fmla="*/ 459723 h 777240"/>
                <a:gd name="connsiteX1" fmla="*/ 0 w 777240"/>
                <a:gd name="connsiteY1" fmla="*/ 317517 h 777240"/>
                <a:gd name="connsiteX2" fmla="*/ 35553 w 777240"/>
                <a:gd name="connsiteY2" fmla="*/ 281964 h 777240"/>
                <a:gd name="connsiteX3" fmla="*/ 281964 w 777240"/>
                <a:gd name="connsiteY3" fmla="*/ 281964 h 777240"/>
                <a:gd name="connsiteX4" fmla="*/ 281964 w 777240"/>
                <a:gd name="connsiteY4" fmla="*/ 35553 h 777240"/>
                <a:gd name="connsiteX5" fmla="*/ 317517 w 777240"/>
                <a:gd name="connsiteY5" fmla="*/ 0 h 777240"/>
                <a:gd name="connsiteX6" fmla="*/ 459723 w 777240"/>
                <a:gd name="connsiteY6" fmla="*/ 0 h 777240"/>
                <a:gd name="connsiteX7" fmla="*/ 495276 w 777240"/>
                <a:gd name="connsiteY7" fmla="*/ 35553 h 777240"/>
                <a:gd name="connsiteX8" fmla="*/ 495276 w 777240"/>
                <a:gd name="connsiteY8" fmla="*/ 281964 h 777240"/>
                <a:gd name="connsiteX9" fmla="*/ 741687 w 777240"/>
                <a:gd name="connsiteY9" fmla="*/ 281964 h 777240"/>
                <a:gd name="connsiteX10" fmla="*/ 777240 w 777240"/>
                <a:gd name="connsiteY10" fmla="*/ 317517 h 777240"/>
                <a:gd name="connsiteX11" fmla="*/ 777240 w 777240"/>
                <a:gd name="connsiteY11" fmla="*/ 459723 h 777240"/>
                <a:gd name="connsiteX12" fmla="*/ 741687 w 777240"/>
                <a:gd name="connsiteY12" fmla="*/ 495276 h 777240"/>
                <a:gd name="connsiteX13" fmla="*/ 495276 w 777240"/>
                <a:gd name="connsiteY13" fmla="*/ 495276 h 777240"/>
                <a:gd name="connsiteX14" fmla="*/ 495276 w 777240"/>
                <a:gd name="connsiteY14" fmla="*/ 741687 h 777240"/>
                <a:gd name="connsiteX15" fmla="*/ 459723 w 777240"/>
                <a:gd name="connsiteY15" fmla="*/ 777240 h 777240"/>
                <a:gd name="connsiteX16" fmla="*/ 317517 w 777240"/>
                <a:gd name="connsiteY16" fmla="*/ 777240 h 777240"/>
                <a:gd name="connsiteX17" fmla="*/ 281964 w 777240"/>
                <a:gd name="connsiteY17" fmla="*/ 741687 h 777240"/>
                <a:gd name="connsiteX18" fmla="*/ 281964 w 777240"/>
                <a:gd name="connsiteY18" fmla="*/ 495276 h 777240"/>
                <a:gd name="connsiteX19" fmla="*/ 35553 w 777240"/>
                <a:gd name="connsiteY19" fmla="*/ 495276 h 777240"/>
                <a:gd name="connsiteX20" fmla="*/ 0 w 777240"/>
                <a:gd name="connsiteY20" fmla="*/ 459723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7240" h="777240">
                  <a:moveTo>
                    <a:pt x="0" y="459723"/>
                  </a:moveTo>
                  <a:lnTo>
                    <a:pt x="0" y="317517"/>
                  </a:lnTo>
                  <a:cubicBezTo>
                    <a:pt x="0" y="297882"/>
                    <a:pt x="15918" y="281964"/>
                    <a:pt x="35553" y="281964"/>
                  </a:cubicBezTo>
                  <a:lnTo>
                    <a:pt x="281964" y="281964"/>
                  </a:lnTo>
                  <a:lnTo>
                    <a:pt x="281964" y="35553"/>
                  </a:lnTo>
                  <a:cubicBezTo>
                    <a:pt x="281964" y="15918"/>
                    <a:pt x="297882" y="0"/>
                    <a:pt x="317517" y="0"/>
                  </a:cubicBezTo>
                  <a:lnTo>
                    <a:pt x="459723" y="0"/>
                  </a:lnTo>
                  <a:cubicBezTo>
                    <a:pt x="479358" y="0"/>
                    <a:pt x="495276" y="15918"/>
                    <a:pt x="495276" y="35553"/>
                  </a:cubicBezTo>
                  <a:lnTo>
                    <a:pt x="495276" y="281964"/>
                  </a:lnTo>
                  <a:lnTo>
                    <a:pt x="741687" y="281964"/>
                  </a:lnTo>
                  <a:cubicBezTo>
                    <a:pt x="761322" y="281964"/>
                    <a:pt x="777240" y="297882"/>
                    <a:pt x="777240" y="317517"/>
                  </a:cubicBezTo>
                  <a:lnTo>
                    <a:pt x="777240" y="459723"/>
                  </a:lnTo>
                  <a:cubicBezTo>
                    <a:pt x="777240" y="479358"/>
                    <a:pt x="761322" y="495276"/>
                    <a:pt x="741687" y="495276"/>
                  </a:cubicBezTo>
                  <a:lnTo>
                    <a:pt x="495276" y="495276"/>
                  </a:lnTo>
                  <a:lnTo>
                    <a:pt x="495276" y="741687"/>
                  </a:lnTo>
                  <a:cubicBezTo>
                    <a:pt x="495276" y="761322"/>
                    <a:pt x="479358" y="777240"/>
                    <a:pt x="459723" y="777240"/>
                  </a:cubicBezTo>
                  <a:lnTo>
                    <a:pt x="317517" y="777240"/>
                  </a:lnTo>
                  <a:cubicBezTo>
                    <a:pt x="297882" y="777240"/>
                    <a:pt x="281964" y="761322"/>
                    <a:pt x="281964" y="741687"/>
                  </a:cubicBezTo>
                  <a:lnTo>
                    <a:pt x="281964" y="495276"/>
                  </a:lnTo>
                  <a:lnTo>
                    <a:pt x="35553" y="495276"/>
                  </a:lnTo>
                  <a:cubicBezTo>
                    <a:pt x="15918" y="495276"/>
                    <a:pt x="0" y="479358"/>
                    <a:pt x="0" y="459723"/>
                  </a:cubicBezTo>
                  <a:close/>
                </a:path>
              </a:pathLst>
            </a:custGeom>
            <a:solidFill>
              <a:srgbClr val="FFC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7" name="图片 6"/>
          <p:cNvPicPr>
            <a:picLocks noChangeAspect="1"/>
          </p:cNvPicPr>
          <p:nvPr/>
        </p:nvPicPr>
        <p:blipFill>
          <a:blip r:embed="rId4"/>
          <a:stretch>
            <a:fillRect/>
          </a:stretch>
        </p:blipFill>
        <p:spPr>
          <a:xfrm>
            <a:off x="7408659" y="2550532"/>
            <a:ext cx="5316130" cy="3093814"/>
          </a:xfrm>
          <a:prstGeom prst="rect">
            <a:avLst/>
          </a:prstGeom>
        </p:spPr>
      </p:pic>
      <p:pic>
        <p:nvPicPr>
          <p:cNvPr id="8" name="图片 7"/>
          <p:cNvPicPr>
            <a:picLocks noChangeAspect="1"/>
          </p:cNvPicPr>
          <p:nvPr/>
        </p:nvPicPr>
        <p:blipFill>
          <a:blip r:embed="rId5"/>
          <a:stretch>
            <a:fillRect/>
          </a:stretch>
        </p:blipFill>
        <p:spPr>
          <a:xfrm>
            <a:off x="-529" y="5013875"/>
            <a:ext cx="12193057" cy="1950889"/>
          </a:xfrm>
          <a:prstGeom prst="rect">
            <a:avLst/>
          </a:prstGeom>
        </p:spPr>
      </p:pic>
      <p:pic>
        <p:nvPicPr>
          <p:cNvPr id="11" name="图片 10"/>
          <p:cNvPicPr>
            <a:picLocks noChangeAspect="1"/>
          </p:cNvPicPr>
          <p:nvPr/>
        </p:nvPicPr>
        <p:blipFill>
          <a:blip r:embed="rId6"/>
          <a:stretch>
            <a:fillRect/>
          </a:stretch>
        </p:blipFill>
        <p:spPr>
          <a:xfrm>
            <a:off x="10472779" y="-72"/>
            <a:ext cx="1719221" cy="1950889"/>
          </a:xfrm>
          <a:prstGeom prst="rect">
            <a:avLst/>
          </a:prstGeom>
        </p:spPr>
      </p:pic>
      <p:pic>
        <p:nvPicPr>
          <p:cNvPr id="12" name="图片 11"/>
          <p:cNvPicPr>
            <a:picLocks noChangeAspect="1"/>
          </p:cNvPicPr>
          <p:nvPr/>
        </p:nvPicPr>
        <p:blipFill>
          <a:blip r:embed="rId7"/>
          <a:stretch>
            <a:fillRect/>
          </a:stretch>
        </p:blipFill>
        <p:spPr>
          <a:xfrm>
            <a:off x="535012" y="-72"/>
            <a:ext cx="1719221" cy="1676545"/>
          </a:xfrm>
          <a:prstGeom prst="rect">
            <a:avLst/>
          </a:prstGeom>
        </p:spPr>
      </p:pic>
      <p:grpSp>
        <p:nvGrpSpPr>
          <p:cNvPr id="2" name="群組 1">
            <a:extLst>
              <a:ext uri="{FF2B5EF4-FFF2-40B4-BE49-F238E27FC236}">
                <a16:creationId xmlns:a16="http://schemas.microsoft.com/office/drawing/2014/main" id="{667D1E92-DC9E-4088-864F-A9D6683D42C2}"/>
              </a:ext>
            </a:extLst>
          </p:cNvPr>
          <p:cNvGrpSpPr/>
          <p:nvPr/>
        </p:nvGrpSpPr>
        <p:grpSpPr>
          <a:xfrm>
            <a:off x="2445286" y="274055"/>
            <a:ext cx="7256980" cy="4163371"/>
            <a:chOff x="1128475" y="155681"/>
            <a:chExt cx="7758253" cy="4541919"/>
          </a:xfrm>
        </p:grpSpPr>
        <p:sp>
          <p:nvSpPr>
            <p:cNvPr id="22" name="十字星 21"/>
            <p:cNvSpPr/>
            <p:nvPr/>
          </p:nvSpPr>
          <p:spPr>
            <a:xfrm>
              <a:off x="8460105" y="1599989"/>
              <a:ext cx="426623" cy="426623"/>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22B4B9"/>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4" name="十字星 21"/>
            <p:cNvSpPr/>
            <p:nvPr/>
          </p:nvSpPr>
          <p:spPr>
            <a:xfrm>
              <a:off x="7729482" y="2354412"/>
              <a:ext cx="426623" cy="426623"/>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EBA020"/>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6" name="十字星 21"/>
            <p:cNvSpPr/>
            <p:nvPr/>
          </p:nvSpPr>
          <p:spPr>
            <a:xfrm>
              <a:off x="1128475" y="4045776"/>
              <a:ext cx="342927" cy="342927"/>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chemeClr val="accent1">
                <a:lumMod val="75000"/>
              </a:schemeClr>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nvGrpSpPr>
            <p:cNvPr id="57" name="组合 56"/>
            <p:cNvGrpSpPr/>
            <p:nvPr/>
          </p:nvGrpSpPr>
          <p:grpSpPr>
            <a:xfrm>
              <a:off x="1896969" y="155681"/>
              <a:ext cx="5742402" cy="4541919"/>
              <a:chOff x="1620744" y="506510"/>
              <a:chExt cx="5297161" cy="4189758"/>
            </a:xfrm>
          </p:grpSpPr>
          <p:sp>
            <p:nvSpPr>
              <p:cNvPr id="15" name="任意多边形 14"/>
              <p:cNvSpPr/>
              <p:nvPr/>
            </p:nvSpPr>
            <p:spPr>
              <a:xfrm rot="17936247">
                <a:off x="2187788" y="-60534"/>
                <a:ext cx="4046638" cy="5180726"/>
              </a:xfrm>
              <a:custGeom>
                <a:avLst/>
                <a:gdLst>
                  <a:gd name="connsiteX0" fmla="*/ 1911615 w 4046638"/>
                  <a:gd name="connsiteY0" fmla="*/ 183604 h 5180726"/>
                  <a:gd name="connsiteX1" fmla="*/ 4002176 w 4046638"/>
                  <a:gd name="connsiteY1" fmla="*/ 3964805 h 5180726"/>
                  <a:gd name="connsiteX2" fmla="*/ 3863034 w 4046638"/>
                  <a:gd name="connsiteY2" fmla="*/ 4448060 h 5180726"/>
                  <a:gd name="connsiteX3" fmla="*/ 2618278 w 4046638"/>
                  <a:gd name="connsiteY3" fmla="*/ 5136264 h 5180726"/>
                  <a:gd name="connsiteX4" fmla="*/ 2135023 w 4046638"/>
                  <a:gd name="connsiteY4" fmla="*/ 4997122 h 5180726"/>
                  <a:gd name="connsiteX5" fmla="*/ 2017858 w 4046638"/>
                  <a:gd name="connsiteY5" fmla="*/ 4785206 h 5180726"/>
                  <a:gd name="connsiteX6" fmla="*/ 1842165 w 4046638"/>
                  <a:gd name="connsiteY6" fmla="*/ 4785206 h 5180726"/>
                  <a:gd name="connsiteX7" fmla="*/ 1564625 w 4046638"/>
                  <a:gd name="connsiteY7" fmla="*/ 4507666 h 5180726"/>
                  <a:gd name="connsiteX8" fmla="*/ 1564625 w 4046638"/>
                  <a:gd name="connsiteY8" fmla="*/ 3965442 h 5180726"/>
                  <a:gd name="connsiteX9" fmla="*/ 44462 w 4046638"/>
                  <a:gd name="connsiteY9" fmla="*/ 1215921 h 5180726"/>
                  <a:gd name="connsiteX10" fmla="*/ 183604 w 4046638"/>
                  <a:gd name="connsiteY10" fmla="*/ 732666 h 5180726"/>
                  <a:gd name="connsiteX11" fmla="*/ 1428360 w 4046638"/>
                  <a:gd name="connsiteY11" fmla="*/ 44462 h 5180726"/>
                  <a:gd name="connsiteX12" fmla="*/ 1911615 w 4046638"/>
                  <a:gd name="connsiteY12" fmla="*/ 183604 h 518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46638" h="5180726">
                    <a:moveTo>
                      <a:pt x="1911615" y="183604"/>
                    </a:moveTo>
                    <a:lnTo>
                      <a:pt x="4002176" y="3964805"/>
                    </a:lnTo>
                    <a:cubicBezTo>
                      <a:pt x="4097200" y="4136676"/>
                      <a:pt x="4034904" y="4353036"/>
                      <a:pt x="3863034" y="4448060"/>
                    </a:cubicBezTo>
                    <a:lnTo>
                      <a:pt x="2618278" y="5136264"/>
                    </a:lnTo>
                    <a:cubicBezTo>
                      <a:pt x="2446408" y="5231288"/>
                      <a:pt x="2230048" y="5168993"/>
                      <a:pt x="2135023" y="4997122"/>
                    </a:cubicBezTo>
                    <a:lnTo>
                      <a:pt x="2017858" y="4785206"/>
                    </a:lnTo>
                    <a:lnTo>
                      <a:pt x="1842165" y="4785206"/>
                    </a:lnTo>
                    <a:cubicBezTo>
                      <a:pt x="1688884" y="4785206"/>
                      <a:pt x="1564625" y="4660947"/>
                      <a:pt x="1564625" y="4507666"/>
                    </a:cubicBezTo>
                    <a:lnTo>
                      <a:pt x="1564625" y="3965442"/>
                    </a:lnTo>
                    <a:lnTo>
                      <a:pt x="44462" y="1215921"/>
                    </a:lnTo>
                    <a:cubicBezTo>
                      <a:pt x="-50562" y="1044050"/>
                      <a:pt x="11734" y="827690"/>
                      <a:pt x="183604" y="732666"/>
                    </a:cubicBezTo>
                    <a:lnTo>
                      <a:pt x="1428360" y="44462"/>
                    </a:lnTo>
                    <a:cubicBezTo>
                      <a:pt x="1600231" y="-50562"/>
                      <a:pt x="1816591" y="11734"/>
                      <a:pt x="1911615" y="183604"/>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grpSp>
            <p:nvGrpSpPr>
              <p:cNvPr id="18" name="组合 17"/>
              <p:cNvGrpSpPr/>
              <p:nvPr/>
            </p:nvGrpSpPr>
            <p:grpSpPr>
              <a:xfrm>
                <a:off x="1775538" y="649630"/>
                <a:ext cx="5142367" cy="4046638"/>
                <a:chOff x="1775538" y="649630"/>
                <a:chExt cx="5142367" cy="4046638"/>
              </a:xfrm>
            </p:grpSpPr>
            <p:sp>
              <p:nvSpPr>
                <p:cNvPr id="16" name="任意多边形 15"/>
                <p:cNvSpPr/>
                <p:nvPr/>
              </p:nvSpPr>
              <p:spPr>
                <a:xfrm rot="17936247">
                  <a:off x="2323403" y="101765"/>
                  <a:ext cx="4046638" cy="5142367"/>
                </a:xfrm>
                <a:custGeom>
                  <a:avLst/>
                  <a:gdLst>
                    <a:gd name="connsiteX0" fmla="*/ 1911615 w 4046638"/>
                    <a:gd name="connsiteY0" fmla="*/ 183604 h 5180726"/>
                    <a:gd name="connsiteX1" fmla="*/ 4002176 w 4046638"/>
                    <a:gd name="connsiteY1" fmla="*/ 3964805 h 5180726"/>
                    <a:gd name="connsiteX2" fmla="*/ 3863034 w 4046638"/>
                    <a:gd name="connsiteY2" fmla="*/ 4448060 h 5180726"/>
                    <a:gd name="connsiteX3" fmla="*/ 2618278 w 4046638"/>
                    <a:gd name="connsiteY3" fmla="*/ 5136264 h 5180726"/>
                    <a:gd name="connsiteX4" fmla="*/ 2135023 w 4046638"/>
                    <a:gd name="connsiteY4" fmla="*/ 4997122 h 5180726"/>
                    <a:gd name="connsiteX5" fmla="*/ 2017858 w 4046638"/>
                    <a:gd name="connsiteY5" fmla="*/ 4785206 h 5180726"/>
                    <a:gd name="connsiteX6" fmla="*/ 1842165 w 4046638"/>
                    <a:gd name="connsiteY6" fmla="*/ 4785206 h 5180726"/>
                    <a:gd name="connsiteX7" fmla="*/ 1564625 w 4046638"/>
                    <a:gd name="connsiteY7" fmla="*/ 4507666 h 5180726"/>
                    <a:gd name="connsiteX8" fmla="*/ 1564625 w 4046638"/>
                    <a:gd name="connsiteY8" fmla="*/ 3965442 h 5180726"/>
                    <a:gd name="connsiteX9" fmla="*/ 44462 w 4046638"/>
                    <a:gd name="connsiteY9" fmla="*/ 1215921 h 5180726"/>
                    <a:gd name="connsiteX10" fmla="*/ 183604 w 4046638"/>
                    <a:gd name="connsiteY10" fmla="*/ 732666 h 5180726"/>
                    <a:gd name="connsiteX11" fmla="*/ 1428360 w 4046638"/>
                    <a:gd name="connsiteY11" fmla="*/ 44462 h 5180726"/>
                    <a:gd name="connsiteX12" fmla="*/ 1911615 w 4046638"/>
                    <a:gd name="connsiteY12" fmla="*/ 183604 h 5180726"/>
                    <a:gd name="connsiteX0" fmla="*/ 1911615 w 4046638"/>
                    <a:gd name="connsiteY0" fmla="*/ 183604 h 5180726"/>
                    <a:gd name="connsiteX1" fmla="*/ 2820421 w 4046638"/>
                    <a:gd name="connsiteY1" fmla="*/ 1795814 h 5180726"/>
                    <a:gd name="connsiteX2" fmla="*/ 4002176 w 4046638"/>
                    <a:gd name="connsiteY2" fmla="*/ 3964805 h 5180726"/>
                    <a:gd name="connsiteX3" fmla="*/ 3863034 w 4046638"/>
                    <a:gd name="connsiteY3" fmla="*/ 4448060 h 5180726"/>
                    <a:gd name="connsiteX4" fmla="*/ 2618278 w 4046638"/>
                    <a:gd name="connsiteY4" fmla="*/ 5136264 h 5180726"/>
                    <a:gd name="connsiteX5" fmla="*/ 2135023 w 4046638"/>
                    <a:gd name="connsiteY5" fmla="*/ 4997122 h 5180726"/>
                    <a:gd name="connsiteX6" fmla="*/ 2017858 w 4046638"/>
                    <a:gd name="connsiteY6" fmla="*/ 4785206 h 5180726"/>
                    <a:gd name="connsiteX7" fmla="*/ 1842165 w 4046638"/>
                    <a:gd name="connsiteY7" fmla="*/ 4785206 h 5180726"/>
                    <a:gd name="connsiteX8" fmla="*/ 1564625 w 4046638"/>
                    <a:gd name="connsiteY8" fmla="*/ 4507666 h 5180726"/>
                    <a:gd name="connsiteX9" fmla="*/ 1564625 w 4046638"/>
                    <a:gd name="connsiteY9" fmla="*/ 3965442 h 5180726"/>
                    <a:gd name="connsiteX10" fmla="*/ 44462 w 4046638"/>
                    <a:gd name="connsiteY10" fmla="*/ 1215921 h 5180726"/>
                    <a:gd name="connsiteX11" fmla="*/ 183604 w 4046638"/>
                    <a:gd name="connsiteY11" fmla="*/ 732666 h 5180726"/>
                    <a:gd name="connsiteX12" fmla="*/ 1428360 w 4046638"/>
                    <a:gd name="connsiteY12" fmla="*/ 44462 h 5180726"/>
                    <a:gd name="connsiteX13" fmla="*/ 1911615 w 4046638"/>
                    <a:gd name="connsiteY13" fmla="*/ 183604 h 5180726"/>
                    <a:gd name="connsiteX0" fmla="*/ 1911615 w 4046638"/>
                    <a:gd name="connsiteY0" fmla="*/ 183604 h 5180726"/>
                    <a:gd name="connsiteX1" fmla="*/ 2820421 w 4046638"/>
                    <a:gd name="connsiteY1" fmla="*/ 1795814 h 5180726"/>
                    <a:gd name="connsiteX2" fmla="*/ 3071135 w 4046638"/>
                    <a:gd name="connsiteY2" fmla="*/ 2249281 h 5180726"/>
                    <a:gd name="connsiteX3" fmla="*/ 4002176 w 4046638"/>
                    <a:gd name="connsiteY3" fmla="*/ 3964805 h 5180726"/>
                    <a:gd name="connsiteX4" fmla="*/ 3863034 w 4046638"/>
                    <a:gd name="connsiteY4" fmla="*/ 4448060 h 5180726"/>
                    <a:gd name="connsiteX5" fmla="*/ 2618278 w 4046638"/>
                    <a:gd name="connsiteY5" fmla="*/ 5136264 h 5180726"/>
                    <a:gd name="connsiteX6" fmla="*/ 2135023 w 4046638"/>
                    <a:gd name="connsiteY6" fmla="*/ 4997122 h 5180726"/>
                    <a:gd name="connsiteX7" fmla="*/ 2017858 w 4046638"/>
                    <a:gd name="connsiteY7" fmla="*/ 4785206 h 5180726"/>
                    <a:gd name="connsiteX8" fmla="*/ 1842165 w 4046638"/>
                    <a:gd name="connsiteY8" fmla="*/ 4785206 h 5180726"/>
                    <a:gd name="connsiteX9" fmla="*/ 1564625 w 4046638"/>
                    <a:gd name="connsiteY9" fmla="*/ 4507666 h 5180726"/>
                    <a:gd name="connsiteX10" fmla="*/ 1564625 w 4046638"/>
                    <a:gd name="connsiteY10" fmla="*/ 3965442 h 5180726"/>
                    <a:gd name="connsiteX11" fmla="*/ 44462 w 4046638"/>
                    <a:gd name="connsiteY11" fmla="*/ 1215921 h 5180726"/>
                    <a:gd name="connsiteX12" fmla="*/ 183604 w 4046638"/>
                    <a:gd name="connsiteY12" fmla="*/ 732666 h 5180726"/>
                    <a:gd name="connsiteX13" fmla="*/ 1428360 w 4046638"/>
                    <a:gd name="connsiteY13" fmla="*/ 44462 h 5180726"/>
                    <a:gd name="connsiteX14" fmla="*/ 1911615 w 4046638"/>
                    <a:gd name="connsiteY14" fmla="*/ 183604 h 5180726"/>
                    <a:gd name="connsiteX0" fmla="*/ 3071135 w 4046638"/>
                    <a:gd name="connsiteY0" fmla="*/ 2249281 h 5180726"/>
                    <a:gd name="connsiteX1" fmla="*/ 4002176 w 4046638"/>
                    <a:gd name="connsiteY1" fmla="*/ 3964805 h 5180726"/>
                    <a:gd name="connsiteX2" fmla="*/ 3863034 w 4046638"/>
                    <a:gd name="connsiteY2" fmla="*/ 4448060 h 5180726"/>
                    <a:gd name="connsiteX3" fmla="*/ 2618278 w 4046638"/>
                    <a:gd name="connsiteY3" fmla="*/ 5136264 h 5180726"/>
                    <a:gd name="connsiteX4" fmla="*/ 2135023 w 4046638"/>
                    <a:gd name="connsiteY4" fmla="*/ 4997122 h 5180726"/>
                    <a:gd name="connsiteX5" fmla="*/ 2017858 w 4046638"/>
                    <a:gd name="connsiteY5" fmla="*/ 4785206 h 5180726"/>
                    <a:gd name="connsiteX6" fmla="*/ 1842165 w 4046638"/>
                    <a:gd name="connsiteY6" fmla="*/ 4785206 h 5180726"/>
                    <a:gd name="connsiteX7" fmla="*/ 1564625 w 4046638"/>
                    <a:gd name="connsiteY7" fmla="*/ 4507666 h 5180726"/>
                    <a:gd name="connsiteX8" fmla="*/ 1564625 w 4046638"/>
                    <a:gd name="connsiteY8" fmla="*/ 3965442 h 5180726"/>
                    <a:gd name="connsiteX9" fmla="*/ 44462 w 4046638"/>
                    <a:gd name="connsiteY9" fmla="*/ 1215921 h 5180726"/>
                    <a:gd name="connsiteX10" fmla="*/ 183604 w 4046638"/>
                    <a:gd name="connsiteY10" fmla="*/ 732666 h 5180726"/>
                    <a:gd name="connsiteX11" fmla="*/ 1428360 w 4046638"/>
                    <a:gd name="connsiteY11" fmla="*/ 44462 h 5180726"/>
                    <a:gd name="connsiteX12" fmla="*/ 1911615 w 4046638"/>
                    <a:gd name="connsiteY12" fmla="*/ 183604 h 5180726"/>
                    <a:gd name="connsiteX13" fmla="*/ 2820421 w 4046638"/>
                    <a:gd name="connsiteY13" fmla="*/ 1795814 h 5180726"/>
                    <a:gd name="connsiteX14" fmla="*/ 3162575 w 4046638"/>
                    <a:gd name="connsiteY14" fmla="*/ 2340721 h 5180726"/>
                    <a:gd name="connsiteX0" fmla="*/ 3071135 w 4046638"/>
                    <a:gd name="connsiteY0" fmla="*/ 2249281 h 5180726"/>
                    <a:gd name="connsiteX1" fmla="*/ 4002176 w 4046638"/>
                    <a:gd name="connsiteY1" fmla="*/ 3964805 h 5180726"/>
                    <a:gd name="connsiteX2" fmla="*/ 3863034 w 4046638"/>
                    <a:gd name="connsiteY2" fmla="*/ 4448060 h 5180726"/>
                    <a:gd name="connsiteX3" fmla="*/ 2618278 w 4046638"/>
                    <a:gd name="connsiteY3" fmla="*/ 5136264 h 5180726"/>
                    <a:gd name="connsiteX4" fmla="*/ 2135023 w 4046638"/>
                    <a:gd name="connsiteY4" fmla="*/ 4997122 h 5180726"/>
                    <a:gd name="connsiteX5" fmla="*/ 2017858 w 4046638"/>
                    <a:gd name="connsiteY5" fmla="*/ 4785206 h 5180726"/>
                    <a:gd name="connsiteX6" fmla="*/ 1842165 w 4046638"/>
                    <a:gd name="connsiteY6" fmla="*/ 4785206 h 5180726"/>
                    <a:gd name="connsiteX7" fmla="*/ 1564625 w 4046638"/>
                    <a:gd name="connsiteY7" fmla="*/ 4507666 h 5180726"/>
                    <a:gd name="connsiteX8" fmla="*/ 1564625 w 4046638"/>
                    <a:gd name="connsiteY8" fmla="*/ 3965442 h 5180726"/>
                    <a:gd name="connsiteX9" fmla="*/ 44462 w 4046638"/>
                    <a:gd name="connsiteY9" fmla="*/ 1215921 h 5180726"/>
                    <a:gd name="connsiteX10" fmla="*/ 183604 w 4046638"/>
                    <a:gd name="connsiteY10" fmla="*/ 732666 h 5180726"/>
                    <a:gd name="connsiteX11" fmla="*/ 1428360 w 4046638"/>
                    <a:gd name="connsiteY11" fmla="*/ 44462 h 5180726"/>
                    <a:gd name="connsiteX12" fmla="*/ 1911615 w 4046638"/>
                    <a:gd name="connsiteY12" fmla="*/ 183604 h 5180726"/>
                    <a:gd name="connsiteX13" fmla="*/ 2820421 w 4046638"/>
                    <a:gd name="connsiteY13" fmla="*/ 1795814 h 5180726"/>
                    <a:gd name="connsiteX0" fmla="*/ 3071135 w 4046638"/>
                    <a:gd name="connsiteY0" fmla="*/ 2249281 h 5180726"/>
                    <a:gd name="connsiteX1" fmla="*/ 4002176 w 4046638"/>
                    <a:gd name="connsiteY1" fmla="*/ 3964805 h 5180726"/>
                    <a:gd name="connsiteX2" fmla="*/ 3863034 w 4046638"/>
                    <a:gd name="connsiteY2" fmla="*/ 4448060 h 5180726"/>
                    <a:gd name="connsiteX3" fmla="*/ 2618278 w 4046638"/>
                    <a:gd name="connsiteY3" fmla="*/ 5136264 h 5180726"/>
                    <a:gd name="connsiteX4" fmla="*/ 2135023 w 4046638"/>
                    <a:gd name="connsiteY4" fmla="*/ 4997122 h 5180726"/>
                    <a:gd name="connsiteX5" fmla="*/ 2017858 w 4046638"/>
                    <a:gd name="connsiteY5" fmla="*/ 4785206 h 5180726"/>
                    <a:gd name="connsiteX6" fmla="*/ 1842165 w 4046638"/>
                    <a:gd name="connsiteY6" fmla="*/ 4785206 h 5180726"/>
                    <a:gd name="connsiteX7" fmla="*/ 1564625 w 4046638"/>
                    <a:gd name="connsiteY7" fmla="*/ 4507666 h 5180726"/>
                    <a:gd name="connsiteX8" fmla="*/ 1564625 w 4046638"/>
                    <a:gd name="connsiteY8" fmla="*/ 3965442 h 5180726"/>
                    <a:gd name="connsiteX9" fmla="*/ 44462 w 4046638"/>
                    <a:gd name="connsiteY9" fmla="*/ 1215921 h 5180726"/>
                    <a:gd name="connsiteX10" fmla="*/ 183604 w 4046638"/>
                    <a:gd name="connsiteY10" fmla="*/ 732666 h 5180726"/>
                    <a:gd name="connsiteX11" fmla="*/ 1044325 w 4046638"/>
                    <a:gd name="connsiteY11" fmla="*/ 252730 h 5180726"/>
                    <a:gd name="connsiteX12" fmla="*/ 1428360 w 4046638"/>
                    <a:gd name="connsiteY12" fmla="*/ 44462 h 5180726"/>
                    <a:gd name="connsiteX13" fmla="*/ 1911615 w 4046638"/>
                    <a:gd name="connsiteY13" fmla="*/ 183604 h 5180726"/>
                    <a:gd name="connsiteX14" fmla="*/ 2820421 w 4046638"/>
                    <a:gd name="connsiteY14" fmla="*/ 1795814 h 5180726"/>
                    <a:gd name="connsiteX0" fmla="*/ 3071135 w 4046638"/>
                    <a:gd name="connsiteY0" fmla="*/ 2249281 h 5180726"/>
                    <a:gd name="connsiteX1" fmla="*/ 4002176 w 4046638"/>
                    <a:gd name="connsiteY1" fmla="*/ 3964805 h 5180726"/>
                    <a:gd name="connsiteX2" fmla="*/ 3863034 w 4046638"/>
                    <a:gd name="connsiteY2" fmla="*/ 4448060 h 5180726"/>
                    <a:gd name="connsiteX3" fmla="*/ 2618278 w 4046638"/>
                    <a:gd name="connsiteY3" fmla="*/ 5136264 h 5180726"/>
                    <a:gd name="connsiteX4" fmla="*/ 2135023 w 4046638"/>
                    <a:gd name="connsiteY4" fmla="*/ 4997122 h 5180726"/>
                    <a:gd name="connsiteX5" fmla="*/ 2017858 w 4046638"/>
                    <a:gd name="connsiteY5" fmla="*/ 4785206 h 5180726"/>
                    <a:gd name="connsiteX6" fmla="*/ 1842165 w 4046638"/>
                    <a:gd name="connsiteY6" fmla="*/ 4785206 h 5180726"/>
                    <a:gd name="connsiteX7" fmla="*/ 1564625 w 4046638"/>
                    <a:gd name="connsiteY7" fmla="*/ 4507666 h 5180726"/>
                    <a:gd name="connsiteX8" fmla="*/ 1564625 w 4046638"/>
                    <a:gd name="connsiteY8" fmla="*/ 3965442 h 5180726"/>
                    <a:gd name="connsiteX9" fmla="*/ 44462 w 4046638"/>
                    <a:gd name="connsiteY9" fmla="*/ 1215921 h 5180726"/>
                    <a:gd name="connsiteX10" fmla="*/ 183604 w 4046638"/>
                    <a:gd name="connsiteY10" fmla="*/ 732666 h 5180726"/>
                    <a:gd name="connsiteX11" fmla="*/ 1044325 w 4046638"/>
                    <a:gd name="connsiteY11" fmla="*/ 252730 h 5180726"/>
                    <a:gd name="connsiteX12" fmla="*/ 1428360 w 4046638"/>
                    <a:gd name="connsiteY12" fmla="*/ 44462 h 5180726"/>
                    <a:gd name="connsiteX13" fmla="*/ 1911615 w 4046638"/>
                    <a:gd name="connsiteY13" fmla="*/ 183604 h 5180726"/>
                    <a:gd name="connsiteX14" fmla="*/ 2391322 w 4046638"/>
                    <a:gd name="connsiteY14" fmla="*/ 988204 h 5180726"/>
                    <a:gd name="connsiteX15" fmla="*/ 2820421 w 4046638"/>
                    <a:gd name="connsiteY15" fmla="*/ 1795814 h 5180726"/>
                    <a:gd name="connsiteX0" fmla="*/ 3071135 w 4046638"/>
                    <a:gd name="connsiteY0" fmla="*/ 2249281 h 5180726"/>
                    <a:gd name="connsiteX1" fmla="*/ 4002176 w 4046638"/>
                    <a:gd name="connsiteY1" fmla="*/ 3964805 h 5180726"/>
                    <a:gd name="connsiteX2" fmla="*/ 3863034 w 4046638"/>
                    <a:gd name="connsiteY2" fmla="*/ 4448060 h 5180726"/>
                    <a:gd name="connsiteX3" fmla="*/ 2618278 w 4046638"/>
                    <a:gd name="connsiteY3" fmla="*/ 5136264 h 5180726"/>
                    <a:gd name="connsiteX4" fmla="*/ 2135023 w 4046638"/>
                    <a:gd name="connsiteY4" fmla="*/ 4997122 h 5180726"/>
                    <a:gd name="connsiteX5" fmla="*/ 2017858 w 4046638"/>
                    <a:gd name="connsiteY5" fmla="*/ 4785206 h 5180726"/>
                    <a:gd name="connsiteX6" fmla="*/ 1842165 w 4046638"/>
                    <a:gd name="connsiteY6" fmla="*/ 4785206 h 5180726"/>
                    <a:gd name="connsiteX7" fmla="*/ 1564625 w 4046638"/>
                    <a:gd name="connsiteY7" fmla="*/ 4507666 h 5180726"/>
                    <a:gd name="connsiteX8" fmla="*/ 1564625 w 4046638"/>
                    <a:gd name="connsiteY8" fmla="*/ 3965442 h 5180726"/>
                    <a:gd name="connsiteX9" fmla="*/ 44462 w 4046638"/>
                    <a:gd name="connsiteY9" fmla="*/ 1215921 h 5180726"/>
                    <a:gd name="connsiteX10" fmla="*/ 183604 w 4046638"/>
                    <a:gd name="connsiteY10" fmla="*/ 732666 h 5180726"/>
                    <a:gd name="connsiteX11" fmla="*/ 1044325 w 4046638"/>
                    <a:gd name="connsiteY11" fmla="*/ 252730 h 5180726"/>
                    <a:gd name="connsiteX12" fmla="*/ 1428360 w 4046638"/>
                    <a:gd name="connsiteY12" fmla="*/ 44462 h 5180726"/>
                    <a:gd name="connsiteX13" fmla="*/ 1911615 w 4046638"/>
                    <a:gd name="connsiteY13" fmla="*/ 183604 h 5180726"/>
                    <a:gd name="connsiteX14" fmla="*/ 2820421 w 4046638"/>
                    <a:gd name="connsiteY14" fmla="*/ 1795814 h 5180726"/>
                    <a:gd name="connsiteX0" fmla="*/ 3071135 w 4046638"/>
                    <a:gd name="connsiteY0" fmla="*/ 2249281 h 5180726"/>
                    <a:gd name="connsiteX1" fmla="*/ 4002176 w 4046638"/>
                    <a:gd name="connsiteY1" fmla="*/ 3964805 h 5180726"/>
                    <a:gd name="connsiteX2" fmla="*/ 3863034 w 4046638"/>
                    <a:gd name="connsiteY2" fmla="*/ 4448060 h 5180726"/>
                    <a:gd name="connsiteX3" fmla="*/ 2618278 w 4046638"/>
                    <a:gd name="connsiteY3" fmla="*/ 5136264 h 5180726"/>
                    <a:gd name="connsiteX4" fmla="*/ 2135023 w 4046638"/>
                    <a:gd name="connsiteY4" fmla="*/ 4997122 h 5180726"/>
                    <a:gd name="connsiteX5" fmla="*/ 2017858 w 4046638"/>
                    <a:gd name="connsiteY5" fmla="*/ 4785206 h 5180726"/>
                    <a:gd name="connsiteX6" fmla="*/ 1842165 w 4046638"/>
                    <a:gd name="connsiteY6" fmla="*/ 4785206 h 5180726"/>
                    <a:gd name="connsiteX7" fmla="*/ 1564625 w 4046638"/>
                    <a:gd name="connsiteY7" fmla="*/ 4507666 h 5180726"/>
                    <a:gd name="connsiteX8" fmla="*/ 1564625 w 4046638"/>
                    <a:gd name="connsiteY8" fmla="*/ 3965442 h 5180726"/>
                    <a:gd name="connsiteX9" fmla="*/ 44462 w 4046638"/>
                    <a:gd name="connsiteY9" fmla="*/ 1215921 h 5180726"/>
                    <a:gd name="connsiteX10" fmla="*/ 183604 w 4046638"/>
                    <a:gd name="connsiteY10" fmla="*/ 732666 h 5180726"/>
                    <a:gd name="connsiteX11" fmla="*/ 1044325 w 4046638"/>
                    <a:gd name="connsiteY11" fmla="*/ 252730 h 5180726"/>
                    <a:gd name="connsiteX12" fmla="*/ 1428360 w 4046638"/>
                    <a:gd name="connsiteY12" fmla="*/ 44462 h 5180726"/>
                    <a:gd name="connsiteX13" fmla="*/ 1911615 w 4046638"/>
                    <a:gd name="connsiteY13" fmla="*/ 183604 h 5180726"/>
                    <a:gd name="connsiteX14" fmla="*/ 2444350 w 4046638"/>
                    <a:gd name="connsiteY14" fmla="*/ 1115613 h 5180726"/>
                    <a:gd name="connsiteX15" fmla="*/ 2820421 w 4046638"/>
                    <a:gd name="connsiteY15" fmla="*/ 1795814 h 5180726"/>
                    <a:gd name="connsiteX0" fmla="*/ 3071135 w 4046638"/>
                    <a:gd name="connsiteY0" fmla="*/ 2249281 h 5180726"/>
                    <a:gd name="connsiteX1" fmla="*/ 4002176 w 4046638"/>
                    <a:gd name="connsiteY1" fmla="*/ 3964805 h 5180726"/>
                    <a:gd name="connsiteX2" fmla="*/ 3863034 w 4046638"/>
                    <a:gd name="connsiteY2" fmla="*/ 4448060 h 5180726"/>
                    <a:gd name="connsiteX3" fmla="*/ 2618278 w 4046638"/>
                    <a:gd name="connsiteY3" fmla="*/ 5136264 h 5180726"/>
                    <a:gd name="connsiteX4" fmla="*/ 2135023 w 4046638"/>
                    <a:gd name="connsiteY4" fmla="*/ 4997122 h 5180726"/>
                    <a:gd name="connsiteX5" fmla="*/ 2017858 w 4046638"/>
                    <a:gd name="connsiteY5" fmla="*/ 4785206 h 5180726"/>
                    <a:gd name="connsiteX6" fmla="*/ 1842165 w 4046638"/>
                    <a:gd name="connsiteY6" fmla="*/ 4785206 h 5180726"/>
                    <a:gd name="connsiteX7" fmla="*/ 1564625 w 4046638"/>
                    <a:gd name="connsiteY7" fmla="*/ 4507666 h 5180726"/>
                    <a:gd name="connsiteX8" fmla="*/ 1564625 w 4046638"/>
                    <a:gd name="connsiteY8" fmla="*/ 3965442 h 5180726"/>
                    <a:gd name="connsiteX9" fmla="*/ 44462 w 4046638"/>
                    <a:gd name="connsiteY9" fmla="*/ 1215921 h 5180726"/>
                    <a:gd name="connsiteX10" fmla="*/ 183604 w 4046638"/>
                    <a:gd name="connsiteY10" fmla="*/ 732666 h 5180726"/>
                    <a:gd name="connsiteX11" fmla="*/ 1044325 w 4046638"/>
                    <a:gd name="connsiteY11" fmla="*/ 252730 h 5180726"/>
                    <a:gd name="connsiteX12" fmla="*/ 1428360 w 4046638"/>
                    <a:gd name="connsiteY12" fmla="*/ 44462 h 5180726"/>
                    <a:gd name="connsiteX13" fmla="*/ 1911615 w 4046638"/>
                    <a:gd name="connsiteY13" fmla="*/ 183604 h 5180726"/>
                    <a:gd name="connsiteX14" fmla="*/ 2444350 w 4046638"/>
                    <a:gd name="connsiteY14" fmla="*/ 1115613 h 5180726"/>
                    <a:gd name="connsiteX15" fmla="*/ 2820421 w 4046638"/>
                    <a:gd name="connsiteY15" fmla="*/ 1795814 h 5180726"/>
                    <a:gd name="connsiteX16" fmla="*/ 3071135 w 4046638"/>
                    <a:gd name="connsiteY16" fmla="*/ 2249281 h 5180726"/>
                    <a:gd name="connsiteX0" fmla="*/ 3071135 w 4046638"/>
                    <a:gd name="connsiteY0" fmla="*/ 2249281 h 5180726"/>
                    <a:gd name="connsiteX1" fmla="*/ 4002176 w 4046638"/>
                    <a:gd name="connsiteY1" fmla="*/ 3964805 h 5180726"/>
                    <a:gd name="connsiteX2" fmla="*/ 3863034 w 4046638"/>
                    <a:gd name="connsiteY2" fmla="*/ 4448060 h 5180726"/>
                    <a:gd name="connsiteX3" fmla="*/ 2618278 w 4046638"/>
                    <a:gd name="connsiteY3" fmla="*/ 5136264 h 5180726"/>
                    <a:gd name="connsiteX4" fmla="*/ 2135023 w 4046638"/>
                    <a:gd name="connsiteY4" fmla="*/ 4997122 h 5180726"/>
                    <a:gd name="connsiteX5" fmla="*/ 2017858 w 4046638"/>
                    <a:gd name="connsiteY5" fmla="*/ 4785206 h 5180726"/>
                    <a:gd name="connsiteX6" fmla="*/ 1842165 w 4046638"/>
                    <a:gd name="connsiteY6" fmla="*/ 4785206 h 5180726"/>
                    <a:gd name="connsiteX7" fmla="*/ 1564625 w 4046638"/>
                    <a:gd name="connsiteY7" fmla="*/ 4507666 h 5180726"/>
                    <a:gd name="connsiteX8" fmla="*/ 1564625 w 4046638"/>
                    <a:gd name="connsiteY8" fmla="*/ 3965442 h 5180726"/>
                    <a:gd name="connsiteX9" fmla="*/ 44462 w 4046638"/>
                    <a:gd name="connsiteY9" fmla="*/ 1215921 h 5180726"/>
                    <a:gd name="connsiteX10" fmla="*/ 183604 w 4046638"/>
                    <a:gd name="connsiteY10" fmla="*/ 732666 h 5180726"/>
                    <a:gd name="connsiteX11" fmla="*/ 1044325 w 4046638"/>
                    <a:gd name="connsiteY11" fmla="*/ 252730 h 5180726"/>
                    <a:gd name="connsiteX12" fmla="*/ 1428360 w 4046638"/>
                    <a:gd name="connsiteY12" fmla="*/ 44462 h 5180726"/>
                    <a:gd name="connsiteX13" fmla="*/ 1911615 w 4046638"/>
                    <a:gd name="connsiteY13" fmla="*/ 183604 h 5180726"/>
                    <a:gd name="connsiteX14" fmla="*/ 2444350 w 4046638"/>
                    <a:gd name="connsiteY14" fmla="*/ 1115613 h 5180726"/>
                    <a:gd name="connsiteX15" fmla="*/ 2820421 w 4046638"/>
                    <a:gd name="connsiteY15" fmla="*/ 1795814 h 5180726"/>
                    <a:gd name="connsiteX16" fmla="*/ 3162575 w 4046638"/>
                    <a:gd name="connsiteY16" fmla="*/ 2340721 h 5180726"/>
                    <a:gd name="connsiteX0" fmla="*/ 3071135 w 4046638"/>
                    <a:gd name="connsiteY0" fmla="*/ 2249281 h 5180726"/>
                    <a:gd name="connsiteX1" fmla="*/ 4002176 w 4046638"/>
                    <a:gd name="connsiteY1" fmla="*/ 3964805 h 5180726"/>
                    <a:gd name="connsiteX2" fmla="*/ 3863034 w 4046638"/>
                    <a:gd name="connsiteY2" fmla="*/ 4448060 h 5180726"/>
                    <a:gd name="connsiteX3" fmla="*/ 2618278 w 4046638"/>
                    <a:gd name="connsiteY3" fmla="*/ 5136264 h 5180726"/>
                    <a:gd name="connsiteX4" fmla="*/ 2135023 w 4046638"/>
                    <a:gd name="connsiteY4" fmla="*/ 4997122 h 5180726"/>
                    <a:gd name="connsiteX5" fmla="*/ 2017858 w 4046638"/>
                    <a:gd name="connsiteY5" fmla="*/ 4785206 h 5180726"/>
                    <a:gd name="connsiteX6" fmla="*/ 1842165 w 4046638"/>
                    <a:gd name="connsiteY6" fmla="*/ 4785206 h 5180726"/>
                    <a:gd name="connsiteX7" fmla="*/ 1564625 w 4046638"/>
                    <a:gd name="connsiteY7" fmla="*/ 4507666 h 5180726"/>
                    <a:gd name="connsiteX8" fmla="*/ 1564625 w 4046638"/>
                    <a:gd name="connsiteY8" fmla="*/ 3965442 h 5180726"/>
                    <a:gd name="connsiteX9" fmla="*/ 44462 w 4046638"/>
                    <a:gd name="connsiteY9" fmla="*/ 1215921 h 5180726"/>
                    <a:gd name="connsiteX10" fmla="*/ 183604 w 4046638"/>
                    <a:gd name="connsiteY10" fmla="*/ 732666 h 5180726"/>
                    <a:gd name="connsiteX11" fmla="*/ 1044325 w 4046638"/>
                    <a:gd name="connsiteY11" fmla="*/ 252730 h 5180726"/>
                    <a:gd name="connsiteX12" fmla="*/ 1428360 w 4046638"/>
                    <a:gd name="connsiteY12" fmla="*/ 44462 h 5180726"/>
                    <a:gd name="connsiteX13" fmla="*/ 1911615 w 4046638"/>
                    <a:gd name="connsiteY13" fmla="*/ 183604 h 5180726"/>
                    <a:gd name="connsiteX14" fmla="*/ 2444350 w 4046638"/>
                    <a:gd name="connsiteY14" fmla="*/ 1115613 h 5180726"/>
                    <a:gd name="connsiteX15" fmla="*/ 2820421 w 4046638"/>
                    <a:gd name="connsiteY15" fmla="*/ 1795814 h 5180726"/>
                    <a:gd name="connsiteX0" fmla="*/ 3071135 w 4046638"/>
                    <a:gd name="connsiteY0" fmla="*/ 2249281 h 5180726"/>
                    <a:gd name="connsiteX1" fmla="*/ 4002176 w 4046638"/>
                    <a:gd name="connsiteY1" fmla="*/ 3964805 h 5180726"/>
                    <a:gd name="connsiteX2" fmla="*/ 3863034 w 4046638"/>
                    <a:gd name="connsiteY2" fmla="*/ 4448060 h 5180726"/>
                    <a:gd name="connsiteX3" fmla="*/ 2618278 w 4046638"/>
                    <a:gd name="connsiteY3" fmla="*/ 5136264 h 5180726"/>
                    <a:gd name="connsiteX4" fmla="*/ 2135023 w 4046638"/>
                    <a:gd name="connsiteY4" fmla="*/ 4997122 h 5180726"/>
                    <a:gd name="connsiteX5" fmla="*/ 2017858 w 4046638"/>
                    <a:gd name="connsiteY5" fmla="*/ 4785206 h 5180726"/>
                    <a:gd name="connsiteX6" fmla="*/ 1842165 w 4046638"/>
                    <a:gd name="connsiteY6" fmla="*/ 4785206 h 5180726"/>
                    <a:gd name="connsiteX7" fmla="*/ 1564625 w 4046638"/>
                    <a:gd name="connsiteY7" fmla="*/ 4507666 h 5180726"/>
                    <a:gd name="connsiteX8" fmla="*/ 1564625 w 4046638"/>
                    <a:gd name="connsiteY8" fmla="*/ 3965442 h 5180726"/>
                    <a:gd name="connsiteX9" fmla="*/ 44462 w 4046638"/>
                    <a:gd name="connsiteY9" fmla="*/ 1215921 h 5180726"/>
                    <a:gd name="connsiteX10" fmla="*/ 183604 w 4046638"/>
                    <a:gd name="connsiteY10" fmla="*/ 732666 h 5180726"/>
                    <a:gd name="connsiteX11" fmla="*/ 1044325 w 4046638"/>
                    <a:gd name="connsiteY11" fmla="*/ 252730 h 5180726"/>
                    <a:gd name="connsiteX12" fmla="*/ 1428360 w 4046638"/>
                    <a:gd name="connsiteY12" fmla="*/ 44462 h 5180726"/>
                    <a:gd name="connsiteX13" fmla="*/ 1911615 w 4046638"/>
                    <a:gd name="connsiteY13" fmla="*/ 183604 h 5180726"/>
                    <a:gd name="connsiteX14" fmla="*/ 2444350 w 4046638"/>
                    <a:gd name="connsiteY14" fmla="*/ 1115613 h 5180726"/>
                    <a:gd name="connsiteX0" fmla="*/ 3071135 w 4046638"/>
                    <a:gd name="connsiteY0" fmla="*/ 2249281 h 5180726"/>
                    <a:gd name="connsiteX1" fmla="*/ 4002176 w 4046638"/>
                    <a:gd name="connsiteY1" fmla="*/ 3964805 h 5180726"/>
                    <a:gd name="connsiteX2" fmla="*/ 3863034 w 4046638"/>
                    <a:gd name="connsiteY2" fmla="*/ 4448060 h 5180726"/>
                    <a:gd name="connsiteX3" fmla="*/ 2618278 w 4046638"/>
                    <a:gd name="connsiteY3" fmla="*/ 5136264 h 5180726"/>
                    <a:gd name="connsiteX4" fmla="*/ 2135023 w 4046638"/>
                    <a:gd name="connsiteY4" fmla="*/ 4997122 h 5180726"/>
                    <a:gd name="connsiteX5" fmla="*/ 2017858 w 4046638"/>
                    <a:gd name="connsiteY5" fmla="*/ 4785206 h 5180726"/>
                    <a:gd name="connsiteX6" fmla="*/ 1842165 w 4046638"/>
                    <a:gd name="connsiteY6" fmla="*/ 4785206 h 5180726"/>
                    <a:gd name="connsiteX7" fmla="*/ 1564625 w 4046638"/>
                    <a:gd name="connsiteY7" fmla="*/ 4507666 h 5180726"/>
                    <a:gd name="connsiteX8" fmla="*/ 1564625 w 4046638"/>
                    <a:gd name="connsiteY8" fmla="*/ 3965442 h 5180726"/>
                    <a:gd name="connsiteX9" fmla="*/ 333793 w 4046638"/>
                    <a:gd name="connsiteY9" fmla="*/ 1707836 h 5180726"/>
                    <a:gd name="connsiteX10" fmla="*/ 44462 w 4046638"/>
                    <a:gd name="connsiteY10" fmla="*/ 1215921 h 5180726"/>
                    <a:gd name="connsiteX11" fmla="*/ 183604 w 4046638"/>
                    <a:gd name="connsiteY11" fmla="*/ 732666 h 5180726"/>
                    <a:gd name="connsiteX12" fmla="*/ 1044325 w 4046638"/>
                    <a:gd name="connsiteY12" fmla="*/ 252730 h 5180726"/>
                    <a:gd name="connsiteX13" fmla="*/ 1428360 w 4046638"/>
                    <a:gd name="connsiteY13" fmla="*/ 44462 h 5180726"/>
                    <a:gd name="connsiteX14" fmla="*/ 1911615 w 4046638"/>
                    <a:gd name="connsiteY14" fmla="*/ 183604 h 5180726"/>
                    <a:gd name="connsiteX15" fmla="*/ 2444350 w 4046638"/>
                    <a:gd name="connsiteY15" fmla="*/ 1115613 h 5180726"/>
                    <a:gd name="connsiteX0" fmla="*/ 3071135 w 4046638"/>
                    <a:gd name="connsiteY0" fmla="*/ 2249281 h 5180726"/>
                    <a:gd name="connsiteX1" fmla="*/ 4002176 w 4046638"/>
                    <a:gd name="connsiteY1" fmla="*/ 3964805 h 5180726"/>
                    <a:gd name="connsiteX2" fmla="*/ 3863034 w 4046638"/>
                    <a:gd name="connsiteY2" fmla="*/ 4448060 h 5180726"/>
                    <a:gd name="connsiteX3" fmla="*/ 2618278 w 4046638"/>
                    <a:gd name="connsiteY3" fmla="*/ 5136264 h 5180726"/>
                    <a:gd name="connsiteX4" fmla="*/ 2135023 w 4046638"/>
                    <a:gd name="connsiteY4" fmla="*/ 4997122 h 5180726"/>
                    <a:gd name="connsiteX5" fmla="*/ 2017858 w 4046638"/>
                    <a:gd name="connsiteY5" fmla="*/ 4785206 h 5180726"/>
                    <a:gd name="connsiteX6" fmla="*/ 1842165 w 4046638"/>
                    <a:gd name="connsiteY6" fmla="*/ 4785206 h 5180726"/>
                    <a:gd name="connsiteX7" fmla="*/ 1564625 w 4046638"/>
                    <a:gd name="connsiteY7" fmla="*/ 4507666 h 5180726"/>
                    <a:gd name="connsiteX8" fmla="*/ 1564625 w 4046638"/>
                    <a:gd name="connsiteY8" fmla="*/ 3965442 h 5180726"/>
                    <a:gd name="connsiteX9" fmla="*/ 937046 w 4046638"/>
                    <a:gd name="connsiteY9" fmla="*/ 2767443 h 5180726"/>
                    <a:gd name="connsiteX10" fmla="*/ 333793 w 4046638"/>
                    <a:gd name="connsiteY10" fmla="*/ 1707836 h 5180726"/>
                    <a:gd name="connsiteX11" fmla="*/ 44462 w 4046638"/>
                    <a:gd name="connsiteY11" fmla="*/ 1215921 h 5180726"/>
                    <a:gd name="connsiteX12" fmla="*/ 183604 w 4046638"/>
                    <a:gd name="connsiteY12" fmla="*/ 732666 h 5180726"/>
                    <a:gd name="connsiteX13" fmla="*/ 1044325 w 4046638"/>
                    <a:gd name="connsiteY13" fmla="*/ 252730 h 5180726"/>
                    <a:gd name="connsiteX14" fmla="*/ 1428360 w 4046638"/>
                    <a:gd name="connsiteY14" fmla="*/ 44462 h 5180726"/>
                    <a:gd name="connsiteX15" fmla="*/ 1911615 w 4046638"/>
                    <a:gd name="connsiteY15" fmla="*/ 183604 h 5180726"/>
                    <a:gd name="connsiteX16" fmla="*/ 2444350 w 4046638"/>
                    <a:gd name="connsiteY16" fmla="*/ 1115613 h 5180726"/>
                    <a:gd name="connsiteX0" fmla="*/ 3071135 w 4046638"/>
                    <a:gd name="connsiteY0" fmla="*/ 2249281 h 5180726"/>
                    <a:gd name="connsiteX1" fmla="*/ 4002176 w 4046638"/>
                    <a:gd name="connsiteY1" fmla="*/ 3964805 h 5180726"/>
                    <a:gd name="connsiteX2" fmla="*/ 3863034 w 4046638"/>
                    <a:gd name="connsiteY2" fmla="*/ 4448060 h 5180726"/>
                    <a:gd name="connsiteX3" fmla="*/ 2618278 w 4046638"/>
                    <a:gd name="connsiteY3" fmla="*/ 5136264 h 5180726"/>
                    <a:gd name="connsiteX4" fmla="*/ 2135023 w 4046638"/>
                    <a:gd name="connsiteY4" fmla="*/ 4997122 h 5180726"/>
                    <a:gd name="connsiteX5" fmla="*/ 2017858 w 4046638"/>
                    <a:gd name="connsiteY5" fmla="*/ 4785206 h 5180726"/>
                    <a:gd name="connsiteX6" fmla="*/ 1842165 w 4046638"/>
                    <a:gd name="connsiteY6" fmla="*/ 4785206 h 5180726"/>
                    <a:gd name="connsiteX7" fmla="*/ 1564625 w 4046638"/>
                    <a:gd name="connsiteY7" fmla="*/ 4507666 h 5180726"/>
                    <a:gd name="connsiteX8" fmla="*/ 1564625 w 4046638"/>
                    <a:gd name="connsiteY8" fmla="*/ 3965442 h 5180726"/>
                    <a:gd name="connsiteX9" fmla="*/ 333793 w 4046638"/>
                    <a:gd name="connsiteY9" fmla="*/ 1707836 h 5180726"/>
                    <a:gd name="connsiteX10" fmla="*/ 44462 w 4046638"/>
                    <a:gd name="connsiteY10" fmla="*/ 1215921 h 5180726"/>
                    <a:gd name="connsiteX11" fmla="*/ 183604 w 4046638"/>
                    <a:gd name="connsiteY11" fmla="*/ 732666 h 5180726"/>
                    <a:gd name="connsiteX12" fmla="*/ 1044325 w 4046638"/>
                    <a:gd name="connsiteY12" fmla="*/ 252730 h 5180726"/>
                    <a:gd name="connsiteX13" fmla="*/ 1428360 w 4046638"/>
                    <a:gd name="connsiteY13" fmla="*/ 44462 h 5180726"/>
                    <a:gd name="connsiteX14" fmla="*/ 1911615 w 4046638"/>
                    <a:gd name="connsiteY14" fmla="*/ 183604 h 5180726"/>
                    <a:gd name="connsiteX15" fmla="*/ 2444350 w 4046638"/>
                    <a:gd name="connsiteY15" fmla="*/ 1115613 h 5180726"/>
                    <a:gd name="connsiteX0" fmla="*/ 3071135 w 4046638"/>
                    <a:gd name="connsiteY0" fmla="*/ 2249281 h 5180726"/>
                    <a:gd name="connsiteX1" fmla="*/ 4002176 w 4046638"/>
                    <a:gd name="connsiteY1" fmla="*/ 3964805 h 5180726"/>
                    <a:gd name="connsiteX2" fmla="*/ 3863034 w 4046638"/>
                    <a:gd name="connsiteY2" fmla="*/ 4448060 h 5180726"/>
                    <a:gd name="connsiteX3" fmla="*/ 2618278 w 4046638"/>
                    <a:gd name="connsiteY3" fmla="*/ 5136264 h 5180726"/>
                    <a:gd name="connsiteX4" fmla="*/ 2135023 w 4046638"/>
                    <a:gd name="connsiteY4" fmla="*/ 4997122 h 5180726"/>
                    <a:gd name="connsiteX5" fmla="*/ 2017858 w 4046638"/>
                    <a:gd name="connsiteY5" fmla="*/ 4785206 h 5180726"/>
                    <a:gd name="connsiteX6" fmla="*/ 1842165 w 4046638"/>
                    <a:gd name="connsiteY6" fmla="*/ 4785206 h 5180726"/>
                    <a:gd name="connsiteX7" fmla="*/ 1564625 w 4046638"/>
                    <a:gd name="connsiteY7" fmla="*/ 4507666 h 5180726"/>
                    <a:gd name="connsiteX8" fmla="*/ 1564625 w 4046638"/>
                    <a:gd name="connsiteY8" fmla="*/ 3965442 h 5180726"/>
                    <a:gd name="connsiteX9" fmla="*/ 44462 w 4046638"/>
                    <a:gd name="connsiteY9" fmla="*/ 1215921 h 5180726"/>
                    <a:gd name="connsiteX10" fmla="*/ 183604 w 4046638"/>
                    <a:gd name="connsiteY10" fmla="*/ 732666 h 5180726"/>
                    <a:gd name="connsiteX11" fmla="*/ 1044325 w 4046638"/>
                    <a:gd name="connsiteY11" fmla="*/ 252730 h 5180726"/>
                    <a:gd name="connsiteX12" fmla="*/ 1428360 w 4046638"/>
                    <a:gd name="connsiteY12" fmla="*/ 44462 h 5180726"/>
                    <a:gd name="connsiteX13" fmla="*/ 1911615 w 4046638"/>
                    <a:gd name="connsiteY13" fmla="*/ 183604 h 5180726"/>
                    <a:gd name="connsiteX14" fmla="*/ 2444350 w 4046638"/>
                    <a:gd name="connsiteY14" fmla="*/ 1115613 h 5180726"/>
                    <a:gd name="connsiteX0" fmla="*/ 3071135 w 4046638"/>
                    <a:gd name="connsiteY0" fmla="*/ 2249281 h 5142367"/>
                    <a:gd name="connsiteX1" fmla="*/ 4002176 w 4046638"/>
                    <a:gd name="connsiteY1" fmla="*/ 3964805 h 5142367"/>
                    <a:gd name="connsiteX2" fmla="*/ 3863034 w 4046638"/>
                    <a:gd name="connsiteY2" fmla="*/ 4448060 h 5142367"/>
                    <a:gd name="connsiteX3" fmla="*/ 2618278 w 4046638"/>
                    <a:gd name="connsiteY3" fmla="*/ 5136264 h 5142367"/>
                    <a:gd name="connsiteX4" fmla="*/ 2017858 w 4046638"/>
                    <a:gd name="connsiteY4" fmla="*/ 4785206 h 5142367"/>
                    <a:gd name="connsiteX5" fmla="*/ 1842165 w 4046638"/>
                    <a:gd name="connsiteY5" fmla="*/ 4785206 h 5142367"/>
                    <a:gd name="connsiteX6" fmla="*/ 1564625 w 4046638"/>
                    <a:gd name="connsiteY6" fmla="*/ 4507666 h 5142367"/>
                    <a:gd name="connsiteX7" fmla="*/ 1564625 w 4046638"/>
                    <a:gd name="connsiteY7" fmla="*/ 3965442 h 5142367"/>
                    <a:gd name="connsiteX8" fmla="*/ 44462 w 4046638"/>
                    <a:gd name="connsiteY8" fmla="*/ 1215921 h 5142367"/>
                    <a:gd name="connsiteX9" fmla="*/ 183604 w 4046638"/>
                    <a:gd name="connsiteY9" fmla="*/ 732666 h 5142367"/>
                    <a:gd name="connsiteX10" fmla="*/ 1044325 w 4046638"/>
                    <a:gd name="connsiteY10" fmla="*/ 252730 h 5142367"/>
                    <a:gd name="connsiteX11" fmla="*/ 1428360 w 4046638"/>
                    <a:gd name="connsiteY11" fmla="*/ 44462 h 5142367"/>
                    <a:gd name="connsiteX12" fmla="*/ 1911615 w 4046638"/>
                    <a:gd name="connsiteY12" fmla="*/ 183604 h 5142367"/>
                    <a:gd name="connsiteX13" fmla="*/ 2444350 w 4046638"/>
                    <a:gd name="connsiteY13" fmla="*/ 1115613 h 5142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46638" h="5142367">
                      <a:moveTo>
                        <a:pt x="3071135" y="2249281"/>
                      </a:moveTo>
                      <a:lnTo>
                        <a:pt x="4002176" y="3964805"/>
                      </a:lnTo>
                      <a:cubicBezTo>
                        <a:pt x="4097200" y="4136676"/>
                        <a:pt x="4034904" y="4353036"/>
                        <a:pt x="3863034" y="4448060"/>
                      </a:cubicBezTo>
                      <a:lnTo>
                        <a:pt x="2618278" y="5136264"/>
                      </a:lnTo>
                      <a:cubicBezTo>
                        <a:pt x="2310749" y="5192455"/>
                        <a:pt x="2147210" y="4843716"/>
                        <a:pt x="2017858" y="4785206"/>
                      </a:cubicBezTo>
                      <a:lnTo>
                        <a:pt x="1842165" y="4785206"/>
                      </a:lnTo>
                      <a:cubicBezTo>
                        <a:pt x="1688884" y="4785206"/>
                        <a:pt x="1564625" y="4660947"/>
                        <a:pt x="1564625" y="4507666"/>
                      </a:cubicBezTo>
                      <a:lnTo>
                        <a:pt x="1564625" y="3965442"/>
                      </a:lnTo>
                      <a:lnTo>
                        <a:pt x="44462" y="1215921"/>
                      </a:lnTo>
                      <a:cubicBezTo>
                        <a:pt x="-50562" y="1044050"/>
                        <a:pt x="11734" y="827690"/>
                        <a:pt x="183604" y="732666"/>
                      </a:cubicBezTo>
                      <a:lnTo>
                        <a:pt x="1044325" y="252730"/>
                      </a:lnTo>
                      <a:lnTo>
                        <a:pt x="1428360" y="44462"/>
                      </a:lnTo>
                      <a:cubicBezTo>
                        <a:pt x="1600231" y="-50562"/>
                        <a:pt x="1816591" y="11734"/>
                        <a:pt x="1911615" y="183604"/>
                      </a:cubicBezTo>
                      <a:lnTo>
                        <a:pt x="2444350" y="1115613"/>
                      </a:lnTo>
                    </a:path>
                  </a:pathLst>
                </a:cu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cxnSp>
              <p:nvCxnSpPr>
                <p:cNvPr id="6" name="直接连接符 5"/>
                <p:cNvCxnSpPr/>
                <p:nvPr/>
              </p:nvCxnSpPr>
              <p:spPr>
                <a:xfrm>
                  <a:off x="3594137" y="1600273"/>
                  <a:ext cx="662690" cy="0"/>
                </a:xfrm>
                <a:prstGeom prst="line">
                  <a:avLst/>
                </a:prstGeom>
                <a:solidFill>
                  <a:srgbClr val="FFC000"/>
                </a:solidFill>
                <a:ln w="38100" cap="rnd">
                  <a:solidFill>
                    <a:srgbClr val="002060"/>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50" name="任意多边形 49"/>
            <p:cNvSpPr/>
            <p:nvPr/>
          </p:nvSpPr>
          <p:spPr>
            <a:xfrm rot="5400000">
              <a:off x="5048277" y="3706242"/>
              <a:ext cx="289560" cy="313674"/>
            </a:xfrm>
            <a:custGeom>
              <a:avLst/>
              <a:gdLst>
                <a:gd name="connsiteX0" fmla="*/ 458919 w 1482909"/>
                <a:gd name="connsiteY0" fmla="*/ 806919 h 1606405"/>
                <a:gd name="connsiteX1" fmla="*/ 716256 w 1482909"/>
                <a:gd name="connsiteY1" fmla="*/ 1064256 h 1606405"/>
                <a:gd name="connsiteX2" fmla="*/ 973593 w 1482909"/>
                <a:gd name="connsiteY2" fmla="*/ 806919 h 1606405"/>
                <a:gd name="connsiteX3" fmla="*/ 716256 w 1482909"/>
                <a:gd name="connsiteY3" fmla="*/ 549582 h 1606405"/>
                <a:gd name="connsiteX4" fmla="*/ 458919 w 1482909"/>
                <a:gd name="connsiteY4" fmla="*/ 806919 h 1606405"/>
                <a:gd name="connsiteX5" fmla="*/ 0 w 1482909"/>
                <a:gd name="connsiteY5" fmla="*/ 880351 h 1606405"/>
                <a:gd name="connsiteX6" fmla="*/ 0 w 1482909"/>
                <a:gd name="connsiteY6" fmla="*/ 738145 h 1606405"/>
                <a:gd name="connsiteX7" fmla="*/ 35553 w 1482909"/>
                <a:gd name="connsiteY7" fmla="*/ 702592 h 1606405"/>
                <a:gd name="connsiteX8" fmla="*/ 301266 w 1482909"/>
                <a:gd name="connsiteY8" fmla="*/ 702592 h 1606405"/>
                <a:gd name="connsiteX9" fmla="*/ 26979 w 1482909"/>
                <a:gd name="connsiteY9" fmla="*/ 544233 h 1606405"/>
                <a:gd name="connsiteX10" fmla="*/ 13966 w 1482909"/>
                <a:gd name="connsiteY10" fmla="*/ 495666 h 1606405"/>
                <a:gd name="connsiteX11" fmla="*/ 85069 w 1482909"/>
                <a:gd name="connsiteY11" fmla="*/ 372512 h 1606405"/>
                <a:gd name="connsiteX12" fmla="*/ 133635 w 1482909"/>
                <a:gd name="connsiteY12" fmla="*/ 359498 h 1606405"/>
                <a:gd name="connsiteX13" fmla="*/ 498941 w 1482909"/>
                <a:gd name="connsiteY13" fmla="*/ 570407 h 1606405"/>
                <a:gd name="connsiteX14" fmla="*/ 282265 w 1482909"/>
                <a:gd name="connsiteY14" fmla="*/ 195112 h 1606405"/>
                <a:gd name="connsiteX15" fmla="*/ 295277 w 1482909"/>
                <a:gd name="connsiteY15" fmla="*/ 146546 h 1606405"/>
                <a:gd name="connsiteX16" fmla="*/ 418431 w 1482909"/>
                <a:gd name="connsiteY16" fmla="*/ 75444 h 1606405"/>
                <a:gd name="connsiteX17" fmla="*/ 466997 w 1482909"/>
                <a:gd name="connsiteY17" fmla="*/ 88456 h 1606405"/>
                <a:gd name="connsiteX18" fmla="*/ 609600 w 1482909"/>
                <a:gd name="connsiteY18" fmla="*/ 335450 h 1606405"/>
                <a:gd name="connsiteX19" fmla="*/ 609600 w 1482909"/>
                <a:gd name="connsiteY19" fmla="*/ 35552 h 1606405"/>
                <a:gd name="connsiteX20" fmla="*/ 645153 w 1482909"/>
                <a:gd name="connsiteY20" fmla="*/ 0 h 1606405"/>
                <a:gd name="connsiteX21" fmla="*/ 787359 w 1482909"/>
                <a:gd name="connsiteY21" fmla="*/ 0 h 1606405"/>
                <a:gd name="connsiteX22" fmla="*/ 822912 w 1482909"/>
                <a:gd name="connsiteY22" fmla="*/ 35552 h 1606405"/>
                <a:gd name="connsiteX23" fmla="*/ 822912 w 1482909"/>
                <a:gd name="connsiteY23" fmla="*/ 316841 h 1606405"/>
                <a:gd name="connsiteX24" fmla="*/ 969156 w 1482909"/>
                <a:gd name="connsiteY24" fmla="*/ 63540 h 1606405"/>
                <a:gd name="connsiteX25" fmla="*/ 1017722 w 1482909"/>
                <a:gd name="connsiteY25" fmla="*/ 50526 h 1606405"/>
                <a:gd name="connsiteX26" fmla="*/ 1140876 w 1482909"/>
                <a:gd name="connsiteY26" fmla="*/ 121630 h 1606405"/>
                <a:gd name="connsiteX27" fmla="*/ 1153889 w 1482909"/>
                <a:gd name="connsiteY27" fmla="*/ 170196 h 1606405"/>
                <a:gd name="connsiteX28" fmla="*/ 942980 w 1482909"/>
                <a:gd name="connsiteY28" fmla="*/ 535502 h 1606405"/>
                <a:gd name="connsiteX29" fmla="*/ 1318275 w 1482909"/>
                <a:gd name="connsiteY29" fmla="*/ 318825 h 1606405"/>
                <a:gd name="connsiteX30" fmla="*/ 1366842 w 1482909"/>
                <a:gd name="connsiteY30" fmla="*/ 331838 h 1606405"/>
                <a:gd name="connsiteX31" fmla="*/ 1437945 w 1482909"/>
                <a:gd name="connsiteY31" fmla="*/ 454992 h 1606405"/>
                <a:gd name="connsiteX32" fmla="*/ 1424931 w 1482909"/>
                <a:gd name="connsiteY32" fmla="*/ 503559 h 1606405"/>
                <a:gd name="connsiteX33" fmla="*/ 1177936 w 1482909"/>
                <a:gd name="connsiteY33" fmla="*/ 646161 h 1606405"/>
                <a:gd name="connsiteX34" fmla="*/ 1447356 w 1482909"/>
                <a:gd name="connsiteY34" fmla="*/ 646161 h 1606405"/>
                <a:gd name="connsiteX35" fmla="*/ 1482909 w 1482909"/>
                <a:gd name="connsiteY35" fmla="*/ 681714 h 1606405"/>
                <a:gd name="connsiteX36" fmla="*/ 1482909 w 1482909"/>
                <a:gd name="connsiteY36" fmla="*/ 823920 h 1606405"/>
                <a:gd name="connsiteX37" fmla="*/ 1447356 w 1482909"/>
                <a:gd name="connsiteY37" fmla="*/ 859473 h 1606405"/>
                <a:gd name="connsiteX38" fmla="*/ 1092603 w 1482909"/>
                <a:gd name="connsiteY38" fmla="*/ 859472 h 1606405"/>
                <a:gd name="connsiteX39" fmla="*/ 1428832 w 1482909"/>
                <a:gd name="connsiteY39" fmla="*/ 1053595 h 1606405"/>
                <a:gd name="connsiteX40" fmla="*/ 1441846 w 1482909"/>
                <a:gd name="connsiteY40" fmla="*/ 1102162 h 1606405"/>
                <a:gd name="connsiteX41" fmla="*/ 1370743 w 1482909"/>
                <a:gd name="connsiteY41" fmla="*/ 1225316 h 1606405"/>
                <a:gd name="connsiteX42" fmla="*/ 1322176 w 1482909"/>
                <a:gd name="connsiteY42" fmla="*/ 1238330 h 1606405"/>
                <a:gd name="connsiteX43" fmla="*/ 956871 w 1482909"/>
                <a:gd name="connsiteY43" fmla="*/ 1027420 h 1606405"/>
                <a:gd name="connsiteX44" fmla="*/ 1173548 w 1482909"/>
                <a:gd name="connsiteY44" fmla="*/ 1402716 h 1606405"/>
                <a:gd name="connsiteX45" fmla="*/ 1160534 w 1482909"/>
                <a:gd name="connsiteY45" fmla="*/ 1451282 h 1606405"/>
                <a:gd name="connsiteX46" fmla="*/ 1037380 w 1482909"/>
                <a:gd name="connsiteY46" fmla="*/ 1522385 h 1606405"/>
                <a:gd name="connsiteX47" fmla="*/ 988814 w 1482909"/>
                <a:gd name="connsiteY47" fmla="*/ 1509372 h 1606405"/>
                <a:gd name="connsiteX48" fmla="*/ 854179 w 1482909"/>
                <a:gd name="connsiteY48" fmla="*/ 1276176 h 1606405"/>
                <a:gd name="connsiteX49" fmla="*/ 854179 w 1482909"/>
                <a:gd name="connsiteY49" fmla="*/ 1570852 h 1606405"/>
                <a:gd name="connsiteX50" fmla="*/ 818626 w 1482909"/>
                <a:gd name="connsiteY50" fmla="*/ 1606405 h 1606405"/>
                <a:gd name="connsiteX51" fmla="*/ 676420 w 1482909"/>
                <a:gd name="connsiteY51" fmla="*/ 1606405 h 1606405"/>
                <a:gd name="connsiteX52" fmla="*/ 640866 w 1482909"/>
                <a:gd name="connsiteY52" fmla="*/ 1570852 h 1606405"/>
                <a:gd name="connsiteX53" fmla="*/ 640866 w 1482909"/>
                <a:gd name="connsiteY53" fmla="*/ 1244178 h 1606405"/>
                <a:gd name="connsiteX54" fmla="*/ 482507 w 1482909"/>
                <a:gd name="connsiteY54" fmla="*/ 1518466 h 1606405"/>
                <a:gd name="connsiteX55" fmla="*/ 433940 w 1482909"/>
                <a:gd name="connsiteY55" fmla="*/ 1531480 h 1606405"/>
                <a:gd name="connsiteX56" fmla="*/ 310786 w 1482909"/>
                <a:gd name="connsiteY56" fmla="*/ 1460377 h 1606405"/>
                <a:gd name="connsiteX57" fmla="*/ 297773 w 1482909"/>
                <a:gd name="connsiteY57" fmla="*/ 1411810 h 1606405"/>
                <a:gd name="connsiteX58" fmla="*/ 508683 w 1482909"/>
                <a:gd name="connsiteY58" fmla="*/ 1046504 h 1606405"/>
                <a:gd name="connsiteX59" fmla="*/ 133386 w 1482909"/>
                <a:gd name="connsiteY59" fmla="*/ 1263181 h 1606405"/>
                <a:gd name="connsiteX60" fmla="*/ 84820 w 1482909"/>
                <a:gd name="connsiteY60" fmla="*/ 1250168 h 1606405"/>
                <a:gd name="connsiteX61" fmla="*/ 13717 w 1482909"/>
                <a:gd name="connsiteY61" fmla="*/ 1127014 h 1606405"/>
                <a:gd name="connsiteX62" fmla="*/ 26730 w 1482909"/>
                <a:gd name="connsiteY62" fmla="*/ 1078448 h 1606405"/>
                <a:gd name="connsiteX63" fmla="*/ 308264 w 1482909"/>
                <a:gd name="connsiteY63" fmla="*/ 915904 h 1606405"/>
                <a:gd name="connsiteX64" fmla="*/ 35554 w 1482909"/>
                <a:gd name="connsiteY64" fmla="*/ 915904 h 1606405"/>
                <a:gd name="connsiteX65" fmla="*/ 0 w 1482909"/>
                <a:gd name="connsiteY65" fmla="*/ 880351 h 160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482909" h="1606405">
                  <a:moveTo>
                    <a:pt x="458919" y="806919"/>
                  </a:moveTo>
                  <a:cubicBezTo>
                    <a:pt x="458919" y="949042"/>
                    <a:pt x="574133" y="1064256"/>
                    <a:pt x="716256" y="1064256"/>
                  </a:cubicBezTo>
                  <a:cubicBezTo>
                    <a:pt x="858379" y="1064256"/>
                    <a:pt x="973593" y="949042"/>
                    <a:pt x="973593" y="806919"/>
                  </a:cubicBezTo>
                  <a:cubicBezTo>
                    <a:pt x="973593" y="664796"/>
                    <a:pt x="858379" y="549582"/>
                    <a:pt x="716256" y="549582"/>
                  </a:cubicBezTo>
                  <a:cubicBezTo>
                    <a:pt x="574133" y="549582"/>
                    <a:pt x="458919" y="664796"/>
                    <a:pt x="458919" y="806919"/>
                  </a:cubicBezTo>
                  <a:close/>
                  <a:moveTo>
                    <a:pt x="0" y="880351"/>
                  </a:moveTo>
                  <a:lnTo>
                    <a:pt x="0" y="738145"/>
                  </a:lnTo>
                  <a:cubicBezTo>
                    <a:pt x="0" y="718510"/>
                    <a:pt x="15918" y="702592"/>
                    <a:pt x="35553" y="702592"/>
                  </a:cubicBezTo>
                  <a:lnTo>
                    <a:pt x="301266" y="702592"/>
                  </a:lnTo>
                  <a:lnTo>
                    <a:pt x="26979" y="544233"/>
                  </a:lnTo>
                  <a:cubicBezTo>
                    <a:pt x="9975" y="534415"/>
                    <a:pt x="4148" y="512671"/>
                    <a:pt x="13966" y="495666"/>
                  </a:cubicBezTo>
                  <a:lnTo>
                    <a:pt x="85069" y="372512"/>
                  </a:lnTo>
                  <a:cubicBezTo>
                    <a:pt x="94887" y="355508"/>
                    <a:pt x="116631" y="349681"/>
                    <a:pt x="133635" y="359498"/>
                  </a:cubicBezTo>
                  <a:lnTo>
                    <a:pt x="498941" y="570407"/>
                  </a:lnTo>
                  <a:lnTo>
                    <a:pt x="282265" y="195112"/>
                  </a:lnTo>
                  <a:cubicBezTo>
                    <a:pt x="272446" y="178108"/>
                    <a:pt x="278273" y="156364"/>
                    <a:pt x="295277" y="146546"/>
                  </a:cubicBezTo>
                  <a:lnTo>
                    <a:pt x="418431" y="75444"/>
                  </a:lnTo>
                  <a:cubicBezTo>
                    <a:pt x="435436" y="65626"/>
                    <a:pt x="457180" y="71452"/>
                    <a:pt x="466997" y="88456"/>
                  </a:cubicBezTo>
                  <a:lnTo>
                    <a:pt x="609600" y="335450"/>
                  </a:lnTo>
                  <a:lnTo>
                    <a:pt x="609600" y="35552"/>
                  </a:lnTo>
                  <a:cubicBezTo>
                    <a:pt x="609600" y="15918"/>
                    <a:pt x="625518" y="0"/>
                    <a:pt x="645153" y="0"/>
                  </a:cubicBezTo>
                  <a:lnTo>
                    <a:pt x="787359" y="0"/>
                  </a:lnTo>
                  <a:cubicBezTo>
                    <a:pt x="806994" y="0"/>
                    <a:pt x="822912" y="15918"/>
                    <a:pt x="822912" y="35552"/>
                  </a:cubicBezTo>
                  <a:lnTo>
                    <a:pt x="822912" y="316841"/>
                  </a:lnTo>
                  <a:lnTo>
                    <a:pt x="969156" y="63540"/>
                  </a:lnTo>
                  <a:cubicBezTo>
                    <a:pt x="978973" y="46536"/>
                    <a:pt x="1000716" y="40710"/>
                    <a:pt x="1017722" y="50526"/>
                  </a:cubicBezTo>
                  <a:lnTo>
                    <a:pt x="1140876" y="121630"/>
                  </a:lnTo>
                  <a:cubicBezTo>
                    <a:pt x="1157879" y="131448"/>
                    <a:pt x="1163706" y="153192"/>
                    <a:pt x="1153889" y="170196"/>
                  </a:cubicBezTo>
                  <a:lnTo>
                    <a:pt x="942980" y="535502"/>
                  </a:lnTo>
                  <a:lnTo>
                    <a:pt x="1318275" y="318825"/>
                  </a:lnTo>
                  <a:cubicBezTo>
                    <a:pt x="1335279" y="309007"/>
                    <a:pt x="1357024" y="314834"/>
                    <a:pt x="1366842" y="331838"/>
                  </a:cubicBezTo>
                  <a:lnTo>
                    <a:pt x="1437945" y="454992"/>
                  </a:lnTo>
                  <a:cubicBezTo>
                    <a:pt x="1447762" y="471997"/>
                    <a:pt x="1441936" y="493741"/>
                    <a:pt x="1424931" y="503559"/>
                  </a:cubicBezTo>
                  <a:lnTo>
                    <a:pt x="1177936" y="646161"/>
                  </a:lnTo>
                  <a:lnTo>
                    <a:pt x="1447356" y="646161"/>
                  </a:lnTo>
                  <a:cubicBezTo>
                    <a:pt x="1466990" y="646161"/>
                    <a:pt x="1482908" y="662079"/>
                    <a:pt x="1482909" y="681714"/>
                  </a:cubicBezTo>
                  <a:lnTo>
                    <a:pt x="1482909" y="823920"/>
                  </a:lnTo>
                  <a:cubicBezTo>
                    <a:pt x="1482908" y="843555"/>
                    <a:pt x="1466990" y="859473"/>
                    <a:pt x="1447356" y="859473"/>
                  </a:cubicBezTo>
                  <a:lnTo>
                    <a:pt x="1092603" y="859472"/>
                  </a:lnTo>
                  <a:lnTo>
                    <a:pt x="1428832" y="1053595"/>
                  </a:lnTo>
                  <a:cubicBezTo>
                    <a:pt x="1445837" y="1063413"/>
                    <a:pt x="1451663" y="1085157"/>
                    <a:pt x="1441846" y="1102162"/>
                  </a:cubicBezTo>
                  <a:lnTo>
                    <a:pt x="1370743" y="1225316"/>
                  </a:lnTo>
                  <a:cubicBezTo>
                    <a:pt x="1360925" y="1242320"/>
                    <a:pt x="1339181" y="1248147"/>
                    <a:pt x="1322176" y="1238330"/>
                  </a:cubicBezTo>
                  <a:lnTo>
                    <a:pt x="956871" y="1027420"/>
                  </a:lnTo>
                  <a:lnTo>
                    <a:pt x="1173548" y="1402716"/>
                  </a:lnTo>
                  <a:cubicBezTo>
                    <a:pt x="1183365" y="1419720"/>
                    <a:pt x="1177539" y="1441464"/>
                    <a:pt x="1160534" y="1451282"/>
                  </a:cubicBezTo>
                  <a:lnTo>
                    <a:pt x="1037380" y="1522385"/>
                  </a:lnTo>
                  <a:cubicBezTo>
                    <a:pt x="1020376" y="1532202"/>
                    <a:pt x="998632" y="1526376"/>
                    <a:pt x="988814" y="1509372"/>
                  </a:cubicBezTo>
                  <a:lnTo>
                    <a:pt x="854179" y="1276176"/>
                  </a:lnTo>
                  <a:lnTo>
                    <a:pt x="854179" y="1570852"/>
                  </a:lnTo>
                  <a:cubicBezTo>
                    <a:pt x="854178" y="1590487"/>
                    <a:pt x="838260" y="1606404"/>
                    <a:pt x="818626" y="1606405"/>
                  </a:cubicBezTo>
                  <a:lnTo>
                    <a:pt x="676420" y="1606405"/>
                  </a:lnTo>
                  <a:cubicBezTo>
                    <a:pt x="656784" y="1606405"/>
                    <a:pt x="640867" y="1590487"/>
                    <a:pt x="640866" y="1570852"/>
                  </a:cubicBezTo>
                  <a:lnTo>
                    <a:pt x="640866" y="1244178"/>
                  </a:lnTo>
                  <a:lnTo>
                    <a:pt x="482507" y="1518466"/>
                  </a:lnTo>
                  <a:cubicBezTo>
                    <a:pt x="472689" y="1535471"/>
                    <a:pt x="450945" y="1541296"/>
                    <a:pt x="433940" y="1531480"/>
                  </a:cubicBezTo>
                  <a:lnTo>
                    <a:pt x="310786" y="1460377"/>
                  </a:lnTo>
                  <a:cubicBezTo>
                    <a:pt x="293782" y="1450559"/>
                    <a:pt x="287955" y="1428814"/>
                    <a:pt x="297773" y="1411810"/>
                  </a:cubicBezTo>
                  <a:lnTo>
                    <a:pt x="508683" y="1046504"/>
                  </a:lnTo>
                  <a:lnTo>
                    <a:pt x="133386" y="1263181"/>
                  </a:lnTo>
                  <a:cubicBezTo>
                    <a:pt x="116382" y="1272999"/>
                    <a:pt x="94637" y="1267172"/>
                    <a:pt x="84820" y="1250168"/>
                  </a:cubicBezTo>
                  <a:lnTo>
                    <a:pt x="13717" y="1127014"/>
                  </a:lnTo>
                  <a:cubicBezTo>
                    <a:pt x="3899" y="1110009"/>
                    <a:pt x="9726" y="1088265"/>
                    <a:pt x="26730" y="1078448"/>
                  </a:cubicBezTo>
                  <a:lnTo>
                    <a:pt x="308264" y="915904"/>
                  </a:lnTo>
                  <a:lnTo>
                    <a:pt x="35554" y="915904"/>
                  </a:lnTo>
                  <a:cubicBezTo>
                    <a:pt x="15918" y="915904"/>
                    <a:pt x="0" y="899986"/>
                    <a:pt x="0" y="880351"/>
                  </a:cubicBezTo>
                  <a:close/>
                </a:path>
              </a:pathLst>
            </a:custGeom>
            <a:solidFill>
              <a:srgbClr val="EBA02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51" name="任意多边形 50"/>
            <p:cNvSpPr/>
            <p:nvPr/>
          </p:nvSpPr>
          <p:spPr>
            <a:xfrm rot="5400000">
              <a:off x="7835008" y="784556"/>
              <a:ext cx="373283" cy="404369"/>
            </a:xfrm>
            <a:custGeom>
              <a:avLst/>
              <a:gdLst>
                <a:gd name="connsiteX0" fmla="*/ 458919 w 1482909"/>
                <a:gd name="connsiteY0" fmla="*/ 806919 h 1606405"/>
                <a:gd name="connsiteX1" fmla="*/ 716256 w 1482909"/>
                <a:gd name="connsiteY1" fmla="*/ 1064256 h 1606405"/>
                <a:gd name="connsiteX2" fmla="*/ 973593 w 1482909"/>
                <a:gd name="connsiteY2" fmla="*/ 806919 h 1606405"/>
                <a:gd name="connsiteX3" fmla="*/ 716256 w 1482909"/>
                <a:gd name="connsiteY3" fmla="*/ 549582 h 1606405"/>
                <a:gd name="connsiteX4" fmla="*/ 458919 w 1482909"/>
                <a:gd name="connsiteY4" fmla="*/ 806919 h 1606405"/>
                <a:gd name="connsiteX5" fmla="*/ 0 w 1482909"/>
                <a:gd name="connsiteY5" fmla="*/ 880351 h 1606405"/>
                <a:gd name="connsiteX6" fmla="*/ 0 w 1482909"/>
                <a:gd name="connsiteY6" fmla="*/ 738145 h 1606405"/>
                <a:gd name="connsiteX7" fmla="*/ 35553 w 1482909"/>
                <a:gd name="connsiteY7" fmla="*/ 702592 h 1606405"/>
                <a:gd name="connsiteX8" fmla="*/ 301266 w 1482909"/>
                <a:gd name="connsiteY8" fmla="*/ 702592 h 1606405"/>
                <a:gd name="connsiteX9" fmla="*/ 26979 w 1482909"/>
                <a:gd name="connsiteY9" fmla="*/ 544233 h 1606405"/>
                <a:gd name="connsiteX10" fmla="*/ 13966 w 1482909"/>
                <a:gd name="connsiteY10" fmla="*/ 495666 h 1606405"/>
                <a:gd name="connsiteX11" fmla="*/ 85069 w 1482909"/>
                <a:gd name="connsiteY11" fmla="*/ 372512 h 1606405"/>
                <a:gd name="connsiteX12" fmla="*/ 133635 w 1482909"/>
                <a:gd name="connsiteY12" fmla="*/ 359498 h 1606405"/>
                <a:gd name="connsiteX13" fmla="*/ 498941 w 1482909"/>
                <a:gd name="connsiteY13" fmla="*/ 570407 h 1606405"/>
                <a:gd name="connsiteX14" fmla="*/ 282265 w 1482909"/>
                <a:gd name="connsiteY14" fmla="*/ 195112 h 1606405"/>
                <a:gd name="connsiteX15" fmla="*/ 295277 w 1482909"/>
                <a:gd name="connsiteY15" fmla="*/ 146546 h 1606405"/>
                <a:gd name="connsiteX16" fmla="*/ 418431 w 1482909"/>
                <a:gd name="connsiteY16" fmla="*/ 75444 h 1606405"/>
                <a:gd name="connsiteX17" fmla="*/ 466997 w 1482909"/>
                <a:gd name="connsiteY17" fmla="*/ 88456 h 1606405"/>
                <a:gd name="connsiteX18" fmla="*/ 609600 w 1482909"/>
                <a:gd name="connsiteY18" fmla="*/ 335450 h 1606405"/>
                <a:gd name="connsiteX19" fmla="*/ 609600 w 1482909"/>
                <a:gd name="connsiteY19" fmla="*/ 35552 h 1606405"/>
                <a:gd name="connsiteX20" fmla="*/ 645153 w 1482909"/>
                <a:gd name="connsiteY20" fmla="*/ 0 h 1606405"/>
                <a:gd name="connsiteX21" fmla="*/ 787359 w 1482909"/>
                <a:gd name="connsiteY21" fmla="*/ 0 h 1606405"/>
                <a:gd name="connsiteX22" fmla="*/ 822912 w 1482909"/>
                <a:gd name="connsiteY22" fmla="*/ 35552 h 1606405"/>
                <a:gd name="connsiteX23" fmla="*/ 822912 w 1482909"/>
                <a:gd name="connsiteY23" fmla="*/ 316841 h 1606405"/>
                <a:gd name="connsiteX24" fmla="*/ 969156 w 1482909"/>
                <a:gd name="connsiteY24" fmla="*/ 63540 h 1606405"/>
                <a:gd name="connsiteX25" fmla="*/ 1017722 w 1482909"/>
                <a:gd name="connsiteY25" fmla="*/ 50526 h 1606405"/>
                <a:gd name="connsiteX26" fmla="*/ 1140876 w 1482909"/>
                <a:gd name="connsiteY26" fmla="*/ 121630 h 1606405"/>
                <a:gd name="connsiteX27" fmla="*/ 1153889 w 1482909"/>
                <a:gd name="connsiteY27" fmla="*/ 170196 h 1606405"/>
                <a:gd name="connsiteX28" fmla="*/ 942980 w 1482909"/>
                <a:gd name="connsiteY28" fmla="*/ 535502 h 1606405"/>
                <a:gd name="connsiteX29" fmla="*/ 1318275 w 1482909"/>
                <a:gd name="connsiteY29" fmla="*/ 318825 h 1606405"/>
                <a:gd name="connsiteX30" fmla="*/ 1366842 w 1482909"/>
                <a:gd name="connsiteY30" fmla="*/ 331838 h 1606405"/>
                <a:gd name="connsiteX31" fmla="*/ 1437945 w 1482909"/>
                <a:gd name="connsiteY31" fmla="*/ 454992 h 1606405"/>
                <a:gd name="connsiteX32" fmla="*/ 1424931 w 1482909"/>
                <a:gd name="connsiteY32" fmla="*/ 503559 h 1606405"/>
                <a:gd name="connsiteX33" fmla="*/ 1177936 w 1482909"/>
                <a:gd name="connsiteY33" fmla="*/ 646161 h 1606405"/>
                <a:gd name="connsiteX34" fmla="*/ 1447356 w 1482909"/>
                <a:gd name="connsiteY34" fmla="*/ 646161 h 1606405"/>
                <a:gd name="connsiteX35" fmla="*/ 1482909 w 1482909"/>
                <a:gd name="connsiteY35" fmla="*/ 681714 h 1606405"/>
                <a:gd name="connsiteX36" fmla="*/ 1482909 w 1482909"/>
                <a:gd name="connsiteY36" fmla="*/ 823920 h 1606405"/>
                <a:gd name="connsiteX37" fmla="*/ 1447356 w 1482909"/>
                <a:gd name="connsiteY37" fmla="*/ 859473 h 1606405"/>
                <a:gd name="connsiteX38" fmla="*/ 1092603 w 1482909"/>
                <a:gd name="connsiteY38" fmla="*/ 859472 h 1606405"/>
                <a:gd name="connsiteX39" fmla="*/ 1428832 w 1482909"/>
                <a:gd name="connsiteY39" fmla="*/ 1053595 h 1606405"/>
                <a:gd name="connsiteX40" fmla="*/ 1441846 w 1482909"/>
                <a:gd name="connsiteY40" fmla="*/ 1102162 h 1606405"/>
                <a:gd name="connsiteX41" fmla="*/ 1370743 w 1482909"/>
                <a:gd name="connsiteY41" fmla="*/ 1225316 h 1606405"/>
                <a:gd name="connsiteX42" fmla="*/ 1322176 w 1482909"/>
                <a:gd name="connsiteY42" fmla="*/ 1238330 h 1606405"/>
                <a:gd name="connsiteX43" fmla="*/ 956871 w 1482909"/>
                <a:gd name="connsiteY43" fmla="*/ 1027420 h 1606405"/>
                <a:gd name="connsiteX44" fmla="*/ 1173548 w 1482909"/>
                <a:gd name="connsiteY44" fmla="*/ 1402716 h 1606405"/>
                <a:gd name="connsiteX45" fmla="*/ 1160534 w 1482909"/>
                <a:gd name="connsiteY45" fmla="*/ 1451282 h 1606405"/>
                <a:gd name="connsiteX46" fmla="*/ 1037380 w 1482909"/>
                <a:gd name="connsiteY46" fmla="*/ 1522385 h 1606405"/>
                <a:gd name="connsiteX47" fmla="*/ 988814 w 1482909"/>
                <a:gd name="connsiteY47" fmla="*/ 1509372 h 1606405"/>
                <a:gd name="connsiteX48" fmla="*/ 854179 w 1482909"/>
                <a:gd name="connsiteY48" fmla="*/ 1276176 h 1606405"/>
                <a:gd name="connsiteX49" fmla="*/ 854179 w 1482909"/>
                <a:gd name="connsiteY49" fmla="*/ 1570852 h 1606405"/>
                <a:gd name="connsiteX50" fmla="*/ 818626 w 1482909"/>
                <a:gd name="connsiteY50" fmla="*/ 1606405 h 1606405"/>
                <a:gd name="connsiteX51" fmla="*/ 676420 w 1482909"/>
                <a:gd name="connsiteY51" fmla="*/ 1606405 h 1606405"/>
                <a:gd name="connsiteX52" fmla="*/ 640866 w 1482909"/>
                <a:gd name="connsiteY52" fmla="*/ 1570852 h 1606405"/>
                <a:gd name="connsiteX53" fmla="*/ 640866 w 1482909"/>
                <a:gd name="connsiteY53" fmla="*/ 1244178 h 1606405"/>
                <a:gd name="connsiteX54" fmla="*/ 482507 w 1482909"/>
                <a:gd name="connsiteY54" fmla="*/ 1518466 h 1606405"/>
                <a:gd name="connsiteX55" fmla="*/ 433940 w 1482909"/>
                <a:gd name="connsiteY55" fmla="*/ 1531480 h 1606405"/>
                <a:gd name="connsiteX56" fmla="*/ 310786 w 1482909"/>
                <a:gd name="connsiteY56" fmla="*/ 1460377 h 1606405"/>
                <a:gd name="connsiteX57" fmla="*/ 297773 w 1482909"/>
                <a:gd name="connsiteY57" fmla="*/ 1411810 h 1606405"/>
                <a:gd name="connsiteX58" fmla="*/ 508683 w 1482909"/>
                <a:gd name="connsiteY58" fmla="*/ 1046504 h 1606405"/>
                <a:gd name="connsiteX59" fmla="*/ 133386 w 1482909"/>
                <a:gd name="connsiteY59" fmla="*/ 1263181 h 1606405"/>
                <a:gd name="connsiteX60" fmla="*/ 84820 w 1482909"/>
                <a:gd name="connsiteY60" fmla="*/ 1250168 h 1606405"/>
                <a:gd name="connsiteX61" fmla="*/ 13717 w 1482909"/>
                <a:gd name="connsiteY61" fmla="*/ 1127014 h 1606405"/>
                <a:gd name="connsiteX62" fmla="*/ 26730 w 1482909"/>
                <a:gd name="connsiteY62" fmla="*/ 1078448 h 1606405"/>
                <a:gd name="connsiteX63" fmla="*/ 308264 w 1482909"/>
                <a:gd name="connsiteY63" fmla="*/ 915904 h 1606405"/>
                <a:gd name="connsiteX64" fmla="*/ 35554 w 1482909"/>
                <a:gd name="connsiteY64" fmla="*/ 915904 h 1606405"/>
                <a:gd name="connsiteX65" fmla="*/ 0 w 1482909"/>
                <a:gd name="connsiteY65" fmla="*/ 880351 h 160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482909" h="1606405">
                  <a:moveTo>
                    <a:pt x="458919" y="806919"/>
                  </a:moveTo>
                  <a:cubicBezTo>
                    <a:pt x="458919" y="949042"/>
                    <a:pt x="574133" y="1064256"/>
                    <a:pt x="716256" y="1064256"/>
                  </a:cubicBezTo>
                  <a:cubicBezTo>
                    <a:pt x="858379" y="1064256"/>
                    <a:pt x="973593" y="949042"/>
                    <a:pt x="973593" y="806919"/>
                  </a:cubicBezTo>
                  <a:cubicBezTo>
                    <a:pt x="973593" y="664796"/>
                    <a:pt x="858379" y="549582"/>
                    <a:pt x="716256" y="549582"/>
                  </a:cubicBezTo>
                  <a:cubicBezTo>
                    <a:pt x="574133" y="549582"/>
                    <a:pt x="458919" y="664796"/>
                    <a:pt x="458919" y="806919"/>
                  </a:cubicBezTo>
                  <a:close/>
                  <a:moveTo>
                    <a:pt x="0" y="880351"/>
                  </a:moveTo>
                  <a:lnTo>
                    <a:pt x="0" y="738145"/>
                  </a:lnTo>
                  <a:cubicBezTo>
                    <a:pt x="0" y="718510"/>
                    <a:pt x="15918" y="702592"/>
                    <a:pt x="35553" y="702592"/>
                  </a:cubicBezTo>
                  <a:lnTo>
                    <a:pt x="301266" y="702592"/>
                  </a:lnTo>
                  <a:lnTo>
                    <a:pt x="26979" y="544233"/>
                  </a:lnTo>
                  <a:cubicBezTo>
                    <a:pt x="9975" y="534415"/>
                    <a:pt x="4148" y="512671"/>
                    <a:pt x="13966" y="495666"/>
                  </a:cubicBezTo>
                  <a:lnTo>
                    <a:pt x="85069" y="372512"/>
                  </a:lnTo>
                  <a:cubicBezTo>
                    <a:pt x="94887" y="355508"/>
                    <a:pt x="116631" y="349681"/>
                    <a:pt x="133635" y="359498"/>
                  </a:cubicBezTo>
                  <a:lnTo>
                    <a:pt x="498941" y="570407"/>
                  </a:lnTo>
                  <a:lnTo>
                    <a:pt x="282265" y="195112"/>
                  </a:lnTo>
                  <a:cubicBezTo>
                    <a:pt x="272446" y="178108"/>
                    <a:pt x="278273" y="156364"/>
                    <a:pt x="295277" y="146546"/>
                  </a:cubicBezTo>
                  <a:lnTo>
                    <a:pt x="418431" y="75444"/>
                  </a:lnTo>
                  <a:cubicBezTo>
                    <a:pt x="435436" y="65626"/>
                    <a:pt x="457180" y="71452"/>
                    <a:pt x="466997" y="88456"/>
                  </a:cubicBezTo>
                  <a:lnTo>
                    <a:pt x="609600" y="335450"/>
                  </a:lnTo>
                  <a:lnTo>
                    <a:pt x="609600" y="35552"/>
                  </a:lnTo>
                  <a:cubicBezTo>
                    <a:pt x="609600" y="15918"/>
                    <a:pt x="625518" y="0"/>
                    <a:pt x="645153" y="0"/>
                  </a:cubicBezTo>
                  <a:lnTo>
                    <a:pt x="787359" y="0"/>
                  </a:lnTo>
                  <a:cubicBezTo>
                    <a:pt x="806994" y="0"/>
                    <a:pt x="822912" y="15918"/>
                    <a:pt x="822912" y="35552"/>
                  </a:cubicBezTo>
                  <a:lnTo>
                    <a:pt x="822912" y="316841"/>
                  </a:lnTo>
                  <a:lnTo>
                    <a:pt x="969156" y="63540"/>
                  </a:lnTo>
                  <a:cubicBezTo>
                    <a:pt x="978973" y="46536"/>
                    <a:pt x="1000716" y="40710"/>
                    <a:pt x="1017722" y="50526"/>
                  </a:cubicBezTo>
                  <a:lnTo>
                    <a:pt x="1140876" y="121630"/>
                  </a:lnTo>
                  <a:cubicBezTo>
                    <a:pt x="1157879" y="131448"/>
                    <a:pt x="1163706" y="153192"/>
                    <a:pt x="1153889" y="170196"/>
                  </a:cubicBezTo>
                  <a:lnTo>
                    <a:pt x="942980" y="535502"/>
                  </a:lnTo>
                  <a:lnTo>
                    <a:pt x="1318275" y="318825"/>
                  </a:lnTo>
                  <a:cubicBezTo>
                    <a:pt x="1335279" y="309007"/>
                    <a:pt x="1357024" y="314834"/>
                    <a:pt x="1366842" y="331838"/>
                  </a:cubicBezTo>
                  <a:lnTo>
                    <a:pt x="1437945" y="454992"/>
                  </a:lnTo>
                  <a:cubicBezTo>
                    <a:pt x="1447762" y="471997"/>
                    <a:pt x="1441936" y="493741"/>
                    <a:pt x="1424931" y="503559"/>
                  </a:cubicBezTo>
                  <a:lnTo>
                    <a:pt x="1177936" y="646161"/>
                  </a:lnTo>
                  <a:lnTo>
                    <a:pt x="1447356" y="646161"/>
                  </a:lnTo>
                  <a:cubicBezTo>
                    <a:pt x="1466990" y="646161"/>
                    <a:pt x="1482908" y="662079"/>
                    <a:pt x="1482909" y="681714"/>
                  </a:cubicBezTo>
                  <a:lnTo>
                    <a:pt x="1482909" y="823920"/>
                  </a:lnTo>
                  <a:cubicBezTo>
                    <a:pt x="1482908" y="843555"/>
                    <a:pt x="1466990" y="859473"/>
                    <a:pt x="1447356" y="859473"/>
                  </a:cubicBezTo>
                  <a:lnTo>
                    <a:pt x="1092603" y="859472"/>
                  </a:lnTo>
                  <a:lnTo>
                    <a:pt x="1428832" y="1053595"/>
                  </a:lnTo>
                  <a:cubicBezTo>
                    <a:pt x="1445837" y="1063413"/>
                    <a:pt x="1451663" y="1085157"/>
                    <a:pt x="1441846" y="1102162"/>
                  </a:cubicBezTo>
                  <a:lnTo>
                    <a:pt x="1370743" y="1225316"/>
                  </a:lnTo>
                  <a:cubicBezTo>
                    <a:pt x="1360925" y="1242320"/>
                    <a:pt x="1339181" y="1248147"/>
                    <a:pt x="1322176" y="1238330"/>
                  </a:cubicBezTo>
                  <a:lnTo>
                    <a:pt x="956871" y="1027420"/>
                  </a:lnTo>
                  <a:lnTo>
                    <a:pt x="1173548" y="1402716"/>
                  </a:lnTo>
                  <a:cubicBezTo>
                    <a:pt x="1183365" y="1419720"/>
                    <a:pt x="1177539" y="1441464"/>
                    <a:pt x="1160534" y="1451282"/>
                  </a:cubicBezTo>
                  <a:lnTo>
                    <a:pt x="1037380" y="1522385"/>
                  </a:lnTo>
                  <a:cubicBezTo>
                    <a:pt x="1020376" y="1532202"/>
                    <a:pt x="998632" y="1526376"/>
                    <a:pt x="988814" y="1509372"/>
                  </a:cubicBezTo>
                  <a:lnTo>
                    <a:pt x="854179" y="1276176"/>
                  </a:lnTo>
                  <a:lnTo>
                    <a:pt x="854179" y="1570852"/>
                  </a:lnTo>
                  <a:cubicBezTo>
                    <a:pt x="854178" y="1590487"/>
                    <a:pt x="838260" y="1606404"/>
                    <a:pt x="818626" y="1606405"/>
                  </a:cubicBezTo>
                  <a:lnTo>
                    <a:pt x="676420" y="1606405"/>
                  </a:lnTo>
                  <a:cubicBezTo>
                    <a:pt x="656784" y="1606405"/>
                    <a:pt x="640867" y="1590487"/>
                    <a:pt x="640866" y="1570852"/>
                  </a:cubicBezTo>
                  <a:lnTo>
                    <a:pt x="640866" y="1244178"/>
                  </a:lnTo>
                  <a:lnTo>
                    <a:pt x="482507" y="1518466"/>
                  </a:lnTo>
                  <a:cubicBezTo>
                    <a:pt x="472689" y="1535471"/>
                    <a:pt x="450945" y="1541296"/>
                    <a:pt x="433940" y="1531480"/>
                  </a:cubicBezTo>
                  <a:lnTo>
                    <a:pt x="310786" y="1460377"/>
                  </a:lnTo>
                  <a:cubicBezTo>
                    <a:pt x="293782" y="1450559"/>
                    <a:pt x="287955" y="1428814"/>
                    <a:pt x="297773" y="1411810"/>
                  </a:cubicBezTo>
                  <a:lnTo>
                    <a:pt x="508683" y="1046504"/>
                  </a:lnTo>
                  <a:lnTo>
                    <a:pt x="133386" y="1263181"/>
                  </a:lnTo>
                  <a:cubicBezTo>
                    <a:pt x="116382" y="1272999"/>
                    <a:pt x="94637" y="1267172"/>
                    <a:pt x="84820" y="1250168"/>
                  </a:cubicBezTo>
                  <a:lnTo>
                    <a:pt x="13717" y="1127014"/>
                  </a:lnTo>
                  <a:cubicBezTo>
                    <a:pt x="3899" y="1110009"/>
                    <a:pt x="9726" y="1088265"/>
                    <a:pt x="26730" y="1078448"/>
                  </a:cubicBezTo>
                  <a:lnTo>
                    <a:pt x="308264" y="915904"/>
                  </a:lnTo>
                  <a:lnTo>
                    <a:pt x="35554" y="915904"/>
                  </a:lnTo>
                  <a:cubicBezTo>
                    <a:pt x="15918" y="915904"/>
                    <a:pt x="0" y="899986"/>
                    <a:pt x="0" y="880351"/>
                  </a:cubicBezTo>
                  <a:close/>
                </a:path>
              </a:pathLst>
            </a:custGeom>
            <a:solidFill>
              <a:srgbClr val="7030A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53" name="任意多边形 52"/>
            <p:cNvSpPr/>
            <p:nvPr/>
          </p:nvSpPr>
          <p:spPr>
            <a:xfrm rot="8286032">
              <a:off x="3253659" y="4369806"/>
              <a:ext cx="312138" cy="312138"/>
            </a:xfrm>
            <a:custGeom>
              <a:avLst/>
              <a:gdLst>
                <a:gd name="connsiteX0" fmla="*/ 0 w 777240"/>
                <a:gd name="connsiteY0" fmla="*/ 459723 h 777240"/>
                <a:gd name="connsiteX1" fmla="*/ 0 w 777240"/>
                <a:gd name="connsiteY1" fmla="*/ 317517 h 777240"/>
                <a:gd name="connsiteX2" fmla="*/ 35553 w 777240"/>
                <a:gd name="connsiteY2" fmla="*/ 281964 h 777240"/>
                <a:gd name="connsiteX3" fmla="*/ 281964 w 777240"/>
                <a:gd name="connsiteY3" fmla="*/ 281964 h 777240"/>
                <a:gd name="connsiteX4" fmla="*/ 281964 w 777240"/>
                <a:gd name="connsiteY4" fmla="*/ 35553 h 777240"/>
                <a:gd name="connsiteX5" fmla="*/ 317517 w 777240"/>
                <a:gd name="connsiteY5" fmla="*/ 0 h 777240"/>
                <a:gd name="connsiteX6" fmla="*/ 459723 w 777240"/>
                <a:gd name="connsiteY6" fmla="*/ 0 h 777240"/>
                <a:gd name="connsiteX7" fmla="*/ 495276 w 777240"/>
                <a:gd name="connsiteY7" fmla="*/ 35553 h 777240"/>
                <a:gd name="connsiteX8" fmla="*/ 495276 w 777240"/>
                <a:gd name="connsiteY8" fmla="*/ 281964 h 777240"/>
                <a:gd name="connsiteX9" fmla="*/ 741687 w 777240"/>
                <a:gd name="connsiteY9" fmla="*/ 281964 h 777240"/>
                <a:gd name="connsiteX10" fmla="*/ 777240 w 777240"/>
                <a:gd name="connsiteY10" fmla="*/ 317517 h 777240"/>
                <a:gd name="connsiteX11" fmla="*/ 777240 w 777240"/>
                <a:gd name="connsiteY11" fmla="*/ 459723 h 777240"/>
                <a:gd name="connsiteX12" fmla="*/ 741687 w 777240"/>
                <a:gd name="connsiteY12" fmla="*/ 495276 h 777240"/>
                <a:gd name="connsiteX13" fmla="*/ 495276 w 777240"/>
                <a:gd name="connsiteY13" fmla="*/ 495276 h 777240"/>
                <a:gd name="connsiteX14" fmla="*/ 495276 w 777240"/>
                <a:gd name="connsiteY14" fmla="*/ 741687 h 777240"/>
                <a:gd name="connsiteX15" fmla="*/ 459723 w 777240"/>
                <a:gd name="connsiteY15" fmla="*/ 777240 h 777240"/>
                <a:gd name="connsiteX16" fmla="*/ 317517 w 777240"/>
                <a:gd name="connsiteY16" fmla="*/ 777240 h 777240"/>
                <a:gd name="connsiteX17" fmla="*/ 281964 w 777240"/>
                <a:gd name="connsiteY17" fmla="*/ 741687 h 777240"/>
                <a:gd name="connsiteX18" fmla="*/ 281964 w 777240"/>
                <a:gd name="connsiteY18" fmla="*/ 495276 h 777240"/>
                <a:gd name="connsiteX19" fmla="*/ 35553 w 777240"/>
                <a:gd name="connsiteY19" fmla="*/ 495276 h 777240"/>
                <a:gd name="connsiteX20" fmla="*/ 0 w 777240"/>
                <a:gd name="connsiteY20" fmla="*/ 459723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7240" h="777240">
                  <a:moveTo>
                    <a:pt x="0" y="459723"/>
                  </a:moveTo>
                  <a:lnTo>
                    <a:pt x="0" y="317517"/>
                  </a:lnTo>
                  <a:cubicBezTo>
                    <a:pt x="0" y="297882"/>
                    <a:pt x="15918" y="281964"/>
                    <a:pt x="35553" y="281964"/>
                  </a:cubicBezTo>
                  <a:lnTo>
                    <a:pt x="281964" y="281964"/>
                  </a:lnTo>
                  <a:lnTo>
                    <a:pt x="281964" y="35553"/>
                  </a:lnTo>
                  <a:cubicBezTo>
                    <a:pt x="281964" y="15918"/>
                    <a:pt x="297882" y="0"/>
                    <a:pt x="317517" y="0"/>
                  </a:cubicBezTo>
                  <a:lnTo>
                    <a:pt x="459723" y="0"/>
                  </a:lnTo>
                  <a:cubicBezTo>
                    <a:pt x="479358" y="0"/>
                    <a:pt x="495276" y="15918"/>
                    <a:pt x="495276" y="35553"/>
                  </a:cubicBezTo>
                  <a:lnTo>
                    <a:pt x="495276" y="281964"/>
                  </a:lnTo>
                  <a:lnTo>
                    <a:pt x="741687" y="281964"/>
                  </a:lnTo>
                  <a:cubicBezTo>
                    <a:pt x="761322" y="281964"/>
                    <a:pt x="777240" y="297882"/>
                    <a:pt x="777240" y="317517"/>
                  </a:cubicBezTo>
                  <a:lnTo>
                    <a:pt x="777240" y="459723"/>
                  </a:lnTo>
                  <a:cubicBezTo>
                    <a:pt x="777240" y="479358"/>
                    <a:pt x="761322" y="495276"/>
                    <a:pt x="741687" y="495276"/>
                  </a:cubicBezTo>
                  <a:lnTo>
                    <a:pt x="495276" y="495276"/>
                  </a:lnTo>
                  <a:lnTo>
                    <a:pt x="495276" y="741687"/>
                  </a:lnTo>
                  <a:cubicBezTo>
                    <a:pt x="495276" y="761322"/>
                    <a:pt x="479358" y="777240"/>
                    <a:pt x="459723" y="777240"/>
                  </a:cubicBezTo>
                  <a:lnTo>
                    <a:pt x="317517" y="777240"/>
                  </a:lnTo>
                  <a:cubicBezTo>
                    <a:pt x="297882" y="777240"/>
                    <a:pt x="281964" y="761322"/>
                    <a:pt x="281964" y="741687"/>
                  </a:cubicBezTo>
                  <a:lnTo>
                    <a:pt x="281964" y="495276"/>
                  </a:lnTo>
                  <a:lnTo>
                    <a:pt x="35553" y="495276"/>
                  </a:lnTo>
                  <a:cubicBezTo>
                    <a:pt x="15918" y="495276"/>
                    <a:pt x="0" y="479358"/>
                    <a:pt x="0" y="459723"/>
                  </a:cubicBezTo>
                  <a:close/>
                </a:path>
              </a:pathLst>
            </a:custGeom>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54" name="任意多边形 53"/>
            <p:cNvSpPr/>
            <p:nvPr/>
          </p:nvSpPr>
          <p:spPr>
            <a:xfrm rot="8286032">
              <a:off x="1458110" y="1542367"/>
              <a:ext cx="312138" cy="312138"/>
            </a:xfrm>
            <a:custGeom>
              <a:avLst/>
              <a:gdLst>
                <a:gd name="connsiteX0" fmla="*/ 0 w 777240"/>
                <a:gd name="connsiteY0" fmla="*/ 459723 h 777240"/>
                <a:gd name="connsiteX1" fmla="*/ 0 w 777240"/>
                <a:gd name="connsiteY1" fmla="*/ 317517 h 777240"/>
                <a:gd name="connsiteX2" fmla="*/ 35553 w 777240"/>
                <a:gd name="connsiteY2" fmla="*/ 281964 h 777240"/>
                <a:gd name="connsiteX3" fmla="*/ 281964 w 777240"/>
                <a:gd name="connsiteY3" fmla="*/ 281964 h 777240"/>
                <a:gd name="connsiteX4" fmla="*/ 281964 w 777240"/>
                <a:gd name="connsiteY4" fmla="*/ 35553 h 777240"/>
                <a:gd name="connsiteX5" fmla="*/ 317517 w 777240"/>
                <a:gd name="connsiteY5" fmla="*/ 0 h 777240"/>
                <a:gd name="connsiteX6" fmla="*/ 459723 w 777240"/>
                <a:gd name="connsiteY6" fmla="*/ 0 h 777240"/>
                <a:gd name="connsiteX7" fmla="*/ 495276 w 777240"/>
                <a:gd name="connsiteY7" fmla="*/ 35553 h 777240"/>
                <a:gd name="connsiteX8" fmla="*/ 495276 w 777240"/>
                <a:gd name="connsiteY8" fmla="*/ 281964 h 777240"/>
                <a:gd name="connsiteX9" fmla="*/ 741687 w 777240"/>
                <a:gd name="connsiteY9" fmla="*/ 281964 h 777240"/>
                <a:gd name="connsiteX10" fmla="*/ 777240 w 777240"/>
                <a:gd name="connsiteY10" fmla="*/ 317517 h 777240"/>
                <a:gd name="connsiteX11" fmla="*/ 777240 w 777240"/>
                <a:gd name="connsiteY11" fmla="*/ 459723 h 777240"/>
                <a:gd name="connsiteX12" fmla="*/ 741687 w 777240"/>
                <a:gd name="connsiteY12" fmla="*/ 495276 h 777240"/>
                <a:gd name="connsiteX13" fmla="*/ 495276 w 777240"/>
                <a:gd name="connsiteY13" fmla="*/ 495276 h 777240"/>
                <a:gd name="connsiteX14" fmla="*/ 495276 w 777240"/>
                <a:gd name="connsiteY14" fmla="*/ 741687 h 777240"/>
                <a:gd name="connsiteX15" fmla="*/ 459723 w 777240"/>
                <a:gd name="connsiteY15" fmla="*/ 777240 h 777240"/>
                <a:gd name="connsiteX16" fmla="*/ 317517 w 777240"/>
                <a:gd name="connsiteY16" fmla="*/ 777240 h 777240"/>
                <a:gd name="connsiteX17" fmla="*/ 281964 w 777240"/>
                <a:gd name="connsiteY17" fmla="*/ 741687 h 777240"/>
                <a:gd name="connsiteX18" fmla="*/ 281964 w 777240"/>
                <a:gd name="connsiteY18" fmla="*/ 495276 h 777240"/>
                <a:gd name="connsiteX19" fmla="*/ 35553 w 777240"/>
                <a:gd name="connsiteY19" fmla="*/ 495276 h 777240"/>
                <a:gd name="connsiteX20" fmla="*/ 0 w 777240"/>
                <a:gd name="connsiteY20" fmla="*/ 459723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7240" h="777240">
                  <a:moveTo>
                    <a:pt x="0" y="459723"/>
                  </a:moveTo>
                  <a:lnTo>
                    <a:pt x="0" y="317517"/>
                  </a:lnTo>
                  <a:cubicBezTo>
                    <a:pt x="0" y="297882"/>
                    <a:pt x="15918" y="281964"/>
                    <a:pt x="35553" y="281964"/>
                  </a:cubicBezTo>
                  <a:lnTo>
                    <a:pt x="281964" y="281964"/>
                  </a:lnTo>
                  <a:lnTo>
                    <a:pt x="281964" y="35553"/>
                  </a:lnTo>
                  <a:cubicBezTo>
                    <a:pt x="281964" y="15918"/>
                    <a:pt x="297882" y="0"/>
                    <a:pt x="317517" y="0"/>
                  </a:cubicBezTo>
                  <a:lnTo>
                    <a:pt x="459723" y="0"/>
                  </a:lnTo>
                  <a:cubicBezTo>
                    <a:pt x="479358" y="0"/>
                    <a:pt x="495276" y="15918"/>
                    <a:pt x="495276" y="35553"/>
                  </a:cubicBezTo>
                  <a:lnTo>
                    <a:pt x="495276" y="281964"/>
                  </a:lnTo>
                  <a:lnTo>
                    <a:pt x="741687" y="281964"/>
                  </a:lnTo>
                  <a:cubicBezTo>
                    <a:pt x="761322" y="281964"/>
                    <a:pt x="777240" y="297882"/>
                    <a:pt x="777240" y="317517"/>
                  </a:cubicBezTo>
                  <a:lnTo>
                    <a:pt x="777240" y="459723"/>
                  </a:lnTo>
                  <a:cubicBezTo>
                    <a:pt x="777240" y="479358"/>
                    <a:pt x="761322" y="495276"/>
                    <a:pt x="741687" y="495276"/>
                  </a:cubicBezTo>
                  <a:lnTo>
                    <a:pt x="495276" y="495276"/>
                  </a:lnTo>
                  <a:lnTo>
                    <a:pt x="495276" y="741687"/>
                  </a:lnTo>
                  <a:cubicBezTo>
                    <a:pt x="495276" y="761322"/>
                    <a:pt x="479358" y="777240"/>
                    <a:pt x="459723" y="777240"/>
                  </a:cubicBezTo>
                  <a:lnTo>
                    <a:pt x="317517" y="777240"/>
                  </a:lnTo>
                  <a:cubicBezTo>
                    <a:pt x="297882" y="777240"/>
                    <a:pt x="281964" y="761322"/>
                    <a:pt x="281964" y="741687"/>
                  </a:cubicBezTo>
                  <a:lnTo>
                    <a:pt x="281964" y="495276"/>
                  </a:lnTo>
                  <a:lnTo>
                    <a:pt x="35553" y="495276"/>
                  </a:lnTo>
                  <a:cubicBezTo>
                    <a:pt x="15918" y="495276"/>
                    <a:pt x="0" y="479358"/>
                    <a:pt x="0" y="459723"/>
                  </a:cubicBezTo>
                  <a:close/>
                </a:path>
              </a:pathLst>
            </a:custGeom>
            <a:solidFill>
              <a:srgbClr val="EBA02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55" name="任意多边形 54"/>
            <p:cNvSpPr/>
            <p:nvPr/>
          </p:nvSpPr>
          <p:spPr>
            <a:xfrm rot="8286032">
              <a:off x="6966941" y="357870"/>
              <a:ext cx="170999" cy="170999"/>
            </a:xfrm>
            <a:custGeom>
              <a:avLst/>
              <a:gdLst>
                <a:gd name="connsiteX0" fmla="*/ 0 w 777240"/>
                <a:gd name="connsiteY0" fmla="*/ 459723 h 777240"/>
                <a:gd name="connsiteX1" fmla="*/ 0 w 777240"/>
                <a:gd name="connsiteY1" fmla="*/ 317517 h 777240"/>
                <a:gd name="connsiteX2" fmla="*/ 35553 w 777240"/>
                <a:gd name="connsiteY2" fmla="*/ 281964 h 777240"/>
                <a:gd name="connsiteX3" fmla="*/ 281964 w 777240"/>
                <a:gd name="connsiteY3" fmla="*/ 281964 h 777240"/>
                <a:gd name="connsiteX4" fmla="*/ 281964 w 777240"/>
                <a:gd name="connsiteY4" fmla="*/ 35553 h 777240"/>
                <a:gd name="connsiteX5" fmla="*/ 317517 w 777240"/>
                <a:gd name="connsiteY5" fmla="*/ 0 h 777240"/>
                <a:gd name="connsiteX6" fmla="*/ 459723 w 777240"/>
                <a:gd name="connsiteY6" fmla="*/ 0 h 777240"/>
                <a:gd name="connsiteX7" fmla="*/ 495276 w 777240"/>
                <a:gd name="connsiteY7" fmla="*/ 35553 h 777240"/>
                <a:gd name="connsiteX8" fmla="*/ 495276 w 777240"/>
                <a:gd name="connsiteY8" fmla="*/ 281964 h 777240"/>
                <a:gd name="connsiteX9" fmla="*/ 741687 w 777240"/>
                <a:gd name="connsiteY9" fmla="*/ 281964 h 777240"/>
                <a:gd name="connsiteX10" fmla="*/ 777240 w 777240"/>
                <a:gd name="connsiteY10" fmla="*/ 317517 h 777240"/>
                <a:gd name="connsiteX11" fmla="*/ 777240 w 777240"/>
                <a:gd name="connsiteY11" fmla="*/ 459723 h 777240"/>
                <a:gd name="connsiteX12" fmla="*/ 741687 w 777240"/>
                <a:gd name="connsiteY12" fmla="*/ 495276 h 777240"/>
                <a:gd name="connsiteX13" fmla="*/ 495276 w 777240"/>
                <a:gd name="connsiteY13" fmla="*/ 495276 h 777240"/>
                <a:gd name="connsiteX14" fmla="*/ 495276 w 777240"/>
                <a:gd name="connsiteY14" fmla="*/ 741687 h 777240"/>
                <a:gd name="connsiteX15" fmla="*/ 459723 w 777240"/>
                <a:gd name="connsiteY15" fmla="*/ 777240 h 777240"/>
                <a:gd name="connsiteX16" fmla="*/ 317517 w 777240"/>
                <a:gd name="connsiteY16" fmla="*/ 777240 h 777240"/>
                <a:gd name="connsiteX17" fmla="*/ 281964 w 777240"/>
                <a:gd name="connsiteY17" fmla="*/ 741687 h 777240"/>
                <a:gd name="connsiteX18" fmla="*/ 281964 w 777240"/>
                <a:gd name="connsiteY18" fmla="*/ 495276 h 777240"/>
                <a:gd name="connsiteX19" fmla="*/ 35553 w 777240"/>
                <a:gd name="connsiteY19" fmla="*/ 495276 h 777240"/>
                <a:gd name="connsiteX20" fmla="*/ 0 w 777240"/>
                <a:gd name="connsiteY20" fmla="*/ 459723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7240" h="777240">
                  <a:moveTo>
                    <a:pt x="0" y="459723"/>
                  </a:moveTo>
                  <a:lnTo>
                    <a:pt x="0" y="317517"/>
                  </a:lnTo>
                  <a:cubicBezTo>
                    <a:pt x="0" y="297882"/>
                    <a:pt x="15918" y="281964"/>
                    <a:pt x="35553" y="281964"/>
                  </a:cubicBezTo>
                  <a:lnTo>
                    <a:pt x="281964" y="281964"/>
                  </a:lnTo>
                  <a:lnTo>
                    <a:pt x="281964" y="35553"/>
                  </a:lnTo>
                  <a:cubicBezTo>
                    <a:pt x="281964" y="15918"/>
                    <a:pt x="297882" y="0"/>
                    <a:pt x="317517" y="0"/>
                  </a:cubicBezTo>
                  <a:lnTo>
                    <a:pt x="459723" y="0"/>
                  </a:lnTo>
                  <a:cubicBezTo>
                    <a:pt x="479358" y="0"/>
                    <a:pt x="495276" y="15918"/>
                    <a:pt x="495276" y="35553"/>
                  </a:cubicBezTo>
                  <a:lnTo>
                    <a:pt x="495276" y="281964"/>
                  </a:lnTo>
                  <a:lnTo>
                    <a:pt x="741687" y="281964"/>
                  </a:lnTo>
                  <a:cubicBezTo>
                    <a:pt x="761322" y="281964"/>
                    <a:pt x="777240" y="297882"/>
                    <a:pt x="777240" y="317517"/>
                  </a:cubicBezTo>
                  <a:lnTo>
                    <a:pt x="777240" y="459723"/>
                  </a:lnTo>
                  <a:cubicBezTo>
                    <a:pt x="777240" y="479358"/>
                    <a:pt x="761322" y="495276"/>
                    <a:pt x="741687" y="495276"/>
                  </a:cubicBezTo>
                  <a:lnTo>
                    <a:pt x="495276" y="495276"/>
                  </a:lnTo>
                  <a:lnTo>
                    <a:pt x="495276" y="741687"/>
                  </a:lnTo>
                  <a:cubicBezTo>
                    <a:pt x="495276" y="761322"/>
                    <a:pt x="479358" y="777240"/>
                    <a:pt x="459723" y="777240"/>
                  </a:cubicBezTo>
                  <a:lnTo>
                    <a:pt x="317517" y="777240"/>
                  </a:lnTo>
                  <a:cubicBezTo>
                    <a:pt x="297882" y="777240"/>
                    <a:pt x="281964" y="761322"/>
                    <a:pt x="281964" y="741687"/>
                  </a:cubicBezTo>
                  <a:lnTo>
                    <a:pt x="281964" y="495276"/>
                  </a:lnTo>
                  <a:lnTo>
                    <a:pt x="35553" y="495276"/>
                  </a:lnTo>
                  <a:cubicBezTo>
                    <a:pt x="15918" y="495276"/>
                    <a:pt x="0" y="479358"/>
                    <a:pt x="0" y="459723"/>
                  </a:cubicBezTo>
                  <a:close/>
                </a:path>
              </a:pathLst>
            </a:custGeom>
            <a:solidFill>
              <a:schemeClr val="accent2">
                <a:lumMod val="60000"/>
                <a:lumOff val="40000"/>
              </a:scheme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56" name="任意多边形 55"/>
            <p:cNvSpPr/>
            <p:nvPr/>
          </p:nvSpPr>
          <p:spPr>
            <a:xfrm rot="8286032">
              <a:off x="7092935" y="4345978"/>
              <a:ext cx="196511" cy="196511"/>
            </a:xfrm>
            <a:custGeom>
              <a:avLst/>
              <a:gdLst>
                <a:gd name="connsiteX0" fmla="*/ 0 w 777240"/>
                <a:gd name="connsiteY0" fmla="*/ 459723 h 777240"/>
                <a:gd name="connsiteX1" fmla="*/ 0 w 777240"/>
                <a:gd name="connsiteY1" fmla="*/ 317517 h 777240"/>
                <a:gd name="connsiteX2" fmla="*/ 35553 w 777240"/>
                <a:gd name="connsiteY2" fmla="*/ 281964 h 777240"/>
                <a:gd name="connsiteX3" fmla="*/ 281964 w 777240"/>
                <a:gd name="connsiteY3" fmla="*/ 281964 h 777240"/>
                <a:gd name="connsiteX4" fmla="*/ 281964 w 777240"/>
                <a:gd name="connsiteY4" fmla="*/ 35553 h 777240"/>
                <a:gd name="connsiteX5" fmla="*/ 317517 w 777240"/>
                <a:gd name="connsiteY5" fmla="*/ 0 h 777240"/>
                <a:gd name="connsiteX6" fmla="*/ 459723 w 777240"/>
                <a:gd name="connsiteY6" fmla="*/ 0 h 777240"/>
                <a:gd name="connsiteX7" fmla="*/ 495276 w 777240"/>
                <a:gd name="connsiteY7" fmla="*/ 35553 h 777240"/>
                <a:gd name="connsiteX8" fmla="*/ 495276 w 777240"/>
                <a:gd name="connsiteY8" fmla="*/ 281964 h 777240"/>
                <a:gd name="connsiteX9" fmla="*/ 741687 w 777240"/>
                <a:gd name="connsiteY9" fmla="*/ 281964 h 777240"/>
                <a:gd name="connsiteX10" fmla="*/ 777240 w 777240"/>
                <a:gd name="connsiteY10" fmla="*/ 317517 h 777240"/>
                <a:gd name="connsiteX11" fmla="*/ 777240 w 777240"/>
                <a:gd name="connsiteY11" fmla="*/ 459723 h 777240"/>
                <a:gd name="connsiteX12" fmla="*/ 741687 w 777240"/>
                <a:gd name="connsiteY12" fmla="*/ 495276 h 777240"/>
                <a:gd name="connsiteX13" fmla="*/ 495276 w 777240"/>
                <a:gd name="connsiteY13" fmla="*/ 495276 h 777240"/>
                <a:gd name="connsiteX14" fmla="*/ 495276 w 777240"/>
                <a:gd name="connsiteY14" fmla="*/ 741687 h 777240"/>
                <a:gd name="connsiteX15" fmla="*/ 459723 w 777240"/>
                <a:gd name="connsiteY15" fmla="*/ 777240 h 777240"/>
                <a:gd name="connsiteX16" fmla="*/ 317517 w 777240"/>
                <a:gd name="connsiteY16" fmla="*/ 777240 h 777240"/>
                <a:gd name="connsiteX17" fmla="*/ 281964 w 777240"/>
                <a:gd name="connsiteY17" fmla="*/ 741687 h 777240"/>
                <a:gd name="connsiteX18" fmla="*/ 281964 w 777240"/>
                <a:gd name="connsiteY18" fmla="*/ 495276 h 777240"/>
                <a:gd name="connsiteX19" fmla="*/ 35553 w 777240"/>
                <a:gd name="connsiteY19" fmla="*/ 495276 h 777240"/>
                <a:gd name="connsiteX20" fmla="*/ 0 w 777240"/>
                <a:gd name="connsiteY20" fmla="*/ 459723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7240" h="777240">
                  <a:moveTo>
                    <a:pt x="0" y="459723"/>
                  </a:moveTo>
                  <a:lnTo>
                    <a:pt x="0" y="317517"/>
                  </a:lnTo>
                  <a:cubicBezTo>
                    <a:pt x="0" y="297882"/>
                    <a:pt x="15918" y="281964"/>
                    <a:pt x="35553" y="281964"/>
                  </a:cubicBezTo>
                  <a:lnTo>
                    <a:pt x="281964" y="281964"/>
                  </a:lnTo>
                  <a:lnTo>
                    <a:pt x="281964" y="35553"/>
                  </a:lnTo>
                  <a:cubicBezTo>
                    <a:pt x="281964" y="15918"/>
                    <a:pt x="297882" y="0"/>
                    <a:pt x="317517" y="0"/>
                  </a:cubicBezTo>
                  <a:lnTo>
                    <a:pt x="459723" y="0"/>
                  </a:lnTo>
                  <a:cubicBezTo>
                    <a:pt x="479358" y="0"/>
                    <a:pt x="495276" y="15918"/>
                    <a:pt x="495276" y="35553"/>
                  </a:cubicBezTo>
                  <a:lnTo>
                    <a:pt x="495276" y="281964"/>
                  </a:lnTo>
                  <a:lnTo>
                    <a:pt x="741687" y="281964"/>
                  </a:lnTo>
                  <a:cubicBezTo>
                    <a:pt x="761322" y="281964"/>
                    <a:pt x="777240" y="297882"/>
                    <a:pt x="777240" y="317517"/>
                  </a:cubicBezTo>
                  <a:lnTo>
                    <a:pt x="777240" y="459723"/>
                  </a:lnTo>
                  <a:cubicBezTo>
                    <a:pt x="777240" y="479358"/>
                    <a:pt x="761322" y="495276"/>
                    <a:pt x="741687" y="495276"/>
                  </a:cubicBezTo>
                  <a:lnTo>
                    <a:pt x="495276" y="495276"/>
                  </a:lnTo>
                  <a:lnTo>
                    <a:pt x="495276" y="741687"/>
                  </a:lnTo>
                  <a:cubicBezTo>
                    <a:pt x="495276" y="761322"/>
                    <a:pt x="479358" y="777240"/>
                    <a:pt x="459723" y="777240"/>
                  </a:cubicBezTo>
                  <a:lnTo>
                    <a:pt x="317517" y="777240"/>
                  </a:lnTo>
                  <a:cubicBezTo>
                    <a:pt x="297882" y="777240"/>
                    <a:pt x="281964" y="761322"/>
                    <a:pt x="281964" y="741687"/>
                  </a:cubicBezTo>
                  <a:lnTo>
                    <a:pt x="281964" y="495276"/>
                  </a:lnTo>
                  <a:lnTo>
                    <a:pt x="35553" y="495276"/>
                  </a:lnTo>
                  <a:cubicBezTo>
                    <a:pt x="15918" y="495276"/>
                    <a:pt x="0" y="479358"/>
                    <a:pt x="0" y="459723"/>
                  </a:cubicBezTo>
                  <a:close/>
                </a:path>
              </a:pathLst>
            </a:custGeom>
            <a:solidFill>
              <a:srgbClr val="22B4B9"/>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58" name="文本框 57"/>
            <p:cNvSpPr txBox="1"/>
            <p:nvPr/>
          </p:nvSpPr>
          <p:spPr>
            <a:xfrm>
              <a:off x="1984991" y="1791203"/>
              <a:ext cx="5615674" cy="1208739"/>
            </a:xfrm>
            <a:prstGeom prst="rect">
              <a:avLst/>
            </a:prstGeom>
            <a:noFill/>
          </p:spPr>
          <p:txBody>
            <a:bodyPr wrap="square" rtlCol="0">
              <a:spAutoFit/>
            </a:bodyPr>
            <a:lstStyle/>
            <a:p>
              <a:pPr algn="ctr"/>
              <a:r>
                <a:rPr lang="en-US" altLang="zh-CN" sz="6600" dirty="0">
                  <a:solidFill>
                    <a:schemeClr val="bg1"/>
                  </a:solidFill>
                  <a:latin typeface="印品粗朗体" panose="02000000000000000000" pitchFamily="2" charset="-122"/>
                  <a:ea typeface="印品粗朗体" panose="02000000000000000000" pitchFamily="2" charset="-122"/>
                </a:rPr>
                <a:t>THANK YOU</a:t>
              </a:r>
              <a:endParaRPr lang="zh-CN" altLang="en-US" sz="6600" dirty="0">
                <a:solidFill>
                  <a:schemeClr val="bg1"/>
                </a:solidFill>
                <a:latin typeface="印品粗朗体" panose="02000000000000000000" pitchFamily="2" charset="-122"/>
                <a:ea typeface="印品粗朗体" panose="02000000000000000000" pitchFamily="2" charset="-122"/>
              </a:endParaRPr>
            </a:p>
          </p:txBody>
        </p:sp>
        <p:sp>
          <p:nvSpPr>
            <p:cNvPr id="3" name="椭圆 2"/>
            <p:cNvSpPr/>
            <p:nvPr/>
          </p:nvSpPr>
          <p:spPr>
            <a:xfrm>
              <a:off x="4446142" y="556091"/>
              <a:ext cx="243840" cy="243840"/>
            </a:xfrm>
            <a:prstGeom prst="ellipse">
              <a:avLst/>
            </a:prstGeom>
            <a:noFill/>
            <a:ln w="57150">
              <a:solidFill>
                <a:srgbClr val="FD88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3" name="十字星 21"/>
            <p:cNvSpPr/>
            <p:nvPr/>
          </p:nvSpPr>
          <p:spPr>
            <a:xfrm>
              <a:off x="3370253" y="753374"/>
              <a:ext cx="259868" cy="259868"/>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22B4B9"/>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5" name="任意多边形 24"/>
            <p:cNvSpPr/>
            <p:nvPr/>
          </p:nvSpPr>
          <p:spPr>
            <a:xfrm rot="5400000">
              <a:off x="5338474" y="165794"/>
              <a:ext cx="289560" cy="313674"/>
            </a:xfrm>
            <a:custGeom>
              <a:avLst/>
              <a:gdLst>
                <a:gd name="connsiteX0" fmla="*/ 458919 w 1482909"/>
                <a:gd name="connsiteY0" fmla="*/ 806919 h 1606405"/>
                <a:gd name="connsiteX1" fmla="*/ 716256 w 1482909"/>
                <a:gd name="connsiteY1" fmla="*/ 1064256 h 1606405"/>
                <a:gd name="connsiteX2" fmla="*/ 973593 w 1482909"/>
                <a:gd name="connsiteY2" fmla="*/ 806919 h 1606405"/>
                <a:gd name="connsiteX3" fmla="*/ 716256 w 1482909"/>
                <a:gd name="connsiteY3" fmla="*/ 549582 h 1606405"/>
                <a:gd name="connsiteX4" fmla="*/ 458919 w 1482909"/>
                <a:gd name="connsiteY4" fmla="*/ 806919 h 1606405"/>
                <a:gd name="connsiteX5" fmla="*/ 0 w 1482909"/>
                <a:gd name="connsiteY5" fmla="*/ 880351 h 1606405"/>
                <a:gd name="connsiteX6" fmla="*/ 0 w 1482909"/>
                <a:gd name="connsiteY6" fmla="*/ 738145 h 1606405"/>
                <a:gd name="connsiteX7" fmla="*/ 35553 w 1482909"/>
                <a:gd name="connsiteY7" fmla="*/ 702592 h 1606405"/>
                <a:gd name="connsiteX8" fmla="*/ 301266 w 1482909"/>
                <a:gd name="connsiteY8" fmla="*/ 702592 h 1606405"/>
                <a:gd name="connsiteX9" fmla="*/ 26979 w 1482909"/>
                <a:gd name="connsiteY9" fmla="*/ 544233 h 1606405"/>
                <a:gd name="connsiteX10" fmla="*/ 13966 w 1482909"/>
                <a:gd name="connsiteY10" fmla="*/ 495666 h 1606405"/>
                <a:gd name="connsiteX11" fmla="*/ 85069 w 1482909"/>
                <a:gd name="connsiteY11" fmla="*/ 372512 h 1606405"/>
                <a:gd name="connsiteX12" fmla="*/ 133635 w 1482909"/>
                <a:gd name="connsiteY12" fmla="*/ 359498 h 1606405"/>
                <a:gd name="connsiteX13" fmla="*/ 498941 w 1482909"/>
                <a:gd name="connsiteY13" fmla="*/ 570407 h 1606405"/>
                <a:gd name="connsiteX14" fmla="*/ 282265 w 1482909"/>
                <a:gd name="connsiteY14" fmla="*/ 195112 h 1606405"/>
                <a:gd name="connsiteX15" fmla="*/ 295277 w 1482909"/>
                <a:gd name="connsiteY15" fmla="*/ 146546 h 1606405"/>
                <a:gd name="connsiteX16" fmla="*/ 418431 w 1482909"/>
                <a:gd name="connsiteY16" fmla="*/ 75444 h 1606405"/>
                <a:gd name="connsiteX17" fmla="*/ 466997 w 1482909"/>
                <a:gd name="connsiteY17" fmla="*/ 88456 h 1606405"/>
                <a:gd name="connsiteX18" fmla="*/ 609600 w 1482909"/>
                <a:gd name="connsiteY18" fmla="*/ 335450 h 1606405"/>
                <a:gd name="connsiteX19" fmla="*/ 609600 w 1482909"/>
                <a:gd name="connsiteY19" fmla="*/ 35552 h 1606405"/>
                <a:gd name="connsiteX20" fmla="*/ 645153 w 1482909"/>
                <a:gd name="connsiteY20" fmla="*/ 0 h 1606405"/>
                <a:gd name="connsiteX21" fmla="*/ 787359 w 1482909"/>
                <a:gd name="connsiteY21" fmla="*/ 0 h 1606405"/>
                <a:gd name="connsiteX22" fmla="*/ 822912 w 1482909"/>
                <a:gd name="connsiteY22" fmla="*/ 35552 h 1606405"/>
                <a:gd name="connsiteX23" fmla="*/ 822912 w 1482909"/>
                <a:gd name="connsiteY23" fmla="*/ 316841 h 1606405"/>
                <a:gd name="connsiteX24" fmla="*/ 969156 w 1482909"/>
                <a:gd name="connsiteY24" fmla="*/ 63540 h 1606405"/>
                <a:gd name="connsiteX25" fmla="*/ 1017722 w 1482909"/>
                <a:gd name="connsiteY25" fmla="*/ 50526 h 1606405"/>
                <a:gd name="connsiteX26" fmla="*/ 1140876 w 1482909"/>
                <a:gd name="connsiteY26" fmla="*/ 121630 h 1606405"/>
                <a:gd name="connsiteX27" fmla="*/ 1153889 w 1482909"/>
                <a:gd name="connsiteY27" fmla="*/ 170196 h 1606405"/>
                <a:gd name="connsiteX28" fmla="*/ 942980 w 1482909"/>
                <a:gd name="connsiteY28" fmla="*/ 535502 h 1606405"/>
                <a:gd name="connsiteX29" fmla="*/ 1318275 w 1482909"/>
                <a:gd name="connsiteY29" fmla="*/ 318825 h 1606405"/>
                <a:gd name="connsiteX30" fmla="*/ 1366842 w 1482909"/>
                <a:gd name="connsiteY30" fmla="*/ 331838 h 1606405"/>
                <a:gd name="connsiteX31" fmla="*/ 1437945 w 1482909"/>
                <a:gd name="connsiteY31" fmla="*/ 454992 h 1606405"/>
                <a:gd name="connsiteX32" fmla="*/ 1424931 w 1482909"/>
                <a:gd name="connsiteY32" fmla="*/ 503559 h 1606405"/>
                <a:gd name="connsiteX33" fmla="*/ 1177936 w 1482909"/>
                <a:gd name="connsiteY33" fmla="*/ 646161 h 1606405"/>
                <a:gd name="connsiteX34" fmla="*/ 1447356 w 1482909"/>
                <a:gd name="connsiteY34" fmla="*/ 646161 h 1606405"/>
                <a:gd name="connsiteX35" fmla="*/ 1482909 w 1482909"/>
                <a:gd name="connsiteY35" fmla="*/ 681714 h 1606405"/>
                <a:gd name="connsiteX36" fmla="*/ 1482909 w 1482909"/>
                <a:gd name="connsiteY36" fmla="*/ 823920 h 1606405"/>
                <a:gd name="connsiteX37" fmla="*/ 1447356 w 1482909"/>
                <a:gd name="connsiteY37" fmla="*/ 859473 h 1606405"/>
                <a:gd name="connsiteX38" fmla="*/ 1092603 w 1482909"/>
                <a:gd name="connsiteY38" fmla="*/ 859472 h 1606405"/>
                <a:gd name="connsiteX39" fmla="*/ 1428832 w 1482909"/>
                <a:gd name="connsiteY39" fmla="*/ 1053595 h 1606405"/>
                <a:gd name="connsiteX40" fmla="*/ 1441846 w 1482909"/>
                <a:gd name="connsiteY40" fmla="*/ 1102162 h 1606405"/>
                <a:gd name="connsiteX41" fmla="*/ 1370743 w 1482909"/>
                <a:gd name="connsiteY41" fmla="*/ 1225316 h 1606405"/>
                <a:gd name="connsiteX42" fmla="*/ 1322176 w 1482909"/>
                <a:gd name="connsiteY42" fmla="*/ 1238330 h 1606405"/>
                <a:gd name="connsiteX43" fmla="*/ 956871 w 1482909"/>
                <a:gd name="connsiteY43" fmla="*/ 1027420 h 1606405"/>
                <a:gd name="connsiteX44" fmla="*/ 1173548 w 1482909"/>
                <a:gd name="connsiteY44" fmla="*/ 1402716 h 1606405"/>
                <a:gd name="connsiteX45" fmla="*/ 1160534 w 1482909"/>
                <a:gd name="connsiteY45" fmla="*/ 1451282 h 1606405"/>
                <a:gd name="connsiteX46" fmla="*/ 1037380 w 1482909"/>
                <a:gd name="connsiteY46" fmla="*/ 1522385 h 1606405"/>
                <a:gd name="connsiteX47" fmla="*/ 988814 w 1482909"/>
                <a:gd name="connsiteY47" fmla="*/ 1509372 h 1606405"/>
                <a:gd name="connsiteX48" fmla="*/ 854179 w 1482909"/>
                <a:gd name="connsiteY48" fmla="*/ 1276176 h 1606405"/>
                <a:gd name="connsiteX49" fmla="*/ 854179 w 1482909"/>
                <a:gd name="connsiteY49" fmla="*/ 1570852 h 1606405"/>
                <a:gd name="connsiteX50" fmla="*/ 818626 w 1482909"/>
                <a:gd name="connsiteY50" fmla="*/ 1606405 h 1606405"/>
                <a:gd name="connsiteX51" fmla="*/ 676420 w 1482909"/>
                <a:gd name="connsiteY51" fmla="*/ 1606405 h 1606405"/>
                <a:gd name="connsiteX52" fmla="*/ 640866 w 1482909"/>
                <a:gd name="connsiteY52" fmla="*/ 1570852 h 1606405"/>
                <a:gd name="connsiteX53" fmla="*/ 640866 w 1482909"/>
                <a:gd name="connsiteY53" fmla="*/ 1244178 h 1606405"/>
                <a:gd name="connsiteX54" fmla="*/ 482507 w 1482909"/>
                <a:gd name="connsiteY54" fmla="*/ 1518466 h 1606405"/>
                <a:gd name="connsiteX55" fmla="*/ 433940 w 1482909"/>
                <a:gd name="connsiteY55" fmla="*/ 1531480 h 1606405"/>
                <a:gd name="connsiteX56" fmla="*/ 310786 w 1482909"/>
                <a:gd name="connsiteY56" fmla="*/ 1460377 h 1606405"/>
                <a:gd name="connsiteX57" fmla="*/ 297773 w 1482909"/>
                <a:gd name="connsiteY57" fmla="*/ 1411810 h 1606405"/>
                <a:gd name="connsiteX58" fmla="*/ 508683 w 1482909"/>
                <a:gd name="connsiteY58" fmla="*/ 1046504 h 1606405"/>
                <a:gd name="connsiteX59" fmla="*/ 133386 w 1482909"/>
                <a:gd name="connsiteY59" fmla="*/ 1263181 h 1606405"/>
                <a:gd name="connsiteX60" fmla="*/ 84820 w 1482909"/>
                <a:gd name="connsiteY60" fmla="*/ 1250168 h 1606405"/>
                <a:gd name="connsiteX61" fmla="*/ 13717 w 1482909"/>
                <a:gd name="connsiteY61" fmla="*/ 1127014 h 1606405"/>
                <a:gd name="connsiteX62" fmla="*/ 26730 w 1482909"/>
                <a:gd name="connsiteY62" fmla="*/ 1078448 h 1606405"/>
                <a:gd name="connsiteX63" fmla="*/ 308264 w 1482909"/>
                <a:gd name="connsiteY63" fmla="*/ 915904 h 1606405"/>
                <a:gd name="connsiteX64" fmla="*/ 35554 w 1482909"/>
                <a:gd name="connsiteY64" fmla="*/ 915904 h 1606405"/>
                <a:gd name="connsiteX65" fmla="*/ 0 w 1482909"/>
                <a:gd name="connsiteY65" fmla="*/ 880351 h 160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482909" h="1606405">
                  <a:moveTo>
                    <a:pt x="458919" y="806919"/>
                  </a:moveTo>
                  <a:cubicBezTo>
                    <a:pt x="458919" y="949042"/>
                    <a:pt x="574133" y="1064256"/>
                    <a:pt x="716256" y="1064256"/>
                  </a:cubicBezTo>
                  <a:cubicBezTo>
                    <a:pt x="858379" y="1064256"/>
                    <a:pt x="973593" y="949042"/>
                    <a:pt x="973593" y="806919"/>
                  </a:cubicBezTo>
                  <a:cubicBezTo>
                    <a:pt x="973593" y="664796"/>
                    <a:pt x="858379" y="549582"/>
                    <a:pt x="716256" y="549582"/>
                  </a:cubicBezTo>
                  <a:cubicBezTo>
                    <a:pt x="574133" y="549582"/>
                    <a:pt x="458919" y="664796"/>
                    <a:pt x="458919" y="806919"/>
                  </a:cubicBezTo>
                  <a:close/>
                  <a:moveTo>
                    <a:pt x="0" y="880351"/>
                  </a:moveTo>
                  <a:lnTo>
                    <a:pt x="0" y="738145"/>
                  </a:lnTo>
                  <a:cubicBezTo>
                    <a:pt x="0" y="718510"/>
                    <a:pt x="15918" y="702592"/>
                    <a:pt x="35553" y="702592"/>
                  </a:cubicBezTo>
                  <a:lnTo>
                    <a:pt x="301266" y="702592"/>
                  </a:lnTo>
                  <a:lnTo>
                    <a:pt x="26979" y="544233"/>
                  </a:lnTo>
                  <a:cubicBezTo>
                    <a:pt x="9975" y="534415"/>
                    <a:pt x="4148" y="512671"/>
                    <a:pt x="13966" y="495666"/>
                  </a:cubicBezTo>
                  <a:lnTo>
                    <a:pt x="85069" y="372512"/>
                  </a:lnTo>
                  <a:cubicBezTo>
                    <a:pt x="94887" y="355508"/>
                    <a:pt x="116631" y="349681"/>
                    <a:pt x="133635" y="359498"/>
                  </a:cubicBezTo>
                  <a:lnTo>
                    <a:pt x="498941" y="570407"/>
                  </a:lnTo>
                  <a:lnTo>
                    <a:pt x="282265" y="195112"/>
                  </a:lnTo>
                  <a:cubicBezTo>
                    <a:pt x="272446" y="178108"/>
                    <a:pt x="278273" y="156364"/>
                    <a:pt x="295277" y="146546"/>
                  </a:cubicBezTo>
                  <a:lnTo>
                    <a:pt x="418431" y="75444"/>
                  </a:lnTo>
                  <a:cubicBezTo>
                    <a:pt x="435436" y="65626"/>
                    <a:pt x="457180" y="71452"/>
                    <a:pt x="466997" y="88456"/>
                  </a:cubicBezTo>
                  <a:lnTo>
                    <a:pt x="609600" y="335450"/>
                  </a:lnTo>
                  <a:lnTo>
                    <a:pt x="609600" y="35552"/>
                  </a:lnTo>
                  <a:cubicBezTo>
                    <a:pt x="609600" y="15918"/>
                    <a:pt x="625518" y="0"/>
                    <a:pt x="645153" y="0"/>
                  </a:cubicBezTo>
                  <a:lnTo>
                    <a:pt x="787359" y="0"/>
                  </a:lnTo>
                  <a:cubicBezTo>
                    <a:pt x="806994" y="0"/>
                    <a:pt x="822912" y="15918"/>
                    <a:pt x="822912" y="35552"/>
                  </a:cubicBezTo>
                  <a:lnTo>
                    <a:pt x="822912" y="316841"/>
                  </a:lnTo>
                  <a:lnTo>
                    <a:pt x="969156" y="63540"/>
                  </a:lnTo>
                  <a:cubicBezTo>
                    <a:pt x="978973" y="46536"/>
                    <a:pt x="1000716" y="40710"/>
                    <a:pt x="1017722" y="50526"/>
                  </a:cubicBezTo>
                  <a:lnTo>
                    <a:pt x="1140876" y="121630"/>
                  </a:lnTo>
                  <a:cubicBezTo>
                    <a:pt x="1157879" y="131448"/>
                    <a:pt x="1163706" y="153192"/>
                    <a:pt x="1153889" y="170196"/>
                  </a:cubicBezTo>
                  <a:lnTo>
                    <a:pt x="942980" y="535502"/>
                  </a:lnTo>
                  <a:lnTo>
                    <a:pt x="1318275" y="318825"/>
                  </a:lnTo>
                  <a:cubicBezTo>
                    <a:pt x="1335279" y="309007"/>
                    <a:pt x="1357024" y="314834"/>
                    <a:pt x="1366842" y="331838"/>
                  </a:cubicBezTo>
                  <a:lnTo>
                    <a:pt x="1437945" y="454992"/>
                  </a:lnTo>
                  <a:cubicBezTo>
                    <a:pt x="1447762" y="471997"/>
                    <a:pt x="1441936" y="493741"/>
                    <a:pt x="1424931" y="503559"/>
                  </a:cubicBezTo>
                  <a:lnTo>
                    <a:pt x="1177936" y="646161"/>
                  </a:lnTo>
                  <a:lnTo>
                    <a:pt x="1447356" y="646161"/>
                  </a:lnTo>
                  <a:cubicBezTo>
                    <a:pt x="1466990" y="646161"/>
                    <a:pt x="1482908" y="662079"/>
                    <a:pt x="1482909" y="681714"/>
                  </a:cubicBezTo>
                  <a:lnTo>
                    <a:pt x="1482909" y="823920"/>
                  </a:lnTo>
                  <a:cubicBezTo>
                    <a:pt x="1482908" y="843555"/>
                    <a:pt x="1466990" y="859473"/>
                    <a:pt x="1447356" y="859473"/>
                  </a:cubicBezTo>
                  <a:lnTo>
                    <a:pt x="1092603" y="859472"/>
                  </a:lnTo>
                  <a:lnTo>
                    <a:pt x="1428832" y="1053595"/>
                  </a:lnTo>
                  <a:cubicBezTo>
                    <a:pt x="1445837" y="1063413"/>
                    <a:pt x="1451663" y="1085157"/>
                    <a:pt x="1441846" y="1102162"/>
                  </a:cubicBezTo>
                  <a:lnTo>
                    <a:pt x="1370743" y="1225316"/>
                  </a:lnTo>
                  <a:cubicBezTo>
                    <a:pt x="1360925" y="1242320"/>
                    <a:pt x="1339181" y="1248147"/>
                    <a:pt x="1322176" y="1238330"/>
                  </a:cubicBezTo>
                  <a:lnTo>
                    <a:pt x="956871" y="1027420"/>
                  </a:lnTo>
                  <a:lnTo>
                    <a:pt x="1173548" y="1402716"/>
                  </a:lnTo>
                  <a:cubicBezTo>
                    <a:pt x="1183365" y="1419720"/>
                    <a:pt x="1177539" y="1441464"/>
                    <a:pt x="1160534" y="1451282"/>
                  </a:cubicBezTo>
                  <a:lnTo>
                    <a:pt x="1037380" y="1522385"/>
                  </a:lnTo>
                  <a:cubicBezTo>
                    <a:pt x="1020376" y="1532202"/>
                    <a:pt x="998632" y="1526376"/>
                    <a:pt x="988814" y="1509372"/>
                  </a:cubicBezTo>
                  <a:lnTo>
                    <a:pt x="854179" y="1276176"/>
                  </a:lnTo>
                  <a:lnTo>
                    <a:pt x="854179" y="1570852"/>
                  </a:lnTo>
                  <a:cubicBezTo>
                    <a:pt x="854178" y="1590487"/>
                    <a:pt x="838260" y="1606404"/>
                    <a:pt x="818626" y="1606405"/>
                  </a:cubicBezTo>
                  <a:lnTo>
                    <a:pt x="676420" y="1606405"/>
                  </a:lnTo>
                  <a:cubicBezTo>
                    <a:pt x="656784" y="1606405"/>
                    <a:pt x="640867" y="1590487"/>
                    <a:pt x="640866" y="1570852"/>
                  </a:cubicBezTo>
                  <a:lnTo>
                    <a:pt x="640866" y="1244178"/>
                  </a:lnTo>
                  <a:lnTo>
                    <a:pt x="482507" y="1518466"/>
                  </a:lnTo>
                  <a:cubicBezTo>
                    <a:pt x="472689" y="1535471"/>
                    <a:pt x="450945" y="1541296"/>
                    <a:pt x="433940" y="1531480"/>
                  </a:cubicBezTo>
                  <a:lnTo>
                    <a:pt x="310786" y="1460377"/>
                  </a:lnTo>
                  <a:cubicBezTo>
                    <a:pt x="293782" y="1450559"/>
                    <a:pt x="287955" y="1428814"/>
                    <a:pt x="297773" y="1411810"/>
                  </a:cubicBezTo>
                  <a:lnTo>
                    <a:pt x="508683" y="1046504"/>
                  </a:lnTo>
                  <a:lnTo>
                    <a:pt x="133386" y="1263181"/>
                  </a:lnTo>
                  <a:cubicBezTo>
                    <a:pt x="116382" y="1272999"/>
                    <a:pt x="94637" y="1267172"/>
                    <a:pt x="84820" y="1250168"/>
                  </a:cubicBezTo>
                  <a:lnTo>
                    <a:pt x="13717" y="1127014"/>
                  </a:lnTo>
                  <a:cubicBezTo>
                    <a:pt x="3899" y="1110009"/>
                    <a:pt x="9726" y="1088265"/>
                    <a:pt x="26730" y="1078448"/>
                  </a:cubicBezTo>
                  <a:lnTo>
                    <a:pt x="308264" y="915904"/>
                  </a:lnTo>
                  <a:lnTo>
                    <a:pt x="35554" y="915904"/>
                  </a:lnTo>
                  <a:cubicBezTo>
                    <a:pt x="15918" y="915904"/>
                    <a:pt x="0" y="899986"/>
                    <a:pt x="0" y="880351"/>
                  </a:cubicBezTo>
                  <a:close/>
                </a:path>
              </a:pathLst>
            </a:custGeom>
            <a:solidFill>
              <a:srgbClr val="22B4B9"/>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7" name="椭圆 26"/>
            <p:cNvSpPr/>
            <p:nvPr/>
          </p:nvSpPr>
          <p:spPr>
            <a:xfrm>
              <a:off x="2202606" y="3947944"/>
              <a:ext cx="179383" cy="179383"/>
            </a:xfrm>
            <a:prstGeom prst="ellipse">
              <a:avLst/>
            </a:prstGeom>
            <a:noFill/>
            <a:ln w="57150">
              <a:solidFill>
                <a:srgbClr val="FD88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8" name="椭圆 27"/>
            <p:cNvSpPr/>
            <p:nvPr/>
          </p:nvSpPr>
          <p:spPr>
            <a:xfrm>
              <a:off x="4852074" y="4293570"/>
              <a:ext cx="95134" cy="95134"/>
            </a:xfrm>
            <a:prstGeom prst="ellipse">
              <a:avLst/>
            </a:prstGeom>
            <a:noFill/>
            <a:ln w="57150">
              <a:solidFill>
                <a:srgbClr val="22B4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2" name="十字星 21"/>
            <p:cNvSpPr/>
            <p:nvPr/>
          </p:nvSpPr>
          <p:spPr>
            <a:xfrm>
              <a:off x="4049902" y="3762291"/>
              <a:ext cx="185653" cy="185653"/>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7030A0"/>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sp>
        <p:nvSpPr>
          <p:cNvPr id="4" name="日期版面配置區 3">
            <a:extLst>
              <a:ext uri="{FF2B5EF4-FFF2-40B4-BE49-F238E27FC236}">
                <a16:creationId xmlns:a16="http://schemas.microsoft.com/office/drawing/2014/main" id="{EC2257A3-A7DE-469B-A72B-7DDB6F0DCFAE}"/>
              </a:ext>
            </a:extLst>
          </p:cNvPr>
          <p:cNvSpPr>
            <a:spLocks noGrp="1"/>
          </p:cNvSpPr>
          <p:nvPr>
            <p:ph type="dt" sz="half" idx="10"/>
          </p:nvPr>
        </p:nvSpPr>
        <p:spPr/>
        <p:txBody>
          <a:bodyPr/>
          <a:lstStyle/>
          <a:p>
            <a:fld id="{DA288794-1250-4C22-A885-C5CB160C2847}" type="datetime3">
              <a:rPr lang="zh-CN" altLang="en-US" smtClean="0"/>
              <a:t>2024年5月25日星期六</a:t>
            </a:fld>
            <a:endParaRPr lang="zh-CN" altLang="en-US" dirty="0"/>
          </a:p>
        </p:txBody>
      </p:sp>
      <p:sp>
        <p:nvSpPr>
          <p:cNvPr id="5" name="投影片編號版面配置區 4">
            <a:extLst>
              <a:ext uri="{FF2B5EF4-FFF2-40B4-BE49-F238E27FC236}">
                <a16:creationId xmlns:a16="http://schemas.microsoft.com/office/drawing/2014/main" id="{13C4CB06-15F2-4E01-84C2-7C1B4C5ADB30}"/>
              </a:ext>
            </a:extLst>
          </p:cNvPr>
          <p:cNvSpPr>
            <a:spLocks noGrp="1"/>
          </p:cNvSpPr>
          <p:nvPr>
            <p:ph type="sldNum" sz="quarter" idx="12"/>
          </p:nvPr>
        </p:nvSpPr>
        <p:spPr/>
        <p:txBody>
          <a:bodyPr/>
          <a:lstStyle/>
          <a:p>
            <a:fld id="{4F2C8810-9F3D-4F9A-81B8-042C148954C9}" type="slidenum">
              <a:rPr lang="zh-CN" altLang="en-US" smtClean="0"/>
              <a:t>31</a:t>
            </a:fld>
            <a:endParaRPr lang="zh-CN" altLang="en-US" dirty="0"/>
          </a:p>
        </p:txBody>
      </p:sp>
    </p:spTree>
    <p:extLst>
      <p:ext uri="{BB962C8B-B14F-4D97-AF65-F5344CB8AC3E}">
        <p14:creationId xmlns:p14="http://schemas.microsoft.com/office/powerpoint/2010/main" val="1253998565"/>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par>
                                <p:cTn id="20" presetID="53" presetClass="entr" presetSubtype="16"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组合 83"/>
          <p:cNvGrpSpPr/>
          <p:nvPr/>
        </p:nvGrpSpPr>
        <p:grpSpPr>
          <a:xfrm>
            <a:off x="712400" y="276470"/>
            <a:ext cx="10767201" cy="5186358"/>
            <a:chOff x="817355" y="657470"/>
            <a:chExt cx="10767201" cy="5186358"/>
          </a:xfrm>
        </p:grpSpPr>
        <p:grpSp>
          <p:nvGrpSpPr>
            <p:cNvPr id="32" name="组合 31"/>
            <p:cNvGrpSpPr/>
            <p:nvPr/>
          </p:nvGrpSpPr>
          <p:grpSpPr>
            <a:xfrm>
              <a:off x="817355" y="657470"/>
              <a:ext cx="10279749" cy="4874331"/>
              <a:chOff x="817355" y="657470"/>
              <a:chExt cx="10279749" cy="4874331"/>
            </a:xfrm>
          </p:grpSpPr>
          <p:grpSp>
            <p:nvGrpSpPr>
              <p:cNvPr id="29" name="组合 28"/>
              <p:cNvGrpSpPr/>
              <p:nvPr/>
            </p:nvGrpSpPr>
            <p:grpSpPr>
              <a:xfrm>
                <a:off x="1624488" y="2072640"/>
                <a:ext cx="9228548" cy="2752378"/>
                <a:chOff x="1752600" y="2286000"/>
                <a:chExt cx="9228548" cy="2752378"/>
              </a:xfrm>
            </p:grpSpPr>
            <p:sp>
              <p:nvSpPr>
                <p:cNvPr id="6" name="圆角矩形 5"/>
                <p:cNvSpPr/>
                <p:nvPr/>
              </p:nvSpPr>
              <p:spPr>
                <a:xfrm>
                  <a:off x="1928588" y="2401858"/>
                  <a:ext cx="9052560" cy="2636520"/>
                </a:xfrm>
                <a:prstGeom prst="roundRect">
                  <a:avLst/>
                </a:prstGeom>
                <a:solidFill>
                  <a:srgbClr val="FD8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组合 27"/>
                <p:cNvGrpSpPr/>
                <p:nvPr/>
              </p:nvGrpSpPr>
              <p:grpSpPr>
                <a:xfrm>
                  <a:off x="1752600" y="2286000"/>
                  <a:ext cx="9052560" cy="2636520"/>
                  <a:chOff x="1752600" y="2286000"/>
                  <a:chExt cx="9052560" cy="2636520"/>
                </a:xfrm>
              </p:grpSpPr>
              <p:sp>
                <p:nvSpPr>
                  <p:cNvPr id="11" name="任意多边形 10"/>
                  <p:cNvSpPr/>
                  <p:nvPr/>
                </p:nvSpPr>
                <p:spPr>
                  <a:xfrm>
                    <a:off x="1752600" y="2286000"/>
                    <a:ext cx="1782127" cy="2636520"/>
                  </a:xfrm>
                  <a:custGeom>
                    <a:avLst/>
                    <a:gdLst>
                      <a:gd name="connsiteX0" fmla="*/ 439429 w 1782127"/>
                      <a:gd name="connsiteY0" fmla="*/ 0 h 2636520"/>
                      <a:gd name="connsiteX1" fmla="*/ 1782127 w 1782127"/>
                      <a:gd name="connsiteY1" fmla="*/ 0 h 2636520"/>
                      <a:gd name="connsiteX2" fmla="*/ 1782127 w 1782127"/>
                      <a:gd name="connsiteY2" fmla="*/ 2636520 h 2636520"/>
                      <a:gd name="connsiteX3" fmla="*/ 439429 w 1782127"/>
                      <a:gd name="connsiteY3" fmla="*/ 2636520 h 2636520"/>
                      <a:gd name="connsiteX4" fmla="*/ 0 w 1782127"/>
                      <a:gd name="connsiteY4" fmla="*/ 2197091 h 2636520"/>
                      <a:gd name="connsiteX5" fmla="*/ 0 w 1782127"/>
                      <a:gd name="connsiteY5" fmla="*/ 439429 h 2636520"/>
                      <a:gd name="connsiteX6" fmla="*/ 439429 w 1782127"/>
                      <a:gd name="connsiteY6" fmla="*/ 0 h 2636520"/>
                      <a:gd name="connsiteX0" fmla="*/ 1782127 w 1873567"/>
                      <a:gd name="connsiteY0" fmla="*/ 2636520 h 2727960"/>
                      <a:gd name="connsiteX1" fmla="*/ 439429 w 1873567"/>
                      <a:gd name="connsiteY1" fmla="*/ 2636520 h 2727960"/>
                      <a:gd name="connsiteX2" fmla="*/ 0 w 1873567"/>
                      <a:gd name="connsiteY2" fmla="*/ 2197091 h 2727960"/>
                      <a:gd name="connsiteX3" fmla="*/ 0 w 1873567"/>
                      <a:gd name="connsiteY3" fmla="*/ 439429 h 2727960"/>
                      <a:gd name="connsiteX4" fmla="*/ 439429 w 1873567"/>
                      <a:gd name="connsiteY4" fmla="*/ 0 h 2727960"/>
                      <a:gd name="connsiteX5" fmla="*/ 1782127 w 1873567"/>
                      <a:gd name="connsiteY5" fmla="*/ 0 h 2727960"/>
                      <a:gd name="connsiteX6" fmla="*/ 1873567 w 1873567"/>
                      <a:gd name="connsiteY6" fmla="*/ 2727960 h 2727960"/>
                      <a:gd name="connsiteX0" fmla="*/ 1782127 w 1782127"/>
                      <a:gd name="connsiteY0" fmla="*/ 2636520 h 2636520"/>
                      <a:gd name="connsiteX1" fmla="*/ 439429 w 1782127"/>
                      <a:gd name="connsiteY1" fmla="*/ 2636520 h 2636520"/>
                      <a:gd name="connsiteX2" fmla="*/ 0 w 1782127"/>
                      <a:gd name="connsiteY2" fmla="*/ 2197091 h 2636520"/>
                      <a:gd name="connsiteX3" fmla="*/ 0 w 1782127"/>
                      <a:gd name="connsiteY3" fmla="*/ 439429 h 2636520"/>
                      <a:gd name="connsiteX4" fmla="*/ 439429 w 1782127"/>
                      <a:gd name="connsiteY4" fmla="*/ 0 h 2636520"/>
                      <a:gd name="connsiteX5" fmla="*/ 1782127 w 1782127"/>
                      <a:gd name="connsiteY5" fmla="*/ 0 h 263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2127" h="2636520">
                        <a:moveTo>
                          <a:pt x="1782127" y="2636520"/>
                        </a:moveTo>
                        <a:lnTo>
                          <a:pt x="439429" y="2636520"/>
                        </a:lnTo>
                        <a:cubicBezTo>
                          <a:pt x="196739" y="2636520"/>
                          <a:pt x="0" y="2439781"/>
                          <a:pt x="0" y="2197091"/>
                        </a:cubicBezTo>
                        <a:lnTo>
                          <a:pt x="0" y="439429"/>
                        </a:lnTo>
                        <a:cubicBezTo>
                          <a:pt x="0" y="196739"/>
                          <a:pt x="196739" y="0"/>
                          <a:pt x="439429" y="0"/>
                        </a:cubicBezTo>
                        <a:lnTo>
                          <a:pt x="1782127" y="0"/>
                        </a:lnTo>
                      </a:path>
                    </a:pathLst>
                  </a:custGeom>
                  <a:noFill/>
                  <a:ln w="38100">
                    <a:solidFill>
                      <a:srgbClr val="2A3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9342120" y="2286000"/>
                    <a:ext cx="1463040" cy="2636520"/>
                  </a:xfrm>
                  <a:custGeom>
                    <a:avLst/>
                    <a:gdLst>
                      <a:gd name="connsiteX0" fmla="*/ 0 w 1463040"/>
                      <a:gd name="connsiteY0" fmla="*/ 0 h 2636520"/>
                      <a:gd name="connsiteX1" fmla="*/ 1023611 w 1463040"/>
                      <a:gd name="connsiteY1" fmla="*/ 0 h 2636520"/>
                      <a:gd name="connsiteX2" fmla="*/ 1463040 w 1463040"/>
                      <a:gd name="connsiteY2" fmla="*/ 439429 h 2636520"/>
                      <a:gd name="connsiteX3" fmla="*/ 1463040 w 1463040"/>
                      <a:gd name="connsiteY3" fmla="*/ 2197091 h 2636520"/>
                      <a:gd name="connsiteX4" fmla="*/ 1023611 w 1463040"/>
                      <a:gd name="connsiteY4" fmla="*/ 2636520 h 2636520"/>
                      <a:gd name="connsiteX5" fmla="*/ 0 w 1463040"/>
                      <a:gd name="connsiteY5" fmla="*/ 2636520 h 2636520"/>
                      <a:gd name="connsiteX6" fmla="*/ 0 w 1463040"/>
                      <a:gd name="connsiteY6" fmla="*/ 0 h 2636520"/>
                      <a:gd name="connsiteX0" fmla="*/ 0 w 1463040"/>
                      <a:gd name="connsiteY0" fmla="*/ 0 h 2636520"/>
                      <a:gd name="connsiteX1" fmla="*/ 1023611 w 1463040"/>
                      <a:gd name="connsiteY1" fmla="*/ 0 h 2636520"/>
                      <a:gd name="connsiteX2" fmla="*/ 1463040 w 1463040"/>
                      <a:gd name="connsiteY2" fmla="*/ 439429 h 2636520"/>
                      <a:gd name="connsiteX3" fmla="*/ 1463040 w 1463040"/>
                      <a:gd name="connsiteY3" fmla="*/ 2197091 h 2636520"/>
                      <a:gd name="connsiteX4" fmla="*/ 1023611 w 1463040"/>
                      <a:gd name="connsiteY4" fmla="*/ 2636520 h 2636520"/>
                      <a:gd name="connsiteX5" fmla="*/ 0 w 1463040"/>
                      <a:gd name="connsiteY5" fmla="*/ 2636520 h 2636520"/>
                      <a:gd name="connsiteX6" fmla="*/ 91440 w 1463040"/>
                      <a:gd name="connsiteY6" fmla="*/ 91440 h 2636520"/>
                      <a:gd name="connsiteX0" fmla="*/ 0 w 1463040"/>
                      <a:gd name="connsiteY0" fmla="*/ 0 h 2636520"/>
                      <a:gd name="connsiteX1" fmla="*/ 1023611 w 1463040"/>
                      <a:gd name="connsiteY1" fmla="*/ 0 h 2636520"/>
                      <a:gd name="connsiteX2" fmla="*/ 1463040 w 1463040"/>
                      <a:gd name="connsiteY2" fmla="*/ 439429 h 2636520"/>
                      <a:gd name="connsiteX3" fmla="*/ 1463040 w 1463040"/>
                      <a:gd name="connsiteY3" fmla="*/ 2197091 h 2636520"/>
                      <a:gd name="connsiteX4" fmla="*/ 1023611 w 1463040"/>
                      <a:gd name="connsiteY4" fmla="*/ 2636520 h 2636520"/>
                      <a:gd name="connsiteX5" fmla="*/ 0 w 1463040"/>
                      <a:gd name="connsiteY5" fmla="*/ 2636520 h 263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3040" h="2636520">
                        <a:moveTo>
                          <a:pt x="0" y="0"/>
                        </a:moveTo>
                        <a:lnTo>
                          <a:pt x="1023611" y="0"/>
                        </a:lnTo>
                        <a:cubicBezTo>
                          <a:pt x="1266301" y="0"/>
                          <a:pt x="1463040" y="196739"/>
                          <a:pt x="1463040" y="439429"/>
                        </a:cubicBezTo>
                        <a:lnTo>
                          <a:pt x="1463040" y="2197091"/>
                        </a:lnTo>
                        <a:cubicBezTo>
                          <a:pt x="1463040" y="2439781"/>
                          <a:pt x="1266301" y="2636520"/>
                          <a:pt x="1023611" y="2636520"/>
                        </a:cubicBezTo>
                        <a:lnTo>
                          <a:pt x="0" y="2636520"/>
                        </a:lnTo>
                      </a:path>
                    </a:pathLst>
                  </a:custGeom>
                  <a:noFill/>
                  <a:ln w="38100">
                    <a:solidFill>
                      <a:srgbClr val="2A3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3726908" y="2286000"/>
                    <a:ext cx="5615212" cy="0"/>
                    <a:chOff x="3726908" y="2286000"/>
                    <a:chExt cx="5615212" cy="0"/>
                  </a:xfrm>
                </p:grpSpPr>
                <p:cxnSp>
                  <p:nvCxnSpPr>
                    <p:cNvPr id="14" name="直接连接符 13"/>
                    <p:cNvCxnSpPr/>
                    <p:nvPr/>
                  </p:nvCxnSpPr>
                  <p:spPr>
                    <a:xfrm>
                      <a:off x="3726908" y="2286000"/>
                      <a:ext cx="2334978" cy="0"/>
                    </a:xfrm>
                    <a:prstGeom prst="line">
                      <a:avLst/>
                    </a:prstGeom>
                    <a:ln w="38100" cap="rnd">
                      <a:solidFill>
                        <a:srgbClr val="2A3364"/>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6454868" y="2286000"/>
                      <a:ext cx="768892" cy="0"/>
                    </a:xfrm>
                    <a:prstGeom prst="line">
                      <a:avLst/>
                    </a:prstGeom>
                    <a:ln w="38100" cap="rnd">
                      <a:solidFill>
                        <a:srgbClr val="2A3364"/>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7421880" y="2286000"/>
                      <a:ext cx="1920240" cy="0"/>
                    </a:xfrm>
                    <a:prstGeom prst="line">
                      <a:avLst/>
                    </a:prstGeom>
                    <a:ln w="38100" cap="rnd">
                      <a:solidFill>
                        <a:srgbClr val="2A3364"/>
                      </a:solidFill>
                    </a:ln>
                  </p:spPr>
                  <p:style>
                    <a:lnRef idx="1">
                      <a:schemeClr val="accent1"/>
                    </a:lnRef>
                    <a:fillRef idx="0">
                      <a:schemeClr val="accent1"/>
                    </a:fillRef>
                    <a:effectRef idx="0">
                      <a:schemeClr val="accent1"/>
                    </a:effectRef>
                    <a:fontRef idx="minor">
                      <a:schemeClr val="tx1"/>
                    </a:fontRef>
                  </p:style>
                </p:cxnSp>
              </p:grpSp>
              <p:grpSp>
                <p:nvGrpSpPr>
                  <p:cNvPr id="27" name="组合 26"/>
                  <p:cNvGrpSpPr/>
                  <p:nvPr/>
                </p:nvGrpSpPr>
                <p:grpSpPr>
                  <a:xfrm>
                    <a:off x="3534727" y="4922520"/>
                    <a:ext cx="5807393" cy="0"/>
                    <a:chOff x="3534727" y="4922520"/>
                    <a:chExt cx="5807393" cy="0"/>
                  </a:xfrm>
                </p:grpSpPr>
                <p:grpSp>
                  <p:nvGrpSpPr>
                    <p:cNvPr id="21" name="组合 20"/>
                    <p:cNvGrpSpPr/>
                    <p:nvPr/>
                  </p:nvGrpSpPr>
                  <p:grpSpPr>
                    <a:xfrm>
                      <a:off x="3534727" y="4922520"/>
                      <a:ext cx="4649153" cy="0"/>
                      <a:chOff x="3726908" y="2286000"/>
                      <a:chExt cx="4649153" cy="0"/>
                    </a:xfrm>
                  </p:grpSpPr>
                  <p:cxnSp>
                    <p:nvCxnSpPr>
                      <p:cNvPr id="22" name="直接连接符 21"/>
                      <p:cNvCxnSpPr/>
                      <p:nvPr/>
                    </p:nvCxnSpPr>
                    <p:spPr>
                      <a:xfrm>
                        <a:off x="3726908" y="2286000"/>
                        <a:ext cx="2334978" cy="0"/>
                      </a:xfrm>
                      <a:prstGeom prst="line">
                        <a:avLst/>
                      </a:prstGeom>
                      <a:ln w="38100" cap="rnd">
                        <a:solidFill>
                          <a:srgbClr val="2A3364"/>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6454868" y="2286000"/>
                        <a:ext cx="768892" cy="0"/>
                      </a:xfrm>
                      <a:prstGeom prst="line">
                        <a:avLst/>
                      </a:prstGeom>
                      <a:ln w="38100" cap="rnd">
                        <a:solidFill>
                          <a:srgbClr val="2A3364"/>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7421880" y="2286000"/>
                        <a:ext cx="954181" cy="0"/>
                      </a:xfrm>
                      <a:prstGeom prst="line">
                        <a:avLst/>
                      </a:prstGeom>
                      <a:ln w="38100" cap="rnd">
                        <a:solidFill>
                          <a:srgbClr val="2A3364"/>
                        </a:solidFill>
                      </a:ln>
                    </p:spPr>
                    <p:style>
                      <a:lnRef idx="1">
                        <a:schemeClr val="accent1"/>
                      </a:lnRef>
                      <a:fillRef idx="0">
                        <a:schemeClr val="accent1"/>
                      </a:fillRef>
                      <a:effectRef idx="0">
                        <a:schemeClr val="accent1"/>
                      </a:effectRef>
                      <a:fontRef idx="minor">
                        <a:schemeClr val="tx1"/>
                      </a:fontRef>
                    </p:style>
                  </p:cxnSp>
                </p:grpSp>
                <p:cxnSp>
                  <p:nvCxnSpPr>
                    <p:cNvPr id="26" name="直接连接符 25"/>
                    <p:cNvCxnSpPr/>
                    <p:nvPr/>
                  </p:nvCxnSpPr>
                  <p:spPr>
                    <a:xfrm>
                      <a:off x="8387939" y="4922520"/>
                      <a:ext cx="954181" cy="0"/>
                    </a:xfrm>
                    <a:prstGeom prst="line">
                      <a:avLst/>
                    </a:prstGeom>
                    <a:ln w="38100" cap="rnd">
                      <a:solidFill>
                        <a:srgbClr val="2A3364"/>
                      </a:solidFill>
                    </a:ln>
                  </p:spPr>
                  <p:style>
                    <a:lnRef idx="1">
                      <a:schemeClr val="accent1"/>
                    </a:lnRef>
                    <a:fillRef idx="0">
                      <a:schemeClr val="accent1"/>
                    </a:fillRef>
                    <a:effectRef idx="0">
                      <a:schemeClr val="accent1"/>
                    </a:effectRef>
                    <a:fontRef idx="minor">
                      <a:schemeClr val="tx1"/>
                    </a:fontRef>
                  </p:style>
                </p:cxnSp>
              </p:grpSp>
            </p:grpSp>
          </p:grpSp>
          <p:pic>
            <p:nvPicPr>
              <p:cNvPr id="30" name="图片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355" y="3112832"/>
                <a:ext cx="3430905" cy="2418969"/>
              </a:xfrm>
              <a:prstGeom prst="rect">
                <a:avLst/>
              </a:prstGeom>
            </p:spPr>
          </p:pic>
          <p:pic>
            <p:nvPicPr>
              <p:cNvPr id="31" name="图片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477267">
                <a:off x="7899324" y="1210635"/>
                <a:ext cx="3750945" cy="2644615"/>
              </a:xfrm>
              <a:prstGeom prst="rect">
                <a:avLst/>
              </a:prstGeom>
            </p:spPr>
          </p:pic>
        </p:grpSp>
        <p:sp>
          <p:nvSpPr>
            <p:cNvPr id="33" name="文本框 32"/>
            <p:cNvSpPr txBox="1"/>
            <p:nvPr/>
          </p:nvSpPr>
          <p:spPr>
            <a:xfrm>
              <a:off x="4389736" y="2845038"/>
              <a:ext cx="4467813" cy="1323439"/>
            </a:xfrm>
            <a:prstGeom prst="rect">
              <a:avLst/>
            </a:prstGeom>
            <a:noFill/>
          </p:spPr>
          <p:txBody>
            <a:bodyPr wrap="square" rtlCol="0">
              <a:spAutoFit/>
            </a:bodyPr>
            <a:lstStyle/>
            <a:p>
              <a:pPr algn="ctr"/>
              <a:r>
                <a:rPr lang="zh-CN" altLang="en-US" sz="8000" dirty="0">
                  <a:solidFill>
                    <a:schemeClr val="bg1"/>
                  </a:solidFill>
                  <a:latin typeface="印品粗朗体" panose="02000000000000000000" pitchFamily="2" charset="-122"/>
                  <a:ea typeface="印品粗朗体" panose="02000000000000000000" pitchFamily="2" charset="-122"/>
                </a:rPr>
                <a:t>社團介紹</a:t>
              </a:r>
            </a:p>
          </p:txBody>
        </p:sp>
        <p:sp>
          <p:nvSpPr>
            <p:cNvPr id="34" name="任意多边形 33"/>
            <p:cNvSpPr/>
            <p:nvPr/>
          </p:nvSpPr>
          <p:spPr>
            <a:xfrm rot="5400000">
              <a:off x="4772052" y="4057070"/>
              <a:ext cx="289560" cy="313674"/>
            </a:xfrm>
            <a:custGeom>
              <a:avLst/>
              <a:gdLst>
                <a:gd name="connsiteX0" fmla="*/ 458919 w 1482909"/>
                <a:gd name="connsiteY0" fmla="*/ 806919 h 1606405"/>
                <a:gd name="connsiteX1" fmla="*/ 716256 w 1482909"/>
                <a:gd name="connsiteY1" fmla="*/ 1064256 h 1606405"/>
                <a:gd name="connsiteX2" fmla="*/ 973593 w 1482909"/>
                <a:gd name="connsiteY2" fmla="*/ 806919 h 1606405"/>
                <a:gd name="connsiteX3" fmla="*/ 716256 w 1482909"/>
                <a:gd name="connsiteY3" fmla="*/ 549582 h 1606405"/>
                <a:gd name="connsiteX4" fmla="*/ 458919 w 1482909"/>
                <a:gd name="connsiteY4" fmla="*/ 806919 h 1606405"/>
                <a:gd name="connsiteX5" fmla="*/ 0 w 1482909"/>
                <a:gd name="connsiteY5" fmla="*/ 880351 h 1606405"/>
                <a:gd name="connsiteX6" fmla="*/ 0 w 1482909"/>
                <a:gd name="connsiteY6" fmla="*/ 738145 h 1606405"/>
                <a:gd name="connsiteX7" fmla="*/ 35553 w 1482909"/>
                <a:gd name="connsiteY7" fmla="*/ 702592 h 1606405"/>
                <a:gd name="connsiteX8" fmla="*/ 301266 w 1482909"/>
                <a:gd name="connsiteY8" fmla="*/ 702592 h 1606405"/>
                <a:gd name="connsiteX9" fmla="*/ 26979 w 1482909"/>
                <a:gd name="connsiteY9" fmla="*/ 544233 h 1606405"/>
                <a:gd name="connsiteX10" fmla="*/ 13966 w 1482909"/>
                <a:gd name="connsiteY10" fmla="*/ 495666 h 1606405"/>
                <a:gd name="connsiteX11" fmla="*/ 85069 w 1482909"/>
                <a:gd name="connsiteY11" fmla="*/ 372512 h 1606405"/>
                <a:gd name="connsiteX12" fmla="*/ 133635 w 1482909"/>
                <a:gd name="connsiteY12" fmla="*/ 359498 h 1606405"/>
                <a:gd name="connsiteX13" fmla="*/ 498941 w 1482909"/>
                <a:gd name="connsiteY13" fmla="*/ 570407 h 1606405"/>
                <a:gd name="connsiteX14" fmla="*/ 282265 w 1482909"/>
                <a:gd name="connsiteY14" fmla="*/ 195112 h 1606405"/>
                <a:gd name="connsiteX15" fmla="*/ 295277 w 1482909"/>
                <a:gd name="connsiteY15" fmla="*/ 146546 h 1606405"/>
                <a:gd name="connsiteX16" fmla="*/ 418431 w 1482909"/>
                <a:gd name="connsiteY16" fmla="*/ 75444 h 1606405"/>
                <a:gd name="connsiteX17" fmla="*/ 466997 w 1482909"/>
                <a:gd name="connsiteY17" fmla="*/ 88456 h 1606405"/>
                <a:gd name="connsiteX18" fmla="*/ 609600 w 1482909"/>
                <a:gd name="connsiteY18" fmla="*/ 335450 h 1606405"/>
                <a:gd name="connsiteX19" fmla="*/ 609600 w 1482909"/>
                <a:gd name="connsiteY19" fmla="*/ 35552 h 1606405"/>
                <a:gd name="connsiteX20" fmla="*/ 645153 w 1482909"/>
                <a:gd name="connsiteY20" fmla="*/ 0 h 1606405"/>
                <a:gd name="connsiteX21" fmla="*/ 787359 w 1482909"/>
                <a:gd name="connsiteY21" fmla="*/ 0 h 1606405"/>
                <a:gd name="connsiteX22" fmla="*/ 822912 w 1482909"/>
                <a:gd name="connsiteY22" fmla="*/ 35552 h 1606405"/>
                <a:gd name="connsiteX23" fmla="*/ 822912 w 1482909"/>
                <a:gd name="connsiteY23" fmla="*/ 316841 h 1606405"/>
                <a:gd name="connsiteX24" fmla="*/ 969156 w 1482909"/>
                <a:gd name="connsiteY24" fmla="*/ 63540 h 1606405"/>
                <a:gd name="connsiteX25" fmla="*/ 1017722 w 1482909"/>
                <a:gd name="connsiteY25" fmla="*/ 50526 h 1606405"/>
                <a:gd name="connsiteX26" fmla="*/ 1140876 w 1482909"/>
                <a:gd name="connsiteY26" fmla="*/ 121630 h 1606405"/>
                <a:gd name="connsiteX27" fmla="*/ 1153889 w 1482909"/>
                <a:gd name="connsiteY27" fmla="*/ 170196 h 1606405"/>
                <a:gd name="connsiteX28" fmla="*/ 942980 w 1482909"/>
                <a:gd name="connsiteY28" fmla="*/ 535502 h 1606405"/>
                <a:gd name="connsiteX29" fmla="*/ 1318275 w 1482909"/>
                <a:gd name="connsiteY29" fmla="*/ 318825 h 1606405"/>
                <a:gd name="connsiteX30" fmla="*/ 1366842 w 1482909"/>
                <a:gd name="connsiteY30" fmla="*/ 331838 h 1606405"/>
                <a:gd name="connsiteX31" fmla="*/ 1437945 w 1482909"/>
                <a:gd name="connsiteY31" fmla="*/ 454992 h 1606405"/>
                <a:gd name="connsiteX32" fmla="*/ 1424931 w 1482909"/>
                <a:gd name="connsiteY32" fmla="*/ 503559 h 1606405"/>
                <a:gd name="connsiteX33" fmla="*/ 1177936 w 1482909"/>
                <a:gd name="connsiteY33" fmla="*/ 646161 h 1606405"/>
                <a:gd name="connsiteX34" fmla="*/ 1447356 w 1482909"/>
                <a:gd name="connsiteY34" fmla="*/ 646161 h 1606405"/>
                <a:gd name="connsiteX35" fmla="*/ 1482909 w 1482909"/>
                <a:gd name="connsiteY35" fmla="*/ 681714 h 1606405"/>
                <a:gd name="connsiteX36" fmla="*/ 1482909 w 1482909"/>
                <a:gd name="connsiteY36" fmla="*/ 823920 h 1606405"/>
                <a:gd name="connsiteX37" fmla="*/ 1447356 w 1482909"/>
                <a:gd name="connsiteY37" fmla="*/ 859473 h 1606405"/>
                <a:gd name="connsiteX38" fmla="*/ 1092603 w 1482909"/>
                <a:gd name="connsiteY38" fmla="*/ 859472 h 1606405"/>
                <a:gd name="connsiteX39" fmla="*/ 1428832 w 1482909"/>
                <a:gd name="connsiteY39" fmla="*/ 1053595 h 1606405"/>
                <a:gd name="connsiteX40" fmla="*/ 1441846 w 1482909"/>
                <a:gd name="connsiteY40" fmla="*/ 1102162 h 1606405"/>
                <a:gd name="connsiteX41" fmla="*/ 1370743 w 1482909"/>
                <a:gd name="connsiteY41" fmla="*/ 1225316 h 1606405"/>
                <a:gd name="connsiteX42" fmla="*/ 1322176 w 1482909"/>
                <a:gd name="connsiteY42" fmla="*/ 1238330 h 1606405"/>
                <a:gd name="connsiteX43" fmla="*/ 956871 w 1482909"/>
                <a:gd name="connsiteY43" fmla="*/ 1027420 h 1606405"/>
                <a:gd name="connsiteX44" fmla="*/ 1173548 w 1482909"/>
                <a:gd name="connsiteY44" fmla="*/ 1402716 h 1606405"/>
                <a:gd name="connsiteX45" fmla="*/ 1160534 w 1482909"/>
                <a:gd name="connsiteY45" fmla="*/ 1451282 h 1606405"/>
                <a:gd name="connsiteX46" fmla="*/ 1037380 w 1482909"/>
                <a:gd name="connsiteY46" fmla="*/ 1522385 h 1606405"/>
                <a:gd name="connsiteX47" fmla="*/ 988814 w 1482909"/>
                <a:gd name="connsiteY47" fmla="*/ 1509372 h 1606405"/>
                <a:gd name="connsiteX48" fmla="*/ 854179 w 1482909"/>
                <a:gd name="connsiteY48" fmla="*/ 1276176 h 1606405"/>
                <a:gd name="connsiteX49" fmla="*/ 854179 w 1482909"/>
                <a:gd name="connsiteY49" fmla="*/ 1570852 h 1606405"/>
                <a:gd name="connsiteX50" fmla="*/ 818626 w 1482909"/>
                <a:gd name="connsiteY50" fmla="*/ 1606405 h 1606405"/>
                <a:gd name="connsiteX51" fmla="*/ 676420 w 1482909"/>
                <a:gd name="connsiteY51" fmla="*/ 1606405 h 1606405"/>
                <a:gd name="connsiteX52" fmla="*/ 640866 w 1482909"/>
                <a:gd name="connsiteY52" fmla="*/ 1570852 h 1606405"/>
                <a:gd name="connsiteX53" fmla="*/ 640866 w 1482909"/>
                <a:gd name="connsiteY53" fmla="*/ 1244178 h 1606405"/>
                <a:gd name="connsiteX54" fmla="*/ 482507 w 1482909"/>
                <a:gd name="connsiteY54" fmla="*/ 1518466 h 1606405"/>
                <a:gd name="connsiteX55" fmla="*/ 433940 w 1482909"/>
                <a:gd name="connsiteY55" fmla="*/ 1531480 h 1606405"/>
                <a:gd name="connsiteX56" fmla="*/ 310786 w 1482909"/>
                <a:gd name="connsiteY56" fmla="*/ 1460377 h 1606405"/>
                <a:gd name="connsiteX57" fmla="*/ 297773 w 1482909"/>
                <a:gd name="connsiteY57" fmla="*/ 1411810 h 1606405"/>
                <a:gd name="connsiteX58" fmla="*/ 508683 w 1482909"/>
                <a:gd name="connsiteY58" fmla="*/ 1046504 h 1606405"/>
                <a:gd name="connsiteX59" fmla="*/ 133386 w 1482909"/>
                <a:gd name="connsiteY59" fmla="*/ 1263181 h 1606405"/>
                <a:gd name="connsiteX60" fmla="*/ 84820 w 1482909"/>
                <a:gd name="connsiteY60" fmla="*/ 1250168 h 1606405"/>
                <a:gd name="connsiteX61" fmla="*/ 13717 w 1482909"/>
                <a:gd name="connsiteY61" fmla="*/ 1127014 h 1606405"/>
                <a:gd name="connsiteX62" fmla="*/ 26730 w 1482909"/>
                <a:gd name="connsiteY62" fmla="*/ 1078448 h 1606405"/>
                <a:gd name="connsiteX63" fmla="*/ 308264 w 1482909"/>
                <a:gd name="connsiteY63" fmla="*/ 915904 h 1606405"/>
                <a:gd name="connsiteX64" fmla="*/ 35554 w 1482909"/>
                <a:gd name="connsiteY64" fmla="*/ 915904 h 1606405"/>
                <a:gd name="connsiteX65" fmla="*/ 0 w 1482909"/>
                <a:gd name="connsiteY65" fmla="*/ 880351 h 160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482909" h="1606405">
                  <a:moveTo>
                    <a:pt x="458919" y="806919"/>
                  </a:moveTo>
                  <a:cubicBezTo>
                    <a:pt x="458919" y="949042"/>
                    <a:pt x="574133" y="1064256"/>
                    <a:pt x="716256" y="1064256"/>
                  </a:cubicBezTo>
                  <a:cubicBezTo>
                    <a:pt x="858379" y="1064256"/>
                    <a:pt x="973593" y="949042"/>
                    <a:pt x="973593" y="806919"/>
                  </a:cubicBezTo>
                  <a:cubicBezTo>
                    <a:pt x="973593" y="664796"/>
                    <a:pt x="858379" y="549582"/>
                    <a:pt x="716256" y="549582"/>
                  </a:cubicBezTo>
                  <a:cubicBezTo>
                    <a:pt x="574133" y="549582"/>
                    <a:pt x="458919" y="664796"/>
                    <a:pt x="458919" y="806919"/>
                  </a:cubicBezTo>
                  <a:close/>
                  <a:moveTo>
                    <a:pt x="0" y="880351"/>
                  </a:moveTo>
                  <a:lnTo>
                    <a:pt x="0" y="738145"/>
                  </a:lnTo>
                  <a:cubicBezTo>
                    <a:pt x="0" y="718510"/>
                    <a:pt x="15918" y="702592"/>
                    <a:pt x="35553" y="702592"/>
                  </a:cubicBezTo>
                  <a:lnTo>
                    <a:pt x="301266" y="702592"/>
                  </a:lnTo>
                  <a:lnTo>
                    <a:pt x="26979" y="544233"/>
                  </a:lnTo>
                  <a:cubicBezTo>
                    <a:pt x="9975" y="534415"/>
                    <a:pt x="4148" y="512671"/>
                    <a:pt x="13966" y="495666"/>
                  </a:cubicBezTo>
                  <a:lnTo>
                    <a:pt x="85069" y="372512"/>
                  </a:lnTo>
                  <a:cubicBezTo>
                    <a:pt x="94887" y="355508"/>
                    <a:pt x="116631" y="349681"/>
                    <a:pt x="133635" y="359498"/>
                  </a:cubicBezTo>
                  <a:lnTo>
                    <a:pt x="498941" y="570407"/>
                  </a:lnTo>
                  <a:lnTo>
                    <a:pt x="282265" y="195112"/>
                  </a:lnTo>
                  <a:cubicBezTo>
                    <a:pt x="272446" y="178108"/>
                    <a:pt x="278273" y="156364"/>
                    <a:pt x="295277" y="146546"/>
                  </a:cubicBezTo>
                  <a:lnTo>
                    <a:pt x="418431" y="75444"/>
                  </a:lnTo>
                  <a:cubicBezTo>
                    <a:pt x="435436" y="65626"/>
                    <a:pt x="457180" y="71452"/>
                    <a:pt x="466997" y="88456"/>
                  </a:cubicBezTo>
                  <a:lnTo>
                    <a:pt x="609600" y="335450"/>
                  </a:lnTo>
                  <a:lnTo>
                    <a:pt x="609600" y="35552"/>
                  </a:lnTo>
                  <a:cubicBezTo>
                    <a:pt x="609600" y="15918"/>
                    <a:pt x="625518" y="0"/>
                    <a:pt x="645153" y="0"/>
                  </a:cubicBezTo>
                  <a:lnTo>
                    <a:pt x="787359" y="0"/>
                  </a:lnTo>
                  <a:cubicBezTo>
                    <a:pt x="806994" y="0"/>
                    <a:pt x="822912" y="15918"/>
                    <a:pt x="822912" y="35552"/>
                  </a:cubicBezTo>
                  <a:lnTo>
                    <a:pt x="822912" y="316841"/>
                  </a:lnTo>
                  <a:lnTo>
                    <a:pt x="969156" y="63540"/>
                  </a:lnTo>
                  <a:cubicBezTo>
                    <a:pt x="978973" y="46536"/>
                    <a:pt x="1000716" y="40710"/>
                    <a:pt x="1017722" y="50526"/>
                  </a:cubicBezTo>
                  <a:lnTo>
                    <a:pt x="1140876" y="121630"/>
                  </a:lnTo>
                  <a:cubicBezTo>
                    <a:pt x="1157879" y="131448"/>
                    <a:pt x="1163706" y="153192"/>
                    <a:pt x="1153889" y="170196"/>
                  </a:cubicBezTo>
                  <a:lnTo>
                    <a:pt x="942980" y="535502"/>
                  </a:lnTo>
                  <a:lnTo>
                    <a:pt x="1318275" y="318825"/>
                  </a:lnTo>
                  <a:cubicBezTo>
                    <a:pt x="1335279" y="309007"/>
                    <a:pt x="1357024" y="314834"/>
                    <a:pt x="1366842" y="331838"/>
                  </a:cubicBezTo>
                  <a:lnTo>
                    <a:pt x="1437945" y="454992"/>
                  </a:lnTo>
                  <a:cubicBezTo>
                    <a:pt x="1447762" y="471997"/>
                    <a:pt x="1441936" y="493741"/>
                    <a:pt x="1424931" y="503559"/>
                  </a:cubicBezTo>
                  <a:lnTo>
                    <a:pt x="1177936" y="646161"/>
                  </a:lnTo>
                  <a:lnTo>
                    <a:pt x="1447356" y="646161"/>
                  </a:lnTo>
                  <a:cubicBezTo>
                    <a:pt x="1466990" y="646161"/>
                    <a:pt x="1482908" y="662079"/>
                    <a:pt x="1482909" y="681714"/>
                  </a:cubicBezTo>
                  <a:lnTo>
                    <a:pt x="1482909" y="823920"/>
                  </a:lnTo>
                  <a:cubicBezTo>
                    <a:pt x="1482908" y="843555"/>
                    <a:pt x="1466990" y="859473"/>
                    <a:pt x="1447356" y="859473"/>
                  </a:cubicBezTo>
                  <a:lnTo>
                    <a:pt x="1092603" y="859472"/>
                  </a:lnTo>
                  <a:lnTo>
                    <a:pt x="1428832" y="1053595"/>
                  </a:lnTo>
                  <a:cubicBezTo>
                    <a:pt x="1445837" y="1063413"/>
                    <a:pt x="1451663" y="1085157"/>
                    <a:pt x="1441846" y="1102162"/>
                  </a:cubicBezTo>
                  <a:lnTo>
                    <a:pt x="1370743" y="1225316"/>
                  </a:lnTo>
                  <a:cubicBezTo>
                    <a:pt x="1360925" y="1242320"/>
                    <a:pt x="1339181" y="1248147"/>
                    <a:pt x="1322176" y="1238330"/>
                  </a:cubicBezTo>
                  <a:lnTo>
                    <a:pt x="956871" y="1027420"/>
                  </a:lnTo>
                  <a:lnTo>
                    <a:pt x="1173548" y="1402716"/>
                  </a:lnTo>
                  <a:cubicBezTo>
                    <a:pt x="1183365" y="1419720"/>
                    <a:pt x="1177539" y="1441464"/>
                    <a:pt x="1160534" y="1451282"/>
                  </a:cubicBezTo>
                  <a:lnTo>
                    <a:pt x="1037380" y="1522385"/>
                  </a:lnTo>
                  <a:cubicBezTo>
                    <a:pt x="1020376" y="1532202"/>
                    <a:pt x="998632" y="1526376"/>
                    <a:pt x="988814" y="1509372"/>
                  </a:cubicBezTo>
                  <a:lnTo>
                    <a:pt x="854179" y="1276176"/>
                  </a:lnTo>
                  <a:lnTo>
                    <a:pt x="854179" y="1570852"/>
                  </a:lnTo>
                  <a:cubicBezTo>
                    <a:pt x="854178" y="1590487"/>
                    <a:pt x="838260" y="1606404"/>
                    <a:pt x="818626" y="1606405"/>
                  </a:cubicBezTo>
                  <a:lnTo>
                    <a:pt x="676420" y="1606405"/>
                  </a:lnTo>
                  <a:cubicBezTo>
                    <a:pt x="656784" y="1606405"/>
                    <a:pt x="640867" y="1590487"/>
                    <a:pt x="640866" y="1570852"/>
                  </a:cubicBezTo>
                  <a:lnTo>
                    <a:pt x="640866" y="1244178"/>
                  </a:lnTo>
                  <a:lnTo>
                    <a:pt x="482507" y="1518466"/>
                  </a:lnTo>
                  <a:cubicBezTo>
                    <a:pt x="472689" y="1535471"/>
                    <a:pt x="450945" y="1541296"/>
                    <a:pt x="433940" y="1531480"/>
                  </a:cubicBezTo>
                  <a:lnTo>
                    <a:pt x="310786" y="1460377"/>
                  </a:lnTo>
                  <a:cubicBezTo>
                    <a:pt x="293782" y="1450559"/>
                    <a:pt x="287955" y="1428814"/>
                    <a:pt x="297773" y="1411810"/>
                  </a:cubicBezTo>
                  <a:lnTo>
                    <a:pt x="508683" y="1046504"/>
                  </a:lnTo>
                  <a:lnTo>
                    <a:pt x="133386" y="1263181"/>
                  </a:lnTo>
                  <a:cubicBezTo>
                    <a:pt x="116382" y="1272999"/>
                    <a:pt x="94637" y="1267172"/>
                    <a:pt x="84820" y="1250168"/>
                  </a:cubicBezTo>
                  <a:lnTo>
                    <a:pt x="13717" y="1127014"/>
                  </a:lnTo>
                  <a:cubicBezTo>
                    <a:pt x="3899" y="1110009"/>
                    <a:pt x="9726" y="1088265"/>
                    <a:pt x="26730" y="1078448"/>
                  </a:cubicBezTo>
                  <a:lnTo>
                    <a:pt x="308264" y="915904"/>
                  </a:lnTo>
                  <a:lnTo>
                    <a:pt x="35554" y="915904"/>
                  </a:lnTo>
                  <a:cubicBezTo>
                    <a:pt x="15918" y="915904"/>
                    <a:pt x="0" y="899986"/>
                    <a:pt x="0" y="880351"/>
                  </a:cubicBezTo>
                  <a:close/>
                </a:path>
              </a:pathLst>
            </a:custGeom>
            <a:solidFill>
              <a:schemeClr val="bg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1926381" y="4298772"/>
              <a:ext cx="179383" cy="179383"/>
            </a:xfrm>
            <a:prstGeom prst="ellipse">
              <a:avLst/>
            </a:prstGeom>
            <a:noFill/>
            <a:ln w="57150">
              <a:solidFill>
                <a:srgbClr val="FD88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4575849" y="4644398"/>
              <a:ext cx="95134" cy="95134"/>
            </a:xfrm>
            <a:prstGeom prst="ellipse">
              <a:avLst/>
            </a:prstGeom>
            <a:noFill/>
            <a:ln w="57150">
              <a:solidFill>
                <a:srgbClr val="22B4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十字星 21"/>
            <p:cNvSpPr/>
            <p:nvPr/>
          </p:nvSpPr>
          <p:spPr>
            <a:xfrm>
              <a:off x="3773677" y="4113119"/>
              <a:ext cx="185653" cy="185653"/>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7030A0"/>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4" name="组合 43"/>
            <p:cNvGrpSpPr/>
            <p:nvPr/>
          </p:nvGrpSpPr>
          <p:grpSpPr>
            <a:xfrm>
              <a:off x="6245566" y="3815749"/>
              <a:ext cx="3147288" cy="963645"/>
              <a:chOff x="2078781" y="4221527"/>
              <a:chExt cx="3147288" cy="963645"/>
            </a:xfrm>
          </p:grpSpPr>
          <p:sp>
            <p:nvSpPr>
              <p:cNvPr id="39" name="任意多边形 38"/>
              <p:cNvSpPr/>
              <p:nvPr/>
            </p:nvSpPr>
            <p:spPr>
              <a:xfrm rot="5400000">
                <a:off x="4924452" y="4209470"/>
                <a:ext cx="289560" cy="313674"/>
              </a:xfrm>
              <a:custGeom>
                <a:avLst/>
                <a:gdLst>
                  <a:gd name="connsiteX0" fmla="*/ 458919 w 1482909"/>
                  <a:gd name="connsiteY0" fmla="*/ 806919 h 1606405"/>
                  <a:gd name="connsiteX1" fmla="*/ 716256 w 1482909"/>
                  <a:gd name="connsiteY1" fmla="*/ 1064256 h 1606405"/>
                  <a:gd name="connsiteX2" fmla="*/ 973593 w 1482909"/>
                  <a:gd name="connsiteY2" fmla="*/ 806919 h 1606405"/>
                  <a:gd name="connsiteX3" fmla="*/ 716256 w 1482909"/>
                  <a:gd name="connsiteY3" fmla="*/ 549582 h 1606405"/>
                  <a:gd name="connsiteX4" fmla="*/ 458919 w 1482909"/>
                  <a:gd name="connsiteY4" fmla="*/ 806919 h 1606405"/>
                  <a:gd name="connsiteX5" fmla="*/ 0 w 1482909"/>
                  <a:gd name="connsiteY5" fmla="*/ 880351 h 1606405"/>
                  <a:gd name="connsiteX6" fmla="*/ 0 w 1482909"/>
                  <a:gd name="connsiteY6" fmla="*/ 738145 h 1606405"/>
                  <a:gd name="connsiteX7" fmla="*/ 35553 w 1482909"/>
                  <a:gd name="connsiteY7" fmla="*/ 702592 h 1606405"/>
                  <a:gd name="connsiteX8" fmla="*/ 301266 w 1482909"/>
                  <a:gd name="connsiteY8" fmla="*/ 702592 h 1606405"/>
                  <a:gd name="connsiteX9" fmla="*/ 26979 w 1482909"/>
                  <a:gd name="connsiteY9" fmla="*/ 544233 h 1606405"/>
                  <a:gd name="connsiteX10" fmla="*/ 13966 w 1482909"/>
                  <a:gd name="connsiteY10" fmla="*/ 495666 h 1606405"/>
                  <a:gd name="connsiteX11" fmla="*/ 85069 w 1482909"/>
                  <a:gd name="connsiteY11" fmla="*/ 372512 h 1606405"/>
                  <a:gd name="connsiteX12" fmla="*/ 133635 w 1482909"/>
                  <a:gd name="connsiteY12" fmla="*/ 359498 h 1606405"/>
                  <a:gd name="connsiteX13" fmla="*/ 498941 w 1482909"/>
                  <a:gd name="connsiteY13" fmla="*/ 570407 h 1606405"/>
                  <a:gd name="connsiteX14" fmla="*/ 282265 w 1482909"/>
                  <a:gd name="connsiteY14" fmla="*/ 195112 h 1606405"/>
                  <a:gd name="connsiteX15" fmla="*/ 295277 w 1482909"/>
                  <a:gd name="connsiteY15" fmla="*/ 146546 h 1606405"/>
                  <a:gd name="connsiteX16" fmla="*/ 418431 w 1482909"/>
                  <a:gd name="connsiteY16" fmla="*/ 75444 h 1606405"/>
                  <a:gd name="connsiteX17" fmla="*/ 466997 w 1482909"/>
                  <a:gd name="connsiteY17" fmla="*/ 88456 h 1606405"/>
                  <a:gd name="connsiteX18" fmla="*/ 609600 w 1482909"/>
                  <a:gd name="connsiteY18" fmla="*/ 335450 h 1606405"/>
                  <a:gd name="connsiteX19" fmla="*/ 609600 w 1482909"/>
                  <a:gd name="connsiteY19" fmla="*/ 35552 h 1606405"/>
                  <a:gd name="connsiteX20" fmla="*/ 645153 w 1482909"/>
                  <a:gd name="connsiteY20" fmla="*/ 0 h 1606405"/>
                  <a:gd name="connsiteX21" fmla="*/ 787359 w 1482909"/>
                  <a:gd name="connsiteY21" fmla="*/ 0 h 1606405"/>
                  <a:gd name="connsiteX22" fmla="*/ 822912 w 1482909"/>
                  <a:gd name="connsiteY22" fmla="*/ 35552 h 1606405"/>
                  <a:gd name="connsiteX23" fmla="*/ 822912 w 1482909"/>
                  <a:gd name="connsiteY23" fmla="*/ 316841 h 1606405"/>
                  <a:gd name="connsiteX24" fmla="*/ 969156 w 1482909"/>
                  <a:gd name="connsiteY24" fmla="*/ 63540 h 1606405"/>
                  <a:gd name="connsiteX25" fmla="*/ 1017722 w 1482909"/>
                  <a:gd name="connsiteY25" fmla="*/ 50526 h 1606405"/>
                  <a:gd name="connsiteX26" fmla="*/ 1140876 w 1482909"/>
                  <a:gd name="connsiteY26" fmla="*/ 121630 h 1606405"/>
                  <a:gd name="connsiteX27" fmla="*/ 1153889 w 1482909"/>
                  <a:gd name="connsiteY27" fmla="*/ 170196 h 1606405"/>
                  <a:gd name="connsiteX28" fmla="*/ 942980 w 1482909"/>
                  <a:gd name="connsiteY28" fmla="*/ 535502 h 1606405"/>
                  <a:gd name="connsiteX29" fmla="*/ 1318275 w 1482909"/>
                  <a:gd name="connsiteY29" fmla="*/ 318825 h 1606405"/>
                  <a:gd name="connsiteX30" fmla="*/ 1366842 w 1482909"/>
                  <a:gd name="connsiteY30" fmla="*/ 331838 h 1606405"/>
                  <a:gd name="connsiteX31" fmla="*/ 1437945 w 1482909"/>
                  <a:gd name="connsiteY31" fmla="*/ 454992 h 1606405"/>
                  <a:gd name="connsiteX32" fmla="*/ 1424931 w 1482909"/>
                  <a:gd name="connsiteY32" fmla="*/ 503559 h 1606405"/>
                  <a:gd name="connsiteX33" fmla="*/ 1177936 w 1482909"/>
                  <a:gd name="connsiteY33" fmla="*/ 646161 h 1606405"/>
                  <a:gd name="connsiteX34" fmla="*/ 1447356 w 1482909"/>
                  <a:gd name="connsiteY34" fmla="*/ 646161 h 1606405"/>
                  <a:gd name="connsiteX35" fmla="*/ 1482909 w 1482909"/>
                  <a:gd name="connsiteY35" fmla="*/ 681714 h 1606405"/>
                  <a:gd name="connsiteX36" fmla="*/ 1482909 w 1482909"/>
                  <a:gd name="connsiteY36" fmla="*/ 823920 h 1606405"/>
                  <a:gd name="connsiteX37" fmla="*/ 1447356 w 1482909"/>
                  <a:gd name="connsiteY37" fmla="*/ 859473 h 1606405"/>
                  <a:gd name="connsiteX38" fmla="*/ 1092603 w 1482909"/>
                  <a:gd name="connsiteY38" fmla="*/ 859472 h 1606405"/>
                  <a:gd name="connsiteX39" fmla="*/ 1428832 w 1482909"/>
                  <a:gd name="connsiteY39" fmla="*/ 1053595 h 1606405"/>
                  <a:gd name="connsiteX40" fmla="*/ 1441846 w 1482909"/>
                  <a:gd name="connsiteY40" fmla="*/ 1102162 h 1606405"/>
                  <a:gd name="connsiteX41" fmla="*/ 1370743 w 1482909"/>
                  <a:gd name="connsiteY41" fmla="*/ 1225316 h 1606405"/>
                  <a:gd name="connsiteX42" fmla="*/ 1322176 w 1482909"/>
                  <a:gd name="connsiteY42" fmla="*/ 1238330 h 1606405"/>
                  <a:gd name="connsiteX43" fmla="*/ 956871 w 1482909"/>
                  <a:gd name="connsiteY43" fmla="*/ 1027420 h 1606405"/>
                  <a:gd name="connsiteX44" fmla="*/ 1173548 w 1482909"/>
                  <a:gd name="connsiteY44" fmla="*/ 1402716 h 1606405"/>
                  <a:gd name="connsiteX45" fmla="*/ 1160534 w 1482909"/>
                  <a:gd name="connsiteY45" fmla="*/ 1451282 h 1606405"/>
                  <a:gd name="connsiteX46" fmla="*/ 1037380 w 1482909"/>
                  <a:gd name="connsiteY46" fmla="*/ 1522385 h 1606405"/>
                  <a:gd name="connsiteX47" fmla="*/ 988814 w 1482909"/>
                  <a:gd name="connsiteY47" fmla="*/ 1509372 h 1606405"/>
                  <a:gd name="connsiteX48" fmla="*/ 854179 w 1482909"/>
                  <a:gd name="connsiteY48" fmla="*/ 1276176 h 1606405"/>
                  <a:gd name="connsiteX49" fmla="*/ 854179 w 1482909"/>
                  <a:gd name="connsiteY49" fmla="*/ 1570852 h 1606405"/>
                  <a:gd name="connsiteX50" fmla="*/ 818626 w 1482909"/>
                  <a:gd name="connsiteY50" fmla="*/ 1606405 h 1606405"/>
                  <a:gd name="connsiteX51" fmla="*/ 676420 w 1482909"/>
                  <a:gd name="connsiteY51" fmla="*/ 1606405 h 1606405"/>
                  <a:gd name="connsiteX52" fmla="*/ 640866 w 1482909"/>
                  <a:gd name="connsiteY52" fmla="*/ 1570852 h 1606405"/>
                  <a:gd name="connsiteX53" fmla="*/ 640866 w 1482909"/>
                  <a:gd name="connsiteY53" fmla="*/ 1244178 h 1606405"/>
                  <a:gd name="connsiteX54" fmla="*/ 482507 w 1482909"/>
                  <a:gd name="connsiteY54" fmla="*/ 1518466 h 1606405"/>
                  <a:gd name="connsiteX55" fmla="*/ 433940 w 1482909"/>
                  <a:gd name="connsiteY55" fmla="*/ 1531480 h 1606405"/>
                  <a:gd name="connsiteX56" fmla="*/ 310786 w 1482909"/>
                  <a:gd name="connsiteY56" fmla="*/ 1460377 h 1606405"/>
                  <a:gd name="connsiteX57" fmla="*/ 297773 w 1482909"/>
                  <a:gd name="connsiteY57" fmla="*/ 1411810 h 1606405"/>
                  <a:gd name="connsiteX58" fmla="*/ 508683 w 1482909"/>
                  <a:gd name="connsiteY58" fmla="*/ 1046504 h 1606405"/>
                  <a:gd name="connsiteX59" fmla="*/ 133386 w 1482909"/>
                  <a:gd name="connsiteY59" fmla="*/ 1263181 h 1606405"/>
                  <a:gd name="connsiteX60" fmla="*/ 84820 w 1482909"/>
                  <a:gd name="connsiteY60" fmla="*/ 1250168 h 1606405"/>
                  <a:gd name="connsiteX61" fmla="*/ 13717 w 1482909"/>
                  <a:gd name="connsiteY61" fmla="*/ 1127014 h 1606405"/>
                  <a:gd name="connsiteX62" fmla="*/ 26730 w 1482909"/>
                  <a:gd name="connsiteY62" fmla="*/ 1078448 h 1606405"/>
                  <a:gd name="connsiteX63" fmla="*/ 308264 w 1482909"/>
                  <a:gd name="connsiteY63" fmla="*/ 915904 h 1606405"/>
                  <a:gd name="connsiteX64" fmla="*/ 35554 w 1482909"/>
                  <a:gd name="connsiteY64" fmla="*/ 915904 h 1606405"/>
                  <a:gd name="connsiteX65" fmla="*/ 0 w 1482909"/>
                  <a:gd name="connsiteY65" fmla="*/ 880351 h 160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482909" h="1606405">
                    <a:moveTo>
                      <a:pt x="458919" y="806919"/>
                    </a:moveTo>
                    <a:cubicBezTo>
                      <a:pt x="458919" y="949042"/>
                      <a:pt x="574133" y="1064256"/>
                      <a:pt x="716256" y="1064256"/>
                    </a:cubicBezTo>
                    <a:cubicBezTo>
                      <a:pt x="858379" y="1064256"/>
                      <a:pt x="973593" y="949042"/>
                      <a:pt x="973593" y="806919"/>
                    </a:cubicBezTo>
                    <a:cubicBezTo>
                      <a:pt x="973593" y="664796"/>
                      <a:pt x="858379" y="549582"/>
                      <a:pt x="716256" y="549582"/>
                    </a:cubicBezTo>
                    <a:cubicBezTo>
                      <a:pt x="574133" y="549582"/>
                      <a:pt x="458919" y="664796"/>
                      <a:pt x="458919" y="806919"/>
                    </a:cubicBezTo>
                    <a:close/>
                    <a:moveTo>
                      <a:pt x="0" y="880351"/>
                    </a:moveTo>
                    <a:lnTo>
                      <a:pt x="0" y="738145"/>
                    </a:lnTo>
                    <a:cubicBezTo>
                      <a:pt x="0" y="718510"/>
                      <a:pt x="15918" y="702592"/>
                      <a:pt x="35553" y="702592"/>
                    </a:cubicBezTo>
                    <a:lnTo>
                      <a:pt x="301266" y="702592"/>
                    </a:lnTo>
                    <a:lnTo>
                      <a:pt x="26979" y="544233"/>
                    </a:lnTo>
                    <a:cubicBezTo>
                      <a:pt x="9975" y="534415"/>
                      <a:pt x="4148" y="512671"/>
                      <a:pt x="13966" y="495666"/>
                    </a:cubicBezTo>
                    <a:lnTo>
                      <a:pt x="85069" y="372512"/>
                    </a:lnTo>
                    <a:cubicBezTo>
                      <a:pt x="94887" y="355508"/>
                      <a:pt x="116631" y="349681"/>
                      <a:pt x="133635" y="359498"/>
                    </a:cubicBezTo>
                    <a:lnTo>
                      <a:pt x="498941" y="570407"/>
                    </a:lnTo>
                    <a:lnTo>
                      <a:pt x="282265" y="195112"/>
                    </a:lnTo>
                    <a:cubicBezTo>
                      <a:pt x="272446" y="178108"/>
                      <a:pt x="278273" y="156364"/>
                      <a:pt x="295277" y="146546"/>
                    </a:cubicBezTo>
                    <a:lnTo>
                      <a:pt x="418431" y="75444"/>
                    </a:lnTo>
                    <a:cubicBezTo>
                      <a:pt x="435436" y="65626"/>
                      <a:pt x="457180" y="71452"/>
                      <a:pt x="466997" y="88456"/>
                    </a:cubicBezTo>
                    <a:lnTo>
                      <a:pt x="609600" y="335450"/>
                    </a:lnTo>
                    <a:lnTo>
                      <a:pt x="609600" y="35552"/>
                    </a:lnTo>
                    <a:cubicBezTo>
                      <a:pt x="609600" y="15918"/>
                      <a:pt x="625518" y="0"/>
                      <a:pt x="645153" y="0"/>
                    </a:cubicBezTo>
                    <a:lnTo>
                      <a:pt x="787359" y="0"/>
                    </a:lnTo>
                    <a:cubicBezTo>
                      <a:pt x="806994" y="0"/>
                      <a:pt x="822912" y="15918"/>
                      <a:pt x="822912" y="35552"/>
                    </a:cubicBezTo>
                    <a:lnTo>
                      <a:pt x="822912" y="316841"/>
                    </a:lnTo>
                    <a:lnTo>
                      <a:pt x="969156" y="63540"/>
                    </a:lnTo>
                    <a:cubicBezTo>
                      <a:pt x="978973" y="46536"/>
                      <a:pt x="1000716" y="40710"/>
                      <a:pt x="1017722" y="50526"/>
                    </a:cubicBezTo>
                    <a:lnTo>
                      <a:pt x="1140876" y="121630"/>
                    </a:lnTo>
                    <a:cubicBezTo>
                      <a:pt x="1157879" y="131448"/>
                      <a:pt x="1163706" y="153192"/>
                      <a:pt x="1153889" y="170196"/>
                    </a:cubicBezTo>
                    <a:lnTo>
                      <a:pt x="942980" y="535502"/>
                    </a:lnTo>
                    <a:lnTo>
                      <a:pt x="1318275" y="318825"/>
                    </a:lnTo>
                    <a:cubicBezTo>
                      <a:pt x="1335279" y="309007"/>
                      <a:pt x="1357024" y="314834"/>
                      <a:pt x="1366842" y="331838"/>
                    </a:cubicBezTo>
                    <a:lnTo>
                      <a:pt x="1437945" y="454992"/>
                    </a:lnTo>
                    <a:cubicBezTo>
                      <a:pt x="1447762" y="471997"/>
                      <a:pt x="1441936" y="493741"/>
                      <a:pt x="1424931" y="503559"/>
                    </a:cubicBezTo>
                    <a:lnTo>
                      <a:pt x="1177936" y="646161"/>
                    </a:lnTo>
                    <a:lnTo>
                      <a:pt x="1447356" y="646161"/>
                    </a:lnTo>
                    <a:cubicBezTo>
                      <a:pt x="1466990" y="646161"/>
                      <a:pt x="1482908" y="662079"/>
                      <a:pt x="1482909" y="681714"/>
                    </a:cubicBezTo>
                    <a:lnTo>
                      <a:pt x="1482909" y="823920"/>
                    </a:lnTo>
                    <a:cubicBezTo>
                      <a:pt x="1482908" y="843555"/>
                      <a:pt x="1466990" y="859473"/>
                      <a:pt x="1447356" y="859473"/>
                    </a:cubicBezTo>
                    <a:lnTo>
                      <a:pt x="1092603" y="859472"/>
                    </a:lnTo>
                    <a:lnTo>
                      <a:pt x="1428832" y="1053595"/>
                    </a:lnTo>
                    <a:cubicBezTo>
                      <a:pt x="1445837" y="1063413"/>
                      <a:pt x="1451663" y="1085157"/>
                      <a:pt x="1441846" y="1102162"/>
                    </a:cubicBezTo>
                    <a:lnTo>
                      <a:pt x="1370743" y="1225316"/>
                    </a:lnTo>
                    <a:cubicBezTo>
                      <a:pt x="1360925" y="1242320"/>
                      <a:pt x="1339181" y="1248147"/>
                      <a:pt x="1322176" y="1238330"/>
                    </a:cubicBezTo>
                    <a:lnTo>
                      <a:pt x="956871" y="1027420"/>
                    </a:lnTo>
                    <a:lnTo>
                      <a:pt x="1173548" y="1402716"/>
                    </a:lnTo>
                    <a:cubicBezTo>
                      <a:pt x="1183365" y="1419720"/>
                      <a:pt x="1177539" y="1441464"/>
                      <a:pt x="1160534" y="1451282"/>
                    </a:cubicBezTo>
                    <a:lnTo>
                      <a:pt x="1037380" y="1522385"/>
                    </a:lnTo>
                    <a:cubicBezTo>
                      <a:pt x="1020376" y="1532202"/>
                      <a:pt x="998632" y="1526376"/>
                      <a:pt x="988814" y="1509372"/>
                    </a:cubicBezTo>
                    <a:lnTo>
                      <a:pt x="854179" y="1276176"/>
                    </a:lnTo>
                    <a:lnTo>
                      <a:pt x="854179" y="1570852"/>
                    </a:lnTo>
                    <a:cubicBezTo>
                      <a:pt x="854178" y="1590487"/>
                      <a:pt x="838260" y="1606404"/>
                      <a:pt x="818626" y="1606405"/>
                    </a:cubicBezTo>
                    <a:lnTo>
                      <a:pt x="676420" y="1606405"/>
                    </a:lnTo>
                    <a:cubicBezTo>
                      <a:pt x="656784" y="1606405"/>
                      <a:pt x="640867" y="1590487"/>
                      <a:pt x="640866" y="1570852"/>
                    </a:cubicBezTo>
                    <a:lnTo>
                      <a:pt x="640866" y="1244178"/>
                    </a:lnTo>
                    <a:lnTo>
                      <a:pt x="482507" y="1518466"/>
                    </a:lnTo>
                    <a:cubicBezTo>
                      <a:pt x="472689" y="1535471"/>
                      <a:pt x="450945" y="1541296"/>
                      <a:pt x="433940" y="1531480"/>
                    </a:cubicBezTo>
                    <a:lnTo>
                      <a:pt x="310786" y="1460377"/>
                    </a:lnTo>
                    <a:cubicBezTo>
                      <a:pt x="293782" y="1450559"/>
                      <a:pt x="287955" y="1428814"/>
                      <a:pt x="297773" y="1411810"/>
                    </a:cubicBezTo>
                    <a:lnTo>
                      <a:pt x="508683" y="1046504"/>
                    </a:lnTo>
                    <a:lnTo>
                      <a:pt x="133386" y="1263181"/>
                    </a:lnTo>
                    <a:cubicBezTo>
                      <a:pt x="116382" y="1272999"/>
                      <a:pt x="94637" y="1267172"/>
                      <a:pt x="84820" y="1250168"/>
                    </a:cubicBezTo>
                    <a:lnTo>
                      <a:pt x="13717" y="1127014"/>
                    </a:lnTo>
                    <a:cubicBezTo>
                      <a:pt x="3899" y="1110009"/>
                      <a:pt x="9726" y="1088265"/>
                      <a:pt x="26730" y="1078448"/>
                    </a:cubicBezTo>
                    <a:lnTo>
                      <a:pt x="308264" y="915904"/>
                    </a:lnTo>
                    <a:lnTo>
                      <a:pt x="35554" y="915904"/>
                    </a:lnTo>
                    <a:cubicBezTo>
                      <a:pt x="15918" y="915904"/>
                      <a:pt x="0" y="899986"/>
                      <a:pt x="0" y="880351"/>
                    </a:cubicBezTo>
                    <a:close/>
                  </a:path>
                </a:pathLst>
              </a:custGeom>
              <a:solidFill>
                <a:srgbClr val="FFFF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p:nvSpPr>
            <p:spPr>
              <a:xfrm rot="8286032">
                <a:off x="3129834" y="4873034"/>
                <a:ext cx="312138" cy="312138"/>
              </a:xfrm>
              <a:custGeom>
                <a:avLst/>
                <a:gdLst>
                  <a:gd name="connsiteX0" fmla="*/ 0 w 777240"/>
                  <a:gd name="connsiteY0" fmla="*/ 459723 h 777240"/>
                  <a:gd name="connsiteX1" fmla="*/ 0 w 777240"/>
                  <a:gd name="connsiteY1" fmla="*/ 317517 h 777240"/>
                  <a:gd name="connsiteX2" fmla="*/ 35553 w 777240"/>
                  <a:gd name="connsiteY2" fmla="*/ 281964 h 777240"/>
                  <a:gd name="connsiteX3" fmla="*/ 281964 w 777240"/>
                  <a:gd name="connsiteY3" fmla="*/ 281964 h 777240"/>
                  <a:gd name="connsiteX4" fmla="*/ 281964 w 777240"/>
                  <a:gd name="connsiteY4" fmla="*/ 35553 h 777240"/>
                  <a:gd name="connsiteX5" fmla="*/ 317517 w 777240"/>
                  <a:gd name="connsiteY5" fmla="*/ 0 h 777240"/>
                  <a:gd name="connsiteX6" fmla="*/ 459723 w 777240"/>
                  <a:gd name="connsiteY6" fmla="*/ 0 h 777240"/>
                  <a:gd name="connsiteX7" fmla="*/ 495276 w 777240"/>
                  <a:gd name="connsiteY7" fmla="*/ 35553 h 777240"/>
                  <a:gd name="connsiteX8" fmla="*/ 495276 w 777240"/>
                  <a:gd name="connsiteY8" fmla="*/ 281964 h 777240"/>
                  <a:gd name="connsiteX9" fmla="*/ 741687 w 777240"/>
                  <a:gd name="connsiteY9" fmla="*/ 281964 h 777240"/>
                  <a:gd name="connsiteX10" fmla="*/ 777240 w 777240"/>
                  <a:gd name="connsiteY10" fmla="*/ 317517 h 777240"/>
                  <a:gd name="connsiteX11" fmla="*/ 777240 w 777240"/>
                  <a:gd name="connsiteY11" fmla="*/ 459723 h 777240"/>
                  <a:gd name="connsiteX12" fmla="*/ 741687 w 777240"/>
                  <a:gd name="connsiteY12" fmla="*/ 495276 h 777240"/>
                  <a:gd name="connsiteX13" fmla="*/ 495276 w 777240"/>
                  <a:gd name="connsiteY13" fmla="*/ 495276 h 777240"/>
                  <a:gd name="connsiteX14" fmla="*/ 495276 w 777240"/>
                  <a:gd name="connsiteY14" fmla="*/ 741687 h 777240"/>
                  <a:gd name="connsiteX15" fmla="*/ 459723 w 777240"/>
                  <a:gd name="connsiteY15" fmla="*/ 777240 h 777240"/>
                  <a:gd name="connsiteX16" fmla="*/ 317517 w 777240"/>
                  <a:gd name="connsiteY16" fmla="*/ 777240 h 777240"/>
                  <a:gd name="connsiteX17" fmla="*/ 281964 w 777240"/>
                  <a:gd name="connsiteY17" fmla="*/ 741687 h 777240"/>
                  <a:gd name="connsiteX18" fmla="*/ 281964 w 777240"/>
                  <a:gd name="connsiteY18" fmla="*/ 495276 h 777240"/>
                  <a:gd name="connsiteX19" fmla="*/ 35553 w 777240"/>
                  <a:gd name="connsiteY19" fmla="*/ 495276 h 777240"/>
                  <a:gd name="connsiteX20" fmla="*/ 0 w 777240"/>
                  <a:gd name="connsiteY20" fmla="*/ 459723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7240" h="777240">
                    <a:moveTo>
                      <a:pt x="0" y="459723"/>
                    </a:moveTo>
                    <a:lnTo>
                      <a:pt x="0" y="317517"/>
                    </a:lnTo>
                    <a:cubicBezTo>
                      <a:pt x="0" y="297882"/>
                      <a:pt x="15918" y="281964"/>
                      <a:pt x="35553" y="281964"/>
                    </a:cubicBezTo>
                    <a:lnTo>
                      <a:pt x="281964" y="281964"/>
                    </a:lnTo>
                    <a:lnTo>
                      <a:pt x="281964" y="35553"/>
                    </a:lnTo>
                    <a:cubicBezTo>
                      <a:pt x="281964" y="15918"/>
                      <a:pt x="297882" y="0"/>
                      <a:pt x="317517" y="0"/>
                    </a:cubicBezTo>
                    <a:lnTo>
                      <a:pt x="459723" y="0"/>
                    </a:lnTo>
                    <a:cubicBezTo>
                      <a:pt x="479358" y="0"/>
                      <a:pt x="495276" y="15918"/>
                      <a:pt x="495276" y="35553"/>
                    </a:cubicBezTo>
                    <a:lnTo>
                      <a:pt x="495276" y="281964"/>
                    </a:lnTo>
                    <a:lnTo>
                      <a:pt x="741687" y="281964"/>
                    </a:lnTo>
                    <a:cubicBezTo>
                      <a:pt x="761322" y="281964"/>
                      <a:pt x="777240" y="297882"/>
                      <a:pt x="777240" y="317517"/>
                    </a:cubicBezTo>
                    <a:lnTo>
                      <a:pt x="777240" y="459723"/>
                    </a:lnTo>
                    <a:cubicBezTo>
                      <a:pt x="777240" y="479358"/>
                      <a:pt x="761322" y="495276"/>
                      <a:pt x="741687" y="495276"/>
                    </a:cubicBezTo>
                    <a:lnTo>
                      <a:pt x="495276" y="495276"/>
                    </a:lnTo>
                    <a:lnTo>
                      <a:pt x="495276" y="741687"/>
                    </a:lnTo>
                    <a:cubicBezTo>
                      <a:pt x="495276" y="761322"/>
                      <a:pt x="479358" y="777240"/>
                      <a:pt x="459723" y="777240"/>
                    </a:cubicBezTo>
                    <a:lnTo>
                      <a:pt x="317517" y="777240"/>
                    </a:lnTo>
                    <a:cubicBezTo>
                      <a:pt x="297882" y="777240"/>
                      <a:pt x="281964" y="761322"/>
                      <a:pt x="281964" y="741687"/>
                    </a:cubicBezTo>
                    <a:lnTo>
                      <a:pt x="281964" y="495276"/>
                    </a:lnTo>
                    <a:lnTo>
                      <a:pt x="35553" y="495276"/>
                    </a:lnTo>
                    <a:cubicBezTo>
                      <a:pt x="15918" y="495276"/>
                      <a:pt x="0" y="479358"/>
                      <a:pt x="0" y="459723"/>
                    </a:cubicBezTo>
                    <a:close/>
                  </a:path>
                </a:pathLst>
              </a:custGeom>
              <a:solidFill>
                <a:srgbClr val="55678F"/>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2078781" y="4451172"/>
                <a:ext cx="179383" cy="179383"/>
              </a:xfrm>
              <a:prstGeom prst="ellipse">
                <a:avLst/>
              </a:prstGeom>
              <a:noFill/>
              <a:ln w="57150">
                <a:solidFill>
                  <a:srgbClr val="FD88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4728249" y="4796798"/>
                <a:ext cx="95134" cy="95134"/>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十字星 21"/>
              <p:cNvSpPr/>
              <p:nvPr/>
            </p:nvSpPr>
            <p:spPr>
              <a:xfrm>
                <a:off x="3926077" y="4265519"/>
                <a:ext cx="185653" cy="185653"/>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7030A0"/>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5" name="组合 44"/>
            <p:cNvGrpSpPr/>
            <p:nvPr/>
          </p:nvGrpSpPr>
          <p:grpSpPr>
            <a:xfrm>
              <a:off x="2270279" y="2485244"/>
              <a:ext cx="3147288" cy="963645"/>
              <a:chOff x="2078781" y="4221527"/>
              <a:chExt cx="3147288" cy="963645"/>
            </a:xfrm>
          </p:grpSpPr>
          <p:sp>
            <p:nvSpPr>
              <p:cNvPr id="46" name="任意多边形 45"/>
              <p:cNvSpPr/>
              <p:nvPr/>
            </p:nvSpPr>
            <p:spPr>
              <a:xfrm rot="5400000">
                <a:off x="4924452" y="4209470"/>
                <a:ext cx="289560" cy="313674"/>
              </a:xfrm>
              <a:custGeom>
                <a:avLst/>
                <a:gdLst>
                  <a:gd name="connsiteX0" fmla="*/ 458919 w 1482909"/>
                  <a:gd name="connsiteY0" fmla="*/ 806919 h 1606405"/>
                  <a:gd name="connsiteX1" fmla="*/ 716256 w 1482909"/>
                  <a:gd name="connsiteY1" fmla="*/ 1064256 h 1606405"/>
                  <a:gd name="connsiteX2" fmla="*/ 973593 w 1482909"/>
                  <a:gd name="connsiteY2" fmla="*/ 806919 h 1606405"/>
                  <a:gd name="connsiteX3" fmla="*/ 716256 w 1482909"/>
                  <a:gd name="connsiteY3" fmla="*/ 549582 h 1606405"/>
                  <a:gd name="connsiteX4" fmla="*/ 458919 w 1482909"/>
                  <a:gd name="connsiteY4" fmla="*/ 806919 h 1606405"/>
                  <a:gd name="connsiteX5" fmla="*/ 0 w 1482909"/>
                  <a:gd name="connsiteY5" fmla="*/ 880351 h 1606405"/>
                  <a:gd name="connsiteX6" fmla="*/ 0 w 1482909"/>
                  <a:gd name="connsiteY6" fmla="*/ 738145 h 1606405"/>
                  <a:gd name="connsiteX7" fmla="*/ 35553 w 1482909"/>
                  <a:gd name="connsiteY7" fmla="*/ 702592 h 1606405"/>
                  <a:gd name="connsiteX8" fmla="*/ 301266 w 1482909"/>
                  <a:gd name="connsiteY8" fmla="*/ 702592 h 1606405"/>
                  <a:gd name="connsiteX9" fmla="*/ 26979 w 1482909"/>
                  <a:gd name="connsiteY9" fmla="*/ 544233 h 1606405"/>
                  <a:gd name="connsiteX10" fmla="*/ 13966 w 1482909"/>
                  <a:gd name="connsiteY10" fmla="*/ 495666 h 1606405"/>
                  <a:gd name="connsiteX11" fmla="*/ 85069 w 1482909"/>
                  <a:gd name="connsiteY11" fmla="*/ 372512 h 1606405"/>
                  <a:gd name="connsiteX12" fmla="*/ 133635 w 1482909"/>
                  <a:gd name="connsiteY12" fmla="*/ 359498 h 1606405"/>
                  <a:gd name="connsiteX13" fmla="*/ 498941 w 1482909"/>
                  <a:gd name="connsiteY13" fmla="*/ 570407 h 1606405"/>
                  <a:gd name="connsiteX14" fmla="*/ 282265 w 1482909"/>
                  <a:gd name="connsiteY14" fmla="*/ 195112 h 1606405"/>
                  <a:gd name="connsiteX15" fmla="*/ 295277 w 1482909"/>
                  <a:gd name="connsiteY15" fmla="*/ 146546 h 1606405"/>
                  <a:gd name="connsiteX16" fmla="*/ 418431 w 1482909"/>
                  <a:gd name="connsiteY16" fmla="*/ 75444 h 1606405"/>
                  <a:gd name="connsiteX17" fmla="*/ 466997 w 1482909"/>
                  <a:gd name="connsiteY17" fmla="*/ 88456 h 1606405"/>
                  <a:gd name="connsiteX18" fmla="*/ 609600 w 1482909"/>
                  <a:gd name="connsiteY18" fmla="*/ 335450 h 1606405"/>
                  <a:gd name="connsiteX19" fmla="*/ 609600 w 1482909"/>
                  <a:gd name="connsiteY19" fmla="*/ 35552 h 1606405"/>
                  <a:gd name="connsiteX20" fmla="*/ 645153 w 1482909"/>
                  <a:gd name="connsiteY20" fmla="*/ 0 h 1606405"/>
                  <a:gd name="connsiteX21" fmla="*/ 787359 w 1482909"/>
                  <a:gd name="connsiteY21" fmla="*/ 0 h 1606405"/>
                  <a:gd name="connsiteX22" fmla="*/ 822912 w 1482909"/>
                  <a:gd name="connsiteY22" fmla="*/ 35552 h 1606405"/>
                  <a:gd name="connsiteX23" fmla="*/ 822912 w 1482909"/>
                  <a:gd name="connsiteY23" fmla="*/ 316841 h 1606405"/>
                  <a:gd name="connsiteX24" fmla="*/ 969156 w 1482909"/>
                  <a:gd name="connsiteY24" fmla="*/ 63540 h 1606405"/>
                  <a:gd name="connsiteX25" fmla="*/ 1017722 w 1482909"/>
                  <a:gd name="connsiteY25" fmla="*/ 50526 h 1606405"/>
                  <a:gd name="connsiteX26" fmla="*/ 1140876 w 1482909"/>
                  <a:gd name="connsiteY26" fmla="*/ 121630 h 1606405"/>
                  <a:gd name="connsiteX27" fmla="*/ 1153889 w 1482909"/>
                  <a:gd name="connsiteY27" fmla="*/ 170196 h 1606405"/>
                  <a:gd name="connsiteX28" fmla="*/ 942980 w 1482909"/>
                  <a:gd name="connsiteY28" fmla="*/ 535502 h 1606405"/>
                  <a:gd name="connsiteX29" fmla="*/ 1318275 w 1482909"/>
                  <a:gd name="connsiteY29" fmla="*/ 318825 h 1606405"/>
                  <a:gd name="connsiteX30" fmla="*/ 1366842 w 1482909"/>
                  <a:gd name="connsiteY30" fmla="*/ 331838 h 1606405"/>
                  <a:gd name="connsiteX31" fmla="*/ 1437945 w 1482909"/>
                  <a:gd name="connsiteY31" fmla="*/ 454992 h 1606405"/>
                  <a:gd name="connsiteX32" fmla="*/ 1424931 w 1482909"/>
                  <a:gd name="connsiteY32" fmla="*/ 503559 h 1606405"/>
                  <a:gd name="connsiteX33" fmla="*/ 1177936 w 1482909"/>
                  <a:gd name="connsiteY33" fmla="*/ 646161 h 1606405"/>
                  <a:gd name="connsiteX34" fmla="*/ 1447356 w 1482909"/>
                  <a:gd name="connsiteY34" fmla="*/ 646161 h 1606405"/>
                  <a:gd name="connsiteX35" fmla="*/ 1482909 w 1482909"/>
                  <a:gd name="connsiteY35" fmla="*/ 681714 h 1606405"/>
                  <a:gd name="connsiteX36" fmla="*/ 1482909 w 1482909"/>
                  <a:gd name="connsiteY36" fmla="*/ 823920 h 1606405"/>
                  <a:gd name="connsiteX37" fmla="*/ 1447356 w 1482909"/>
                  <a:gd name="connsiteY37" fmla="*/ 859473 h 1606405"/>
                  <a:gd name="connsiteX38" fmla="*/ 1092603 w 1482909"/>
                  <a:gd name="connsiteY38" fmla="*/ 859472 h 1606405"/>
                  <a:gd name="connsiteX39" fmla="*/ 1428832 w 1482909"/>
                  <a:gd name="connsiteY39" fmla="*/ 1053595 h 1606405"/>
                  <a:gd name="connsiteX40" fmla="*/ 1441846 w 1482909"/>
                  <a:gd name="connsiteY40" fmla="*/ 1102162 h 1606405"/>
                  <a:gd name="connsiteX41" fmla="*/ 1370743 w 1482909"/>
                  <a:gd name="connsiteY41" fmla="*/ 1225316 h 1606405"/>
                  <a:gd name="connsiteX42" fmla="*/ 1322176 w 1482909"/>
                  <a:gd name="connsiteY42" fmla="*/ 1238330 h 1606405"/>
                  <a:gd name="connsiteX43" fmla="*/ 956871 w 1482909"/>
                  <a:gd name="connsiteY43" fmla="*/ 1027420 h 1606405"/>
                  <a:gd name="connsiteX44" fmla="*/ 1173548 w 1482909"/>
                  <a:gd name="connsiteY44" fmla="*/ 1402716 h 1606405"/>
                  <a:gd name="connsiteX45" fmla="*/ 1160534 w 1482909"/>
                  <a:gd name="connsiteY45" fmla="*/ 1451282 h 1606405"/>
                  <a:gd name="connsiteX46" fmla="*/ 1037380 w 1482909"/>
                  <a:gd name="connsiteY46" fmla="*/ 1522385 h 1606405"/>
                  <a:gd name="connsiteX47" fmla="*/ 988814 w 1482909"/>
                  <a:gd name="connsiteY47" fmla="*/ 1509372 h 1606405"/>
                  <a:gd name="connsiteX48" fmla="*/ 854179 w 1482909"/>
                  <a:gd name="connsiteY48" fmla="*/ 1276176 h 1606405"/>
                  <a:gd name="connsiteX49" fmla="*/ 854179 w 1482909"/>
                  <a:gd name="connsiteY49" fmla="*/ 1570852 h 1606405"/>
                  <a:gd name="connsiteX50" fmla="*/ 818626 w 1482909"/>
                  <a:gd name="connsiteY50" fmla="*/ 1606405 h 1606405"/>
                  <a:gd name="connsiteX51" fmla="*/ 676420 w 1482909"/>
                  <a:gd name="connsiteY51" fmla="*/ 1606405 h 1606405"/>
                  <a:gd name="connsiteX52" fmla="*/ 640866 w 1482909"/>
                  <a:gd name="connsiteY52" fmla="*/ 1570852 h 1606405"/>
                  <a:gd name="connsiteX53" fmla="*/ 640866 w 1482909"/>
                  <a:gd name="connsiteY53" fmla="*/ 1244178 h 1606405"/>
                  <a:gd name="connsiteX54" fmla="*/ 482507 w 1482909"/>
                  <a:gd name="connsiteY54" fmla="*/ 1518466 h 1606405"/>
                  <a:gd name="connsiteX55" fmla="*/ 433940 w 1482909"/>
                  <a:gd name="connsiteY55" fmla="*/ 1531480 h 1606405"/>
                  <a:gd name="connsiteX56" fmla="*/ 310786 w 1482909"/>
                  <a:gd name="connsiteY56" fmla="*/ 1460377 h 1606405"/>
                  <a:gd name="connsiteX57" fmla="*/ 297773 w 1482909"/>
                  <a:gd name="connsiteY57" fmla="*/ 1411810 h 1606405"/>
                  <a:gd name="connsiteX58" fmla="*/ 508683 w 1482909"/>
                  <a:gd name="connsiteY58" fmla="*/ 1046504 h 1606405"/>
                  <a:gd name="connsiteX59" fmla="*/ 133386 w 1482909"/>
                  <a:gd name="connsiteY59" fmla="*/ 1263181 h 1606405"/>
                  <a:gd name="connsiteX60" fmla="*/ 84820 w 1482909"/>
                  <a:gd name="connsiteY60" fmla="*/ 1250168 h 1606405"/>
                  <a:gd name="connsiteX61" fmla="*/ 13717 w 1482909"/>
                  <a:gd name="connsiteY61" fmla="*/ 1127014 h 1606405"/>
                  <a:gd name="connsiteX62" fmla="*/ 26730 w 1482909"/>
                  <a:gd name="connsiteY62" fmla="*/ 1078448 h 1606405"/>
                  <a:gd name="connsiteX63" fmla="*/ 308264 w 1482909"/>
                  <a:gd name="connsiteY63" fmla="*/ 915904 h 1606405"/>
                  <a:gd name="connsiteX64" fmla="*/ 35554 w 1482909"/>
                  <a:gd name="connsiteY64" fmla="*/ 915904 h 1606405"/>
                  <a:gd name="connsiteX65" fmla="*/ 0 w 1482909"/>
                  <a:gd name="connsiteY65" fmla="*/ 880351 h 160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482909" h="1606405">
                    <a:moveTo>
                      <a:pt x="458919" y="806919"/>
                    </a:moveTo>
                    <a:cubicBezTo>
                      <a:pt x="458919" y="949042"/>
                      <a:pt x="574133" y="1064256"/>
                      <a:pt x="716256" y="1064256"/>
                    </a:cubicBezTo>
                    <a:cubicBezTo>
                      <a:pt x="858379" y="1064256"/>
                      <a:pt x="973593" y="949042"/>
                      <a:pt x="973593" y="806919"/>
                    </a:cubicBezTo>
                    <a:cubicBezTo>
                      <a:pt x="973593" y="664796"/>
                      <a:pt x="858379" y="549582"/>
                      <a:pt x="716256" y="549582"/>
                    </a:cubicBezTo>
                    <a:cubicBezTo>
                      <a:pt x="574133" y="549582"/>
                      <a:pt x="458919" y="664796"/>
                      <a:pt x="458919" y="806919"/>
                    </a:cubicBezTo>
                    <a:close/>
                    <a:moveTo>
                      <a:pt x="0" y="880351"/>
                    </a:moveTo>
                    <a:lnTo>
                      <a:pt x="0" y="738145"/>
                    </a:lnTo>
                    <a:cubicBezTo>
                      <a:pt x="0" y="718510"/>
                      <a:pt x="15918" y="702592"/>
                      <a:pt x="35553" y="702592"/>
                    </a:cubicBezTo>
                    <a:lnTo>
                      <a:pt x="301266" y="702592"/>
                    </a:lnTo>
                    <a:lnTo>
                      <a:pt x="26979" y="544233"/>
                    </a:lnTo>
                    <a:cubicBezTo>
                      <a:pt x="9975" y="534415"/>
                      <a:pt x="4148" y="512671"/>
                      <a:pt x="13966" y="495666"/>
                    </a:cubicBezTo>
                    <a:lnTo>
                      <a:pt x="85069" y="372512"/>
                    </a:lnTo>
                    <a:cubicBezTo>
                      <a:pt x="94887" y="355508"/>
                      <a:pt x="116631" y="349681"/>
                      <a:pt x="133635" y="359498"/>
                    </a:cubicBezTo>
                    <a:lnTo>
                      <a:pt x="498941" y="570407"/>
                    </a:lnTo>
                    <a:lnTo>
                      <a:pt x="282265" y="195112"/>
                    </a:lnTo>
                    <a:cubicBezTo>
                      <a:pt x="272446" y="178108"/>
                      <a:pt x="278273" y="156364"/>
                      <a:pt x="295277" y="146546"/>
                    </a:cubicBezTo>
                    <a:lnTo>
                      <a:pt x="418431" y="75444"/>
                    </a:lnTo>
                    <a:cubicBezTo>
                      <a:pt x="435436" y="65626"/>
                      <a:pt x="457180" y="71452"/>
                      <a:pt x="466997" y="88456"/>
                    </a:cubicBezTo>
                    <a:lnTo>
                      <a:pt x="609600" y="335450"/>
                    </a:lnTo>
                    <a:lnTo>
                      <a:pt x="609600" y="35552"/>
                    </a:lnTo>
                    <a:cubicBezTo>
                      <a:pt x="609600" y="15918"/>
                      <a:pt x="625518" y="0"/>
                      <a:pt x="645153" y="0"/>
                    </a:cubicBezTo>
                    <a:lnTo>
                      <a:pt x="787359" y="0"/>
                    </a:lnTo>
                    <a:cubicBezTo>
                      <a:pt x="806994" y="0"/>
                      <a:pt x="822912" y="15918"/>
                      <a:pt x="822912" y="35552"/>
                    </a:cubicBezTo>
                    <a:lnTo>
                      <a:pt x="822912" y="316841"/>
                    </a:lnTo>
                    <a:lnTo>
                      <a:pt x="969156" y="63540"/>
                    </a:lnTo>
                    <a:cubicBezTo>
                      <a:pt x="978973" y="46536"/>
                      <a:pt x="1000716" y="40710"/>
                      <a:pt x="1017722" y="50526"/>
                    </a:cubicBezTo>
                    <a:lnTo>
                      <a:pt x="1140876" y="121630"/>
                    </a:lnTo>
                    <a:cubicBezTo>
                      <a:pt x="1157879" y="131448"/>
                      <a:pt x="1163706" y="153192"/>
                      <a:pt x="1153889" y="170196"/>
                    </a:cubicBezTo>
                    <a:lnTo>
                      <a:pt x="942980" y="535502"/>
                    </a:lnTo>
                    <a:lnTo>
                      <a:pt x="1318275" y="318825"/>
                    </a:lnTo>
                    <a:cubicBezTo>
                      <a:pt x="1335279" y="309007"/>
                      <a:pt x="1357024" y="314834"/>
                      <a:pt x="1366842" y="331838"/>
                    </a:cubicBezTo>
                    <a:lnTo>
                      <a:pt x="1437945" y="454992"/>
                    </a:lnTo>
                    <a:cubicBezTo>
                      <a:pt x="1447762" y="471997"/>
                      <a:pt x="1441936" y="493741"/>
                      <a:pt x="1424931" y="503559"/>
                    </a:cubicBezTo>
                    <a:lnTo>
                      <a:pt x="1177936" y="646161"/>
                    </a:lnTo>
                    <a:lnTo>
                      <a:pt x="1447356" y="646161"/>
                    </a:lnTo>
                    <a:cubicBezTo>
                      <a:pt x="1466990" y="646161"/>
                      <a:pt x="1482908" y="662079"/>
                      <a:pt x="1482909" y="681714"/>
                    </a:cubicBezTo>
                    <a:lnTo>
                      <a:pt x="1482909" y="823920"/>
                    </a:lnTo>
                    <a:cubicBezTo>
                      <a:pt x="1482908" y="843555"/>
                      <a:pt x="1466990" y="859473"/>
                      <a:pt x="1447356" y="859473"/>
                    </a:cubicBezTo>
                    <a:lnTo>
                      <a:pt x="1092603" y="859472"/>
                    </a:lnTo>
                    <a:lnTo>
                      <a:pt x="1428832" y="1053595"/>
                    </a:lnTo>
                    <a:cubicBezTo>
                      <a:pt x="1445837" y="1063413"/>
                      <a:pt x="1451663" y="1085157"/>
                      <a:pt x="1441846" y="1102162"/>
                    </a:cubicBezTo>
                    <a:lnTo>
                      <a:pt x="1370743" y="1225316"/>
                    </a:lnTo>
                    <a:cubicBezTo>
                      <a:pt x="1360925" y="1242320"/>
                      <a:pt x="1339181" y="1248147"/>
                      <a:pt x="1322176" y="1238330"/>
                    </a:cubicBezTo>
                    <a:lnTo>
                      <a:pt x="956871" y="1027420"/>
                    </a:lnTo>
                    <a:lnTo>
                      <a:pt x="1173548" y="1402716"/>
                    </a:lnTo>
                    <a:cubicBezTo>
                      <a:pt x="1183365" y="1419720"/>
                      <a:pt x="1177539" y="1441464"/>
                      <a:pt x="1160534" y="1451282"/>
                    </a:cubicBezTo>
                    <a:lnTo>
                      <a:pt x="1037380" y="1522385"/>
                    </a:lnTo>
                    <a:cubicBezTo>
                      <a:pt x="1020376" y="1532202"/>
                      <a:pt x="998632" y="1526376"/>
                      <a:pt x="988814" y="1509372"/>
                    </a:cubicBezTo>
                    <a:lnTo>
                      <a:pt x="854179" y="1276176"/>
                    </a:lnTo>
                    <a:lnTo>
                      <a:pt x="854179" y="1570852"/>
                    </a:lnTo>
                    <a:cubicBezTo>
                      <a:pt x="854178" y="1590487"/>
                      <a:pt x="838260" y="1606404"/>
                      <a:pt x="818626" y="1606405"/>
                    </a:cubicBezTo>
                    <a:lnTo>
                      <a:pt x="676420" y="1606405"/>
                    </a:lnTo>
                    <a:cubicBezTo>
                      <a:pt x="656784" y="1606405"/>
                      <a:pt x="640867" y="1590487"/>
                      <a:pt x="640866" y="1570852"/>
                    </a:cubicBezTo>
                    <a:lnTo>
                      <a:pt x="640866" y="1244178"/>
                    </a:lnTo>
                    <a:lnTo>
                      <a:pt x="482507" y="1518466"/>
                    </a:lnTo>
                    <a:cubicBezTo>
                      <a:pt x="472689" y="1535471"/>
                      <a:pt x="450945" y="1541296"/>
                      <a:pt x="433940" y="1531480"/>
                    </a:cubicBezTo>
                    <a:lnTo>
                      <a:pt x="310786" y="1460377"/>
                    </a:lnTo>
                    <a:cubicBezTo>
                      <a:pt x="293782" y="1450559"/>
                      <a:pt x="287955" y="1428814"/>
                      <a:pt x="297773" y="1411810"/>
                    </a:cubicBezTo>
                    <a:lnTo>
                      <a:pt x="508683" y="1046504"/>
                    </a:lnTo>
                    <a:lnTo>
                      <a:pt x="133386" y="1263181"/>
                    </a:lnTo>
                    <a:cubicBezTo>
                      <a:pt x="116382" y="1272999"/>
                      <a:pt x="94637" y="1267172"/>
                      <a:pt x="84820" y="1250168"/>
                    </a:cubicBezTo>
                    <a:lnTo>
                      <a:pt x="13717" y="1127014"/>
                    </a:lnTo>
                    <a:cubicBezTo>
                      <a:pt x="3899" y="1110009"/>
                      <a:pt x="9726" y="1088265"/>
                      <a:pt x="26730" y="1078448"/>
                    </a:cubicBezTo>
                    <a:lnTo>
                      <a:pt x="308264" y="915904"/>
                    </a:lnTo>
                    <a:lnTo>
                      <a:pt x="35554" y="915904"/>
                    </a:lnTo>
                    <a:cubicBezTo>
                      <a:pt x="15918" y="915904"/>
                      <a:pt x="0" y="899986"/>
                      <a:pt x="0" y="880351"/>
                    </a:cubicBezTo>
                    <a:close/>
                  </a:path>
                </a:pathLst>
              </a:custGeom>
              <a:solidFill>
                <a:srgbClr val="FFFF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任意多边形 46"/>
              <p:cNvSpPr/>
              <p:nvPr/>
            </p:nvSpPr>
            <p:spPr>
              <a:xfrm rot="8286032">
                <a:off x="3129834" y="4873034"/>
                <a:ext cx="312138" cy="312138"/>
              </a:xfrm>
              <a:custGeom>
                <a:avLst/>
                <a:gdLst>
                  <a:gd name="connsiteX0" fmla="*/ 0 w 777240"/>
                  <a:gd name="connsiteY0" fmla="*/ 459723 h 777240"/>
                  <a:gd name="connsiteX1" fmla="*/ 0 w 777240"/>
                  <a:gd name="connsiteY1" fmla="*/ 317517 h 777240"/>
                  <a:gd name="connsiteX2" fmla="*/ 35553 w 777240"/>
                  <a:gd name="connsiteY2" fmla="*/ 281964 h 777240"/>
                  <a:gd name="connsiteX3" fmla="*/ 281964 w 777240"/>
                  <a:gd name="connsiteY3" fmla="*/ 281964 h 777240"/>
                  <a:gd name="connsiteX4" fmla="*/ 281964 w 777240"/>
                  <a:gd name="connsiteY4" fmla="*/ 35553 h 777240"/>
                  <a:gd name="connsiteX5" fmla="*/ 317517 w 777240"/>
                  <a:gd name="connsiteY5" fmla="*/ 0 h 777240"/>
                  <a:gd name="connsiteX6" fmla="*/ 459723 w 777240"/>
                  <a:gd name="connsiteY6" fmla="*/ 0 h 777240"/>
                  <a:gd name="connsiteX7" fmla="*/ 495276 w 777240"/>
                  <a:gd name="connsiteY7" fmla="*/ 35553 h 777240"/>
                  <a:gd name="connsiteX8" fmla="*/ 495276 w 777240"/>
                  <a:gd name="connsiteY8" fmla="*/ 281964 h 777240"/>
                  <a:gd name="connsiteX9" fmla="*/ 741687 w 777240"/>
                  <a:gd name="connsiteY9" fmla="*/ 281964 h 777240"/>
                  <a:gd name="connsiteX10" fmla="*/ 777240 w 777240"/>
                  <a:gd name="connsiteY10" fmla="*/ 317517 h 777240"/>
                  <a:gd name="connsiteX11" fmla="*/ 777240 w 777240"/>
                  <a:gd name="connsiteY11" fmla="*/ 459723 h 777240"/>
                  <a:gd name="connsiteX12" fmla="*/ 741687 w 777240"/>
                  <a:gd name="connsiteY12" fmla="*/ 495276 h 777240"/>
                  <a:gd name="connsiteX13" fmla="*/ 495276 w 777240"/>
                  <a:gd name="connsiteY13" fmla="*/ 495276 h 777240"/>
                  <a:gd name="connsiteX14" fmla="*/ 495276 w 777240"/>
                  <a:gd name="connsiteY14" fmla="*/ 741687 h 777240"/>
                  <a:gd name="connsiteX15" fmla="*/ 459723 w 777240"/>
                  <a:gd name="connsiteY15" fmla="*/ 777240 h 777240"/>
                  <a:gd name="connsiteX16" fmla="*/ 317517 w 777240"/>
                  <a:gd name="connsiteY16" fmla="*/ 777240 h 777240"/>
                  <a:gd name="connsiteX17" fmla="*/ 281964 w 777240"/>
                  <a:gd name="connsiteY17" fmla="*/ 741687 h 777240"/>
                  <a:gd name="connsiteX18" fmla="*/ 281964 w 777240"/>
                  <a:gd name="connsiteY18" fmla="*/ 495276 h 777240"/>
                  <a:gd name="connsiteX19" fmla="*/ 35553 w 777240"/>
                  <a:gd name="connsiteY19" fmla="*/ 495276 h 777240"/>
                  <a:gd name="connsiteX20" fmla="*/ 0 w 777240"/>
                  <a:gd name="connsiteY20" fmla="*/ 459723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7240" h="777240">
                    <a:moveTo>
                      <a:pt x="0" y="459723"/>
                    </a:moveTo>
                    <a:lnTo>
                      <a:pt x="0" y="317517"/>
                    </a:lnTo>
                    <a:cubicBezTo>
                      <a:pt x="0" y="297882"/>
                      <a:pt x="15918" y="281964"/>
                      <a:pt x="35553" y="281964"/>
                    </a:cubicBezTo>
                    <a:lnTo>
                      <a:pt x="281964" y="281964"/>
                    </a:lnTo>
                    <a:lnTo>
                      <a:pt x="281964" y="35553"/>
                    </a:lnTo>
                    <a:cubicBezTo>
                      <a:pt x="281964" y="15918"/>
                      <a:pt x="297882" y="0"/>
                      <a:pt x="317517" y="0"/>
                    </a:cubicBezTo>
                    <a:lnTo>
                      <a:pt x="459723" y="0"/>
                    </a:lnTo>
                    <a:cubicBezTo>
                      <a:pt x="479358" y="0"/>
                      <a:pt x="495276" y="15918"/>
                      <a:pt x="495276" y="35553"/>
                    </a:cubicBezTo>
                    <a:lnTo>
                      <a:pt x="495276" y="281964"/>
                    </a:lnTo>
                    <a:lnTo>
                      <a:pt x="741687" y="281964"/>
                    </a:lnTo>
                    <a:cubicBezTo>
                      <a:pt x="761322" y="281964"/>
                      <a:pt x="777240" y="297882"/>
                      <a:pt x="777240" y="317517"/>
                    </a:cubicBezTo>
                    <a:lnTo>
                      <a:pt x="777240" y="459723"/>
                    </a:lnTo>
                    <a:cubicBezTo>
                      <a:pt x="777240" y="479358"/>
                      <a:pt x="761322" y="495276"/>
                      <a:pt x="741687" y="495276"/>
                    </a:cubicBezTo>
                    <a:lnTo>
                      <a:pt x="495276" y="495276"/>
                    </a:lnTo>
                    <a:lnTo>
                      <a:pt x="495276" y="741687"/>
                    </a:lnTo>
                    <a:cubicBezTo>
                      <a:pt x="495276" y="761322"/>
                      <a:pt x="479358" y="777240"/>
                      <a:pt x="459723" y="777240"/>
                    </a:cubicBezTo>
                    <a:lnTo>
                      <a:pt x="317517" y="777240"/>
                    </a:lnTo>
                    <a:cubicBezTo>
                      <a:pt x="297882" y="777240"/>
                      <a:pt x="281964" y="761322"/>
                      <a:pt x="281964" y="741687"/>
                    </a:cubicBezTo>
                    <a:lnTo>
                      <a:pt x="281964" y="495276"/>
                    </a:lnTo>
                    <a:lnTo>
                      <a:pt x="35553" y="495276"/>
                    </a:lnTo>
                    <a:cubicBezTo>
                      <a:pt x="15918" y="495276"/>
                      <a:pt x="0" y="479358"/>
                      <a:pt x="0" y="459723"/>
                    </a:cubicBezTo>
                    <a:close/>
                  </a:path>
                </a:pathLst>
              </a:custGeom>
              <a:solidFill>
                <a:srgbClr val="FFC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2078781" y="4451172"/>
                <a:ext cx="179383" cy="179383"/>
              </a:xfrm>
              <a:prstGeom prst="ellipse">
                <a:avLst/>
              </a:prstGeom>
              <a:noFill/>
              <a:ln w="57150">
                <a:solidFill>
                  <a:srgbClr val="FD88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4728249" y="4796798"/>
                <a:ext cx="95134" cy="95134"/>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十字星 21"/>
              <p:cNvSpPr/>
              <p:nvPr/>
            </p:nvSpPr>
            <p:spPr>
              <a:xfrm>
                <a:off x="3926077" y="4265519"/>
                <a:ext cx="185653" cy="185653"/>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7030A0"/>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1" name="组合 50"/>
            <p:cNvGrpSpPr/>
            <p:nvPr/>
          </p:nvGrpSpPr>
          <p:grpSpPr>
            <a:xfrm flipV="1">
              <a:off x="5747746" y="2247358"/>
              <a:ext cx="3147288" cy="963645"/>
              <a:chOff x="2078781" y="4221527"/>
              <a:chExt cx="3147288" cy="963645"/>
            </a:xfrm>
          </p:grpSpPr>
          <p:sp>
            <p:nvSpPr>
              <p:cNvPr id="52" name="任意多边形 51"/>
              <p:cNvSpPr/>
              <p:nvPr/>
            </p:nvSpPr>
            <p:spPr>
              <a:xfrm rot="5400000">
                <a:off x="4924452" y="4209470"/>
                <a:ext cx="289560" cy="313674"/>
              </a:xfrm>
              <a:custGeom>
                <a:avLst/>
                <a:gdLst>
                  <a:gd name="connsiteX0" fmla="*/ 458919 w 1482909"/>
                  <a:gd name="connsiteY0" fmla="*/ 806919 h 1606405"/>
                  <a:gd name="connsiteX1" fmla="*/ 716256 w 1482909"/>
                  <a:gd name="connsiteY1" fmla="*/ 1064256 h 1606405"/>
                  <a:gd name="connsiteX2" fmla="*/ 973593 w 1482909"/>
                  <a:gd name="connsiteY2" fmla="*/ 806919 h 1606405"/>
                  <a:gd name="connsiteX3" fmla="*/ 716256 w 1482909"/>
                  <a:gd name="connsiteY3" fmla="*/ 549582 h 1606405"/>
                  <a:gd name="connsiteX4" fmla="*/ 458919 w 1482909"/>
                  <a:gd name="connsiteY4" fmla="*/ 806919 h 1606405"/>
                  <a:gd name="connsiteX5" fmla="*/ 0 w 1482909"/>
                  <a:gd name="connsiteY5" fmla="*/ 880351 h 1606405"/>
                  <a:gd name="connsiteX6" fmla="*/ 0 w 1482909"/>
                  <a:gd name="connsiteY6" fmla="*/ 738145 h 1606405"/>
                  <a:gd name="connsiteX7" fmla="*/ 35553 w 1482909"/>
                  <a:gd name="connsiteY7" fmla="*/ 702592 h 1606405"/>
                  <a:gd name="connsiteX8" fmla="*/ 301266 w 1482909"/>
                  <a:gd name="connsiteY8" fmla="*/ 702592 h 1606405"/>
                  <a:gd name="connsiteX9" fmla="*/ 26979 w 1482909"/>
                  <a:gd name="connsiteY9" fmla="*/ 544233 h 1606405"/>
                  <a:gd name="connsiteX10" fmla="*/ 13966 w 1482909"/>
                  <a:gd name="connsiteY10" fmla="*/ 495666 h 1606405"/>
                  <a:gd name="connsiteX11" fmla="*/ 85069 w 1482909"/>
                  <a:gd name="connsiteY11" fmla="*/ 372512 h 1606405"/>
                  <a:gd name="connsiteX12" fmla="*/ 133635 w 1482909"/>
                  <a:gd name="connsiteY12" fmla="*/ 359498 h 1606405"/>
                  <a:gd name="connsiteX13" fmla="*/ 498941 w 1482909"/>
                  <a:gd name="connsiteY13" fmla="*/ 570407 h 1606405"/>
                  <a:gd name="connsiteX14" fmla="*/ 282265 w 1482909"/>
                  <a:gd name="connsiteY14" fmla="*/ 195112 h 1606405"/>
                  <a:gd name="connsiteX15" fmla="*/ 295277 w 1482909"/>
                  <a:gd name="connsiteY15" fmla="*/ 146546 h 1606405"/>
                  <a:gd name="connsiteX16" fmla="*/ 418431 w 1482909"/>
                  <a:gd name="connsiteY16" fmla="*/ 75444 h 1606405"/>
                  <a:gd name="connsiteX17" fmla="*/ 466997 w 1482909"/>
                  <a:gd name="connsiteY17" fmla="*/ 88456 h 1606405"/>
                  <a:gd name="connsiteX18" fmla="*/ 609600 w 1482909"/>
                  <a:gd name="connsiteY18" fmla="*/ 335450 h 1606405"/>
                  <a:gd name="connsiteX19" fmla="*/ 609600 w 1482909"/>
                  <a:gd name="connsiteY19" fmla="*/ 35552 h 1606405"/>
                  <a:gd name="connsiteX20" fmla="*/ 645153 w 1482909"/>
                  <a:gd name="connsiteY20" fmla="*/ 0 h 1606405"/>
                  <a:gd name="connsiteX21" fmla="*/ 787359 w 1482909"/>
                  <a:gd name="connsiteY21" fmla="*/ 0 h 1606405"/>
                  <a:gd name="connsiteX22" fmla="*/ 822912 w 1482909"/>
                  <a:gd name="connsiteY22" fmla="*/ 35552 h 1606405"/>
                  <a:gd name="connsiteX23" fmla="*/ 822912 w 1482909"/>
                  <a:gd name="connsiteY23" fmla="*/ 316841 h 1606405"/>
                  <a:gd name="connsiteX24" fmla="*/ 969156 w 1482909"/>
                  <a:gd name="connsiteY24" fmla="*/ 63540 h 1606405"/>
                  <a:gd name="connsiteX25" fmla="*/ 1017722 w 1482909"/>
                  <a:gd name="connsiteY25" fmla="*/ 50526 h 1606405"/>
                  <a:gd name="connsiteX26" fmla="*/ 1140876 w 1482909"/>
                  <a:gd name="connsiteY26" fmla="*/ 121630 h 1606405"/>
                  <a:gd name="connsiteX27" fmla="*/ 1153889 w 1482909"/>
                  <a:gd name="connsiteY27" fmla="*/ 170196 h 1606405"/>
                  <a:gd name="connsiteX28" fmla="*/ 942980 w 1482909"/>
                  <a:gd name="connsiteY28" fmla="*/ 535502 h 1606405"/>
                  <a:gd name="connsiteX29" fmla="*/ 1318275 w 1482909"/>
                  <a:gd name="connsiteY29" fmla="*/ 318825 h 1606405"/>
                  <a:gd name="connsiteX30" fmla="*/ 1366842 w 1482909"/>
                  <a:gd name="connsiteY30" fmla="*/ 331838 h 1606405"/>
                  <a:gd name="connsiteX31" fmla="*/ 1437945 w 1482909"/>
                  <a:gd name="connsiteY31" fmla="*/ 454992 h 1606405"/>
                  <a:gd name="connsiteX32" fmla="*/ 1424931 w 1482909"/>
                  <a:gd name="connsiteY32" fmla="*/ 503559 h 1606405"/>
                  <a:gd name="connsiteX33" fmla="*/ 1177936 w 1482909"/>
                  <a:gd name="connsiteY33" fmla="*/ 646161 h 1606405"/>
                  <a:gd name="connsiteX34" fmla="*/ 1447356 w 1482909"/>
                  <a:gd name="connsiteY34" fmla="*/ 646161 h 1606405"/>
                  <a:gd name="connsiteX35" fmla="*/ 1482909 w 1482909"/>
                  <a:gd name="connsiteY35" fmla="*/ 681714 h 1606405"/>
                  <a:gd name="connsiteX36" fmla="*/ 1482909 w 1482909"/>
                  <a:gd name="connsiteY36" fmla="*/ 823920 h 1606405"/>
                  <a:gd name="connsiteX37" fmla="*/ 1447356 w 1482909"/>
                  <a:gd name="connsiteY37" fmla="*/ 859473 h 1606405"/>
                  <a:gd name="connsiteX38" fmla="*/ 1092603 w 1482909"/>
                  <a:gd name="connsiteY38" fmla="*/ 859472 h 1606405"/>
                  <a:gd name="connsiteX39" fmla="*/ 1428832 w 1482909"/>
                  <a:gd name="connsiteY39" fmla="*/ 1053595 h 1606405"/>
                  <a:gd name="connsiteX40" fmla="*/ 1441846 w 1482909"/>
                  <a:gd name="connsiteY40" fmla="*/ 1102162 h 1606405"/>
                  <a:gd name="connsiteX41" fmla="*/ 1370743 w 1482909"/>
                  <a:gd name="connsiteY41" fmla="*/ 1225316 h 1606405"/>
                  <a:gd name="connsiteX42" fmla="*/ 1322176 w 1482909"/>
                  <a:gd name="connsiteY42" fmla="*/ 1238330 h 1606405"/>
                  <a:gd name="connsiteX43" fmla="*/ 956871 w 1482909"/>
                  <a:gd name="connsiteY43" fmla="*/ 1027420 h 1606405"/>
                  <a:gd name="connsiteX44" fmla="*/ 1173548 w 1482909"/>
                  <a:gd name="connsiteY44" fmla="*/ 1402716 h 1606405"/>
                  <a:gd name="connsiteX45" fmla="*/ 1160534 w 1482909"/>
                  <a:gd name="connsiteY45" fmla="*/ 1451282 h 1606405"/>
                  <a:gd name="connsiteX46" fmla="*/ 1037380 w 1482909"/>
                  <a:gd name="connsiteY46" fmla="*/ 1522385 h 1606405"/>
                  <a:gd name="connsiteX47" fmla="*/ 988814 w 1482909"/>
                  <a:gd name="connsiteY47" fmla="*/ 1509372 h 1606405"/>
                  <a:gd name="connsiteX48" fmla="*/ 854179 w 1482909"/>
                  <a:gd name="connsiteY48" fmla="*/ 1276176 h 1606405"/>
                  <a:gd name="connsiteX49" fmla="*/ 854179 w 1482909"/>
                  <a:gd name="connsiteY49" fmla="*/ 1570852 h 1606405"/>
                  <a:gd name="connsiteX50" fmla="*/ 818626 w 1482909"/>
                  <a:gd name="connsiteY50" fmla="*/ 1606405 h 1606405"/>
                  <a:gd name="connsiteX51" fmla="*/ 676420 w 1482909"/>
                  <a:gd name="connsiteY51" fmla="*/ 1606405 h 1606405"/>
                  <a:gd name="connsiteX52" fmla="*/ 640866 w 1482909"/>
                  <a:gd name="connsiteY52" fmla="*/ 1570852 h 1606405"/>
                  <a:gd name="connsiteX53" fmla="*/ 640866 w 1482909"/>
                  <a:gd name="connsiteY53" fmla="*/ 1244178 h 1606405"/>
                  <a:gd name="connsiteX54" fmla="*/ 482507 w 1482909"/>
                  <a:gd name="connsiteY54" fmla="*/ 1518466 h 1606405"/>
                  <a:gd name="connsiteX55" fmla="*/ 433940 w 1482909"/>
                  <a:gd name="connsiteY55" fmla="*/ 1531480 h 1606405"/>
                  <a:gd name="connsiteX56" fmla="*/ 310786 w 1482909"/>
                  <a:gd name="connsiteY56" fmla="*/ 1460377 h 1606405"/>
                  <a:gd name="connsiteX57" fmla="*/ 297773 w 1482909"/>
                  <a:gd name="connsiteY57" fmla="*/ 1411810 h 1606405"/>
                  <a:gd name="connsiteX58" fmla="*/ 508683 w 1482909"/>
                  <a:gd name="connsiteY58" fmla="*/ 1046504 h 1606405"/>
                  <a:gd name="connsiteX59" fmla="*/ 133386 w 1482909"/>
                  <a:gd name="connsiteY59" fmla="*/ 1263181 h 1606405"/>
                  <a:gd name="connsiteX60" fmla="*/ 84820 w 1482909"/>
                  <a:gd name="connsiteY60" fmla="*/ 1250168 h 1606405"/>
                  <a:gd name="connsiteX61" fmla="*/ 13717 w 1482909"/>
                  <a:gd name="connsiteY61" fmla="*/ 1127014 h 1606405"/>
                  <a:gd name="connsiteX62" fmla="*/ 26730 w 1482909"/>
                  <a:gd name="connsiteY62" fmla="*/ 1078448 h 1606405"/>
                  <a:gd name="connsiteX63" fmla="*/ 308264 w 1482909"/>
                  <a:gd name="connsiteY63" fmla="*/ 915904 h 1606405"/>
                  <a:gd name="connsiteX64" fmla="*/ 35554 w 1482909"/>
                  <a:gd name="connsiteY64" fmla="*/ 915904 h 1606405"/>
                  <a:gd name="connsiteX65" fmla="*/ 0 w 1482909"/>
                  <a:gd name="connsiteY65" fmla="*/ 880351 h 160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482909" h="1606405">
                    <a:moveTo>
                      <a:pt x="458919" y="806919"/>
                    </a:moveTo>
                    <a:cubicBezTo>
                      <a:pt x="458919" y="949042"/>
                      <a:pt x="574133" y="1064256"/>
                      <a:pt x="716256" y="1064256"/>
                    </a:cubicBezTo>
                    <a:cubicBezTo>
                      <a:pt x="858379" y="1064256"/>
                      <a:pt x="973593" y="949042"/>
                      <a:pt x="973593" y="806919"/>
                    </a:cubicBezTo>
                    <a:cubicBezTo>
                      <a:pt x="973593" y="664796"/>
                      <a:pt x="858379" y="549582"/>
                      <a:pt x="716256" y="549582"/>
                    </a:cubicBezTo>
                    <a:cubicBezTo>
                      <a:pt x="574133" y="549582"/>
                      <a:pt x="458919" y="664796"/>
                      <a:pt x="458919" y="806919"/>
                    </a:cubicBezTo>
                    <a:close/>
                    <a:moveTo>
                      <a:pt x="0" y="880351"/>
                    </a:moveTo>
                    <a:lnTo>
                      <a:pt x="0" y="738145"/>
                    </a:lnTo>
                    <a:cubicBezTo>
                      <a:pt x="0" y="718510"/>
                      <a:pt x="15918" y="702592"/>
                      <a:pt x="35553" y="702592"/>
                    </a:cubicBezTo>
                    <a:lnTo>
                      <a:pt x="301266" y="702592"/>
                    </a:lnTo>
                    <a:lnTo>
                      <a:pt x="26979" y="544233"/>
                    </a:lnTo>
                    <a:cubicBezTo>
                      <a:pt x="9975" y="534415"/>
                      <a:pt x="4148" y="512671"/>
                      <a:pt x="13966" y="495666"/>
                    </a:cubicBezTo>
                    <a:lnTo>
                      <a:pt x="85069" y="372512"/>
                    </a:lnTo>
                    <a:cubicBezTo>
                      <a:pt x="94887" y="355508"/>
                      <a:pt x="116631" y="349681"/>
                      <a:pt x="133635" y="359498"/>
                    </a:cubicBezTo>
                    <a:lnTo>
                      <a:pt x="498941" y="570407"/>
                    </a:lnTo>
                    <a:lnTo>
                      <a:pt x="282265" y="195112"/>
                    </a:lnTo>
                    <a:cubicBezTo>
                      <a:pt x="272446" y="178108"/>
                      <a:pt x="278273" y="156364"/>
                      <a:pt x="295277" y="146546"/>
                    </a:cubicBezTo>
                    <a:lnTo>
                      <a:pt x="418431" y="75444"/>
                    </a:lnTo>
                    <a:cubicBezTo>
                      <a:pt x="435436" y="65626"/>
                      <a:pt x="457180" y="71452"/>
                      <a:pt x="466997" y="88456"/>
                    </a:cubicBezTo>
                    <a:lnTo>
                      <a:pt x="609600" y="335450"/>
                    </a:lnTo>
                    <a:lnTo>
                      <a:pt x="609600" y="35552"/>
                    </a:lnTo>
                    <a:cubicBezTo>
                      <a:pt x="609600" y="15918"/>
                      <a:pt x="625518" y="0"/>
                      <a:pt x="645153" y="0"/>
                    </a:cubicBezTo>
                    <a:lnTo>
                      <a:pt x="787359" y="0"/>
                    </a:lnTo>
                    <a:cubicBezTo>
                      <a:pt x="806994" y="0"/>
                      <a:pt x="822912" y="15918"/>
                      <a:pt x="822912" y="35552"/>
                    </a:cubicBezTo>
                    <a:lnTo>
                      <a:pt x="822912" y="316841"/>
                    </a:lnTo>
                    <a:lnTo>
                      <a:pt x="969156" y="63540"/>
                    </a:lnTo>
                    <a:cubicBezTo>
                      <a:pt x="978973" y="46536"/>
                      <a:pt x="1000716" y="40710"/>
                      <a:pt x="1017722" y="50526"/>
                    </a:cubicBezTo>
                    <a:lnTo>
                      <a:pt x="1140876" y="121630"/>
                    </a:lnTo>
                    <a:cubicBezTo>
                      <a:pt x="1157879" y="131448"/>
                      <a:pt x="1163706" y="153192"/>
                      <a:pt x="1153889" y="170196"/>
                    </a:cubicBezTo>
                    <a:lnTo>
                      <a:pt x="942980" y="535502"/>
                    </a:lnTo>
                    <a:lnTo>
                      <a:pt x="1318275" y="318825"/>
                    </a:lnTo>
                    <a:cubicBezTo>
                      <a:pt x="1335279" y="309007"/>
                      <a:pt x="1357024" y="314834"/>
                      <a:pt x="1366842" y="331838"/>
                    </a:cubicBezTo>
                    <a:lnTo>
                      <a:pt x="1437945" y="454992"/>
                    </a:lnTo>
                    <a:cubicBezTo>
                      <a:pt x="1447762" y="471997"/>
                      <a:pt x="1441936" y="493741"/>
                      <a:pt x="1424931" y="503559"/>
                    </a:cubicBezTo>
                    <a:lnTo>
                      <a:pt x="1177936" y="646161"/>
                    </a:lnTo>
                    <a:lnTo>
                      <a:pt x="1447356" y="646161"/>
                    </a:lnTo>
                    <a:cubicBezTo>
                      <a:pt x="1466990" y="646161"/>
                      <a:pt x="1482908" y="662079"/>
                      <a:pt x="1482909" y="681714"/>
                    </a:cubicBezTo>
                    <a:lnTo>
                      <a:pt x="1482909" y="823920"/>
                    </a:lnTo>
                    <a:cubicBezTo>
                      <a:pt x="1482908" y="843555"/>
                      <a:pt x="1466990" y="859473"/>
                      <a:pt x="1447356" y="859473"/>
                    </a:cubicBezTo>
                    <a:lnTo>
                      <a:pt x="1092603" y="859472"/>
                    </a:lnTo>
                    <a:lnTo>
                      <a:pt x="1428832" y="1053595"/>
                    </a:lnTo>
                    <a:cubicBezTo>
                      <a:pt x="1445837" y="1063413"/>
                      <a:pt x="1451663" y="1085157"/>
                      <a:pt x="1441846" y="1102162"/>
                    </a:cubicBezTo>
                    <a:lnTo>
                      <a:pt x="1370743" y="1225316"/>
                    </a:lnTo>
                    <a:cubicBezTo>
                      <a:pt x="1360925" y="1242320"/>
                      <a:pt x="1339181" y="1248147"/>
                      <a:pt x="1322176" y="1238330"/>
                    </a:cubicBezTo>
                    <a:lnTo>
                      <a:pt x="956871" y="1027420"/>
                    </a:lnTo>
                    <a:lnTo>
                      <a:pt x="1173548" y="1402716"/>
                    </a:lnTo>
                    <a:cubicBezTo>
                      <a:pt x="1183365" y="1419720"/>
                      <a:pt x="1177539" y="1441464"/>
                      <a:pt x="1160534" y="1451282"/>
                    </a:cubicBezTo>
                    <a:lnTo>
                      <a:pt x="1037380" y="1522385"/>
                    </a:lnTo>
                    <a:cubicBezTo>
                      <a:pt x="1020376" y="1532202"/>
                      <a:pt x="998632" y="1526376"/>
                      <a:pt x="988814" y="1509372"/>
                    </a:cubicBezTo>
                    <a:lnTo>
                      <a:pt x="854179" y="1276176"/>
                    </a:lnTo>
                    <a:lnTo>
                      <a:pt x="854179" y="1570852"/>
                    </a:lnTo>
                    <a:cubicBezTo>
                      <a:pt x="854178" y="1590487"/>
                      <a:pt x="838260" y="1606404"/>
                      <a:pt x="818626" y="1606405"/>
                    </a:cubicBezTo>
                    <a:lnTo>
                      <a:pt x="676420" y="1606405"/>
                    </a:lnTo>
                    <a:cubicBezTo>
                      <a:pt x="656784" y="1606405"/>
                      <a:pt x="640867" y="1590487"/>
                      <a:pt x="640866" y="1570852"/>
                    </a:cubicBezTo>
                    <a:lnTo>
                      <a:pt x="640866" y="1244178"/>
                    </a:lnTo>
                    <a:lnTo>
                      <a:pt x="482507" y="1518466"/>
                    </a:lnTo>
                    <a:cubicBezTo>
                      <a:pt x="472689" y="1535471"/>
                      <a:pt x="450945" y="1541296"/>
                      <a:pt x="433940" y="1531480"/>
                    </a:cubicBezTo>
                    <a:lnTo>
                      <a:pt x="310786" y="1460377"/>
                    </a:lnTo>
                    <a:cubicBezTo>
                      <a:pt x="293782" y="1450559"/>
                      <a:pt x="287955" y="1428814"/>
                      <a:pt x="297773" y="1411810"/>
                    </a:cubicBezTo>
                    <a:lnTo>
                      <a:pt x="508683" y="1046504"/>
                    </a:lnTo>
                    <a:lnTo>
                      <a:pt x="133386" y="1263181"/>
                    </a:lnTo>
                    <a:cubicBezTo>
                      <a:pt x="116382" y="1272999"/>
                      <a:pt x="94637" y="1267172"/>
                      <a:pt x="84820" y="1250168"/>
                    </a:cubicBezTo>
                    <a:lnTo>
                      <a:pt x="13717" y="1127014"/>
                    </a:lnTo>
                    <a:cubicBezTo>
                      <a:pt x="3899" y="1110009"/>
                      <a:pt x="9726" y="1088265"/>
                      <a:pt x="26730" y="1078448"/>
                    </a:cubicBezTo>
                    <a:lnTo>
                      <a:pt x="308264" y="915904"/>
                    </a:lnTo>
                    <a:lnTo>
                      <a:pt x="35554" y="915904"/>
                    </a:lnTo>
                    <a:cubicBezTo>
                      <a:pt x="15918" y="915904"/>
                      <a:pt x="0" y="899986"/>
                      <a:pt x="0" y="880351"/>
                    </a:cubicBezTo>
                    <a:close/>
                  </a:path>
                </a:pathLst>
              </a:custGeom>
              <a:solidFill>
                <a:srgbClr val="FFFF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52"/>
              <p:cNvSpPr/>
              <p:nvPr/>
            </p:nvSpPr>
            <p:spPr>
              <a:xfrm rot="8286032">
                <a:off x="3129834" y="4873034"/>
                <a:ext cx="312138" cy="312138"/>
              </a:xfrm>
              <a:custGeom>
                <a:avLst/>
                <a:gdLst>
                  <a:gd name="connsiteX0" fmla="*/ 0 w 777240"/>
                  <a:gd name="connsiteY0" fmla="*/ 459723 h 777240"/>
                  <a:gd name="connsiteX1" fmla="*/ 0 w 777240"/>
                  <a:gd name="connsiteY1" fmla="*/ 317517 h 777240"/>
                  <a:gd name="connsiteX2" fmla="*/ 35553 w 777240"/>
                  <a:gd name="connsiteY2" fmla="*/ 281964 h 777240"/>
                  <a:gd name="connsiteX3" fmla="*/ 281964 w 777240"/>
                  <a:gd name="connsiteY3" fmla="*/ 281964 h 777240"/>
                  <a:gd name="connsiteX4" fmla="*/ 281964 w 777240"/>
                  <a:gd name="connsiteY4" fmla="*/ 35553 h 777240"/>
                  <a:gd name="connsiteX5" fmla="*/ 317517 w 777240"/>
                  <a:gd name="connsiteY5" fmla="*/ 0 h 777240"/>
                  <a:gd name="connsiteX6" fmla="*/ 459723 w 777240"/>
                  <a:gd name="connsiteY6" fmla="*/ 0 h 777240"/>
                  <a:gd name="connsiteX7" fmla="*/ 495276 w 777240"/>
                  <a:gd name="connsiteY7" fmla="*/ 35553 h 777240"/>
                  <a:gd name="connsiteX8" fmla="*/ 495276 w 777240"/>
                  <a:gd name="connsiteY8" fmla="*/ 281964 h 777240"/>
                  <a:gd name="connsiteX9" fmla="*/ 741687 w 777240"/>
                  <a:gd name="connsiteY9" fmla="*/ 281964 h 777240"/>
                  <a:gd name="connsiteX10" fmla="*/ 777240 w 777240"/>
                  <a:gd name="connsiteY10" fmla="*/ 317517 h 777240"/>
                  <a:gd name="connsiteX11" fmla="*/ 777240 w 777240"/>
                  <a:gd name="connsiteY11" fmla="*/ 459723 h 777240"/>
                  <a:gd name="connsiteX12" fmla="*/ 741687 w 777240"/>
                  <a:gd name="connsiteY12" fmla="*/ 495276 h 777240"/>
                  <a:gd name="connsiteX13" fmla="*/ 495276 w 777240"/>
                  <a:gd name="connsiteY13" fmla="*/ 495276 h 777240"/>
                  <a:gd name="connsiteX14" fmla="*/ 495276 w 777240"/>
                  <a:gd name="connsiteY14" fmla="*/ 741687 h 777240"/>
                  <a:gd name="connsiteX15" fmla="*/ 459723 w 777240"/>
                  <a:gd name="connsiteY15" fmla="*/ 777240 h 777240"/>
                  <a:gd name="connsiteX16" fmla="*/ 317517 w 777240"/>
                  <a:gd name="connsiteY16" fmla="*/ 777240 h 777240"/>
                  <a:gd name="connsiteX17" fmla="*/ 281964 w 777240"/>
                  <a:gd name="connsiteY17" fmla="*/ 741687 h 777240"/>
                  <a:gd name="connsiteX18" fmla="*/ 281964 w 777240"/>
                  <a:gd name="connsiteY18" fmla="*/ 495276 h 777240"/>
                  <a:gd name="connsiteX19" fmla="*/ 35553 w 777240"/>
                  <a:gd name="connsiteY19" fmla="*/ 495276 h 777240"/>
                  <a:gd name="connsiteX20" fmla="*/ 0 w 777240"/>
                  <a:gd name="connsiteY20" fmla="*/ 459723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7240" h="777240">
                    <a:moveTo>
                      <a:pt x="0" y="459723"/>
                    </a:moveTo>
                    <a:lnTo>
                      <a:pt x="0" y="317517"/>
                    </a:lnTo>
                    <a:cubicBezTo>
                      <a:pt x="0" y="297882"/>
                      <a:pt x="15918" y="281964"/>
                      <a:pt x="35553" y="281964"/>
                    </a:cubicBezTo>
                    <a:lnTo>
                      <a:pt x="281964" y="281964"/>
                    </a:lnTo>
                    <a:lnTo>
                      <a:pt x="281964" y="35553"/>
                    </a:lnTo>
                    <a:cubicBezTo>
                      <a:pt x="281964" y="15918"/>
                      <a:pt x="297882" y="0"/>
                      <a:pt x="317517" y="0"/>
                    </a:cubicBezTo>
                    <a:lnTo>
                      <a:pt x="459723" y="0"/>
                    </a:lnTo>
                    <a:cubicBezTo>
                      <a:pt x="479358" y="0"/>
                      <a:pt x="495276" y="15918"/>
                      <a:pt x="495276" y="35553"/>
                    </a:cubicBezTo>
                    <a:lnTo>
                      <a:pt x="495276" y="281964"/>
                    </a:lnTo>
                    <a:lnTo>
                      <a:pt x="741687" y="281964"/>
                    </a:lnTo>
                    <a:cubicBezTo>
                      <a:pt x="761322" y="281964"/>
                      <a:pt x="777240" y="297882"/>
                      <a:pt x="777240" y="317517"/>
                    </a:cubicBezTo>
                    <a:lnTo>
                      <a:pt x="777240" y="459723"/>
                    </a:lnTo>
                    <a:cubicBezTo>
                      <a:pt x="777240" y="479358"/>
                      <a:pt x="761322" y="495276"/>
                      <a:pt x="741687" y="495276"/>
                    </a:cubicBezTo>
                    <a:lnTo>
                      <a:pt x="495276" y="495276"/>
                    </a:lnTo>
                    <a:lnTo>
                      <a:pt x="495276" y="741687"/>
                    </a:lnTo>
                    <a:cubicBezTo>
                      <a:pt x="495276" y="761322"/>
                      <a:pt x="479358" y="777240"/>
                      <a:pt x="459723" y="777240"/>
                    </a:cubicBezTo>
                    <a:lnTo>
                      <a:pt x="317517" y="777240"/>
                    </a:lnTo>
                    <a:cubicBezTo>
                      <a:pt x="297882" y="777240"/>
                      <a:pt x="281964" y="761322"/>
                      <a:pt x="281964" y="741687"/>
                    </a:cubicBezTo>
                    <a:lnTo>
                      <a:pt x="281964" y="495276"/>
                    </a:lnTo>
                    <a:lnTo>
                      <a:pt x="35553" y="495276"/>
                    </a:lnTo>
                    <a:cubicBezTo>
                      <a:pt x="15918" y="495276"/>
                      <a:pt x="0" y="479358"/>
                      <a:pt x="0" y="459723"/>
                    </a:cubicBezTo>
                    <a:close/>
                  </a:path>
                </a:pathLst>
              </a:custGeom>
              <a:solidFill>
                <a:schemeClr val="bg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a:off x="2078781" y="4451172"/>
                <a:ext cx="179383" cy="179383"/>
              </a:xfrm>
              <a:prstGeom prst="ellipse">
                <a:avLst/>
              </a:prstGeom>
              <a:noFill/>
              <a:ln w="5715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4728249" y="4796798"/>
                <a:ext cx="95134" cy="95134"/>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十字星 21"/>
              <p:cNvSpPr/>
              <p:nvPr/>
            </p:nvSpPr>
            <p:spPr>
              <a:xfrm>
                <a:off x="3926077" y="4265519"/>
                <a:ext cx="185653" cy="185653"/>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7030A0"/>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7" name="任意多边形 56"/>
            <p:cNvSpPr/>
            <p:nvPr/>
          </p:nvSpPr>
          <p:spPr>
            <a:xfrm>
              <a:off x="3406615" y="3535679"/>
              <a:ext cx="6316505" cy="1090019"/>
            </a:xfrm>
            <a:custGeom>
              <a:avLst/>
              <a:gdLst>
                <a:gd name="connsiteX0" fmla="*/ 0 w 5257800"/>
                <a:gd name="connsiteY0" fmla="*/ 868680 h 868680"/>
                <a:gd name="connsiteX1" fmla="*/ 1066800 w 5257800"/>
                <a:gd name="connsiteY1" fmla="*/ 533400 h 868680"/>
                <a:gd name="connsiteX2" fmla="*/ 3307080 w 5257800"/>
                <a:gd name="connsiteY2" fmla="*/ 685800 h 868680"/>
                <a:gd name="connsiteX3" fmla="*/ 5257800 w 5257800"/>
                <a:gd name="connsiteY3" fmla="*/ 0 h 868680"/>
              </a:gdLst>
              <a:ahLst/>
              <a:cxnLst>
                <a:cxn ang="0">
                  <a:pos x="connsiteX0" y="connsiteY0"/>
                </a:cxn>
                <a:cxn ang="0">
                  <a:pos x="connsiteX1" y="connsiteY1"/>
                </a:cxn>
                <a:cxn ang="0">
                  <a:pos x="connsiteX2" y="connsiteY2"/>
                </a:cxn>
                <a:cxn ang="0">
                  <a:pos x="connsiteX3" y="connsiteY3"/>
                </a:cxn>
              </a:cxnLst>
              <a:rect l="l" t="t" r="r" b="b"/>
              <a:pathLst>
                <a:path w="5257800" h="868680">
                  <a:moveTo>
                    <a:pt x="0" y="868680"/>
                  </a:moveTo>
                  <a:cubicBezTo>
                    <a:pt x="257810" y="716280"/>
                    <a:pt x="515620" y="563880"/>
                    <a:pt x="1066800" y="533400"/>
                  </a:cubicBezTo>
                  <a:cubicBezTo>
                    <a:pt x="1617980" y="502920"/>
                    <a:pt x="2608580" y="774700"/>
                    <a:pt x="3307080" y="685800"/>
                  </a:cubicBezTo>
                  <a:cubicBezTo>
                    <a:pt x="4005580" y="596900"/>
                    <a:pt x="4631690" y="298450"/>
                    <a:pt x="5257800" y="0"/>
                  </a:cubicBezTo>
                </a:path>
              </a:pathLst>
            </a:custGeom>
            <a:noFill/>
            <a:ln w="38100">
              <a:solidFill>
                <a:srgbClr val="2E37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2" name="组合 61"/>
            <p:cNvGrpSpPr/>
            <p:nvPr/>
          </p:nvGrpSpPr>
          <p:grpSpPr>
            <a:xfrm>
              <a:off x="9664769" y="1029052"/>
              <a:ext cx="1919787" cy="2423165"/>
              <a:chOff x="6690716" y="708698"/>
              <a:chExt cx="1919787" cy="2423165"/>
            </a:xfrm>
          </p:grpSpPr>
          <p:sp>
            <p:nvSpPr>
              <p:cNvPr id="58" name="十字星 21"/>
              <p:cNvSpPr/>
              <p:nvPr/>
            </p:nvSpPr>
            <p:spPr>
              <a:xfrm>
                <a:off x="8183880" y="1950817"/>
                <a:ext cx="426623" cy="426623"/>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22B4B9"/>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十字星 21"/>
              <p:cNvSpPr/>
              <p:nvPr/>
            </p:nvSpPr>
            <p:spPr>
              <a:xfrm>
                <a:off x="7453257" y="2705240"/>
                <a:ext cx="426623" cy="426623"/>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chemeClr val="bg1"/>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任意多边形 59"/>
              <p:cNvSpPr/>
              <p:nvPr/>
            </p:nvSpPr>
            <p:spPr>
              <a:xfrm rot="5400000">
                <a:off x="7558783" y="1135384"/>
                <a:ext cx="373283" cy="404369"/>
              </a:xfrm>
              <a:custGeom>
                <a:avLst/>
                <a:gdLst>
                  <a:gd name="connsiteX0" fmla="*/ 458919 w 1482909"/>
                  <a:gd name="connsiteY0" fmla="*/ 806919 h 1606405"/>
                  <a:gd name="connsiteX1" fmla="*/ 716256 w 1482909"/>
                  <a:gd name="connsiteY1" fmla="*/ 1064256 h 1606405"/>
                  <a:gd name="connsiteX2" fmla="*/ 973593 w 1482909"/>
                  <a:gd name="connsiteY2" fmla="*/ 806919 h 1606405"/>
                  <a:gd name="connsiteX3" fmla="*/ 716256 w 1482909"/>
                  <a:gd name="connsiteY3" fmla="*/ 549582 h 1606405"/>
                  <a:gd name="connsiteX4" fmla="*/ 458919 w 1482909"/>
                  <a:gd name="connsiteY4" fmla="*/ 806919 h 1606405"/>
                  <a:gd name="connsiteX5" fmla="*/ 0 w 1482909"/>
                  <a:gd name="connsiteY5" fmla="*/ 880351 h 1606405"/>
                  <a:gd name="connsiteX6" fmla="*/ 0 w 1482909"/>
                  <a:gd name="connsiteY6" fmla="*/ 738145 h 1606405"/>
                  <a:gd name="connsiteX7" fmla="*/ 35553 w 1482909"/>
                  <a:gd name="connsiteY7" fmla="*/ 702592 h 1606405"/>
                  <a:gd name="connsiteX8" fmla="*/ 301266 w 1482909"/>
                  <a:gd name="connsiteY8" fmla="*/ 702592 h 1606405"/>
                  <a:gd name="connsiteX9" fmla="*/ 26979 w 1482909"/>
                  <a:gd name="connsiteY9" fmla="*/ 544233 h 1606405"/>
                  <a:gd name="connsiteX10" fmla="*/ 13966 w 1482909"/>
                  <a:gd name="connsiteY10" fmla="*/ 495666 h 1606405"/>
                  <a:gd name="connsiteX11" fmla="*/ 85069 w 1482909"/>
                  <a:gd name="connsiteY11" fmla="*/ 372512 h 1606405"/>
                  <a:gd name="connsiteX12" fmla="*/ 133635 w 1482909"/>
                  <a:gd name="connsiteY12" fmla="*/ 359498 h 1606405"/>
                  <a:gd name="connsiteX13" fmla="*/ 498941 w 1482909"/>
                  <a:gd name="connsiteY13" fmla="*/ 570407 h 1606405"/>
                  <a:gd name="connsiteX14" fmla="*/ 282265 w 1482909"/>
                  <a:gd name="connsiteY14" fmla="*/ 195112 h 1606405"/>
                  <a:gd name="connsiteX15" fmla="*/ 295277 w 1482909"/>
                  <a:gd name="connsiteY15" fmla="*/ 146546 h 1606405"/>
                  <a:gd name="connsiteX16" fmla="*/ 418431 w 1482909"/>
                  <a:gd name="connsiteY16" fmla="*/ 75444 h 1606405"/>
                  <a:gd name="connsiteX17" fmla="*/ 466997 w 1482909"/>
                  <a:gd name="connsiteY17" fmla="*/ 88456 h 1606405"/>
                  <a:gd name="connsiteX18" fmla="*/ 609600 w 1482909"/>
                  <a:gd name="connsiteY18" fmla="*/ 335450 h 1606405"/>
                  <a:gd name="connsiteX19" fmla="*/ 609600 w 1482909"/>
                  <a:gd name="connsiteY19" fmla="*/ 35552 h 1606405"/>
                  <a:gd name="connsiteX20" fmla="*/ 645153 w 1482909"/>
                  <a:gd name="connsiteY20" fmla="*/ 0 h 1606405"/>
                  <a:gd name="connsiteX21" fmla="*/ 787359 w 1482909"/>
                  <a:gd name="connsiteY21" fmla="*/ 0 h 1606405"/>
                  <a:gd name="connsiteX22" fmla="*/ 822912 w 1482909"/>
                  <a:gd name="connsiteY22" fmla="*/ 35552 h 1606405"/>
                  <a:gd name="connsiteX23" fmla="*/ 822912 w 1482909"/>
                  <a:gd name="connsiteY23" fmla="*/ 316841 h 1606405"/>
                  <a:gd name="connsiteX24" fmla="*/ 969156 w 1482909"/>
                  <a:gd name="connsiteY24" fmla="*/ 63540 h 1606405"/>
                  <a:gd name="connsiteX25" fmla="*/ 1017722 w 1482909"/>
                  <a:gd name="connsiteY25" fmla="*/ 50526 h 1606405"/>
                  <a:gd name="connsiteX26" fmla="*/ 1140876 w 1482909"/>
                  <a:gd name="connsiteY26" fmla="*/ 121630 h 1606405"/>
                  <a:gd name="connsiteX27" fmla="*/ 1153889 w 1482909"/>
                  <a:gd name="connsiteY27" fmla="*/ 170196 h 1606405"/>
                  <a:gd name="connsiteX28" fmla="*/ 942980 w 1482909"/>
                  <a:gd name="connsiteY28" fmla="*/ 535502 h 1606405"/>
                  <a:gd name="connsiteX29" fmla="*/ 1318275 w 1482909"/>
                  <a:gd name="connsiteY29" fmla="*/ 318825 h 1606405"/>
                  <a:gd name="connsiteX30" fmla="*/ 1366842 w 1482909"/>
                  <a:gd name="connsiteY30" fmla="*/ 331838 h 1606405"/>
                  <a:gd name="connsiteX31" fmla="*/ 1437945 w 1482909"/>
                  <a:gd name="connsiteY31" fmla="*/ 454992 h 1606405"/>
                  <a:gd name="connsiteX32" fmla="*/ 1424931 w 1482909"/>
                  <a:gd name="connsiteY32" fmla="*/ 503559 h 1606405"/>
                  <a:gd name="connsiteX33" fmla="*/ 1177936 w 1482909"/>
                  <a:gd name="connsiteY33" fmla="*/ 646161 h 1606405"/>
                  <a:gd name="connsiteX34" fmla="*/ 1447356 w 1482909"/>
                  <a:gd name="connsiteY34" fmla="*/ 646161 h 1606405"/>
                  <a:gd name="connsiteX35" fmla="*/ 1482909 w 1482909"/>
                  <a:gd name="connsiteY35" fmla="*/ 681714 h 1606405"/>
                  <a:gd name="connsiteX36" fmla="*/ 1482909 w 1482909"/>
                  <a:gd name="connsiteY36" fmla="*/ 823920 h 1606405"/>
                  <a:gd name="connsiteX37" fmla="*/ 1447356 w 1482909"/>
                  <a:gd name="connsiteY37" fmla="*/ 859473 h 1606405"/>
                  <a:gd name="connsiteX38" fmla="*/ 1092603 w 1482909"/>
                  <a:gd name="connsiteY38" fmla="*/ 859472 h 1606405"/>
                  <a:gd name="connsiteX39" fmla="*/ 1428832 w 1482909"/>
                  <a:gd name="connsiteY39" fmla="*/ 1053595 h 1606405"/>
                  <a:gd name="connsiteX40" fmla="*/ 1441846 w 1482909"/>
                  <a:gd name="connsiteY40" fmla="*/ 1102162 h 1606405"/>
                  <a:gd name="connsiteX41" fmla="*/ 1370743 w 1482909"/>
                  <a:gd name="connsiteY41" fmla="*/ 1225316 h 1606405"/>
                  <a:gd name="connsiteX42" fmla="*/ 1322176 w 1482909"/>
                  <a:gd name="connsiteY42" fmla="*/ 1238330 h 1606405"/>
                  <a:gd name="connsiteX43" fmla="*/ 956871 w 1482909"/>
                  <a:gd name="connsiteY43" fmla="*/ 1027420 h 1606405"/>
                  <a:gd name="connsiteX44" fmla="*/ 1173548 w 1482909"/>
                  <a:gd name="connsiteY44" fmla="*/ 1402716 h 1606405"/>
                  <a:gd name="connsiteX45" fmla="*/ 1160534 w 1482909"/>
                  <a:gd name="connsiteY45" fmla="*/ 1451282 h 1606405"/>
                  <a:gd name="connsiteX46" fmla="*/ 1037380 w 1482909"/>
                  <a:gd name="connsiteY46" fmla="*/ 1522385 h 1606405"/>
                  <a:gd name="connsiteX47" fmla="*/ 988814 w 1482909"/>
                  <a:gd name="connsiteY47" fmla="*/ 1509372 h 1606405"/>
                  <a:gd name="connsiteX48" fmla="*/ 854179 w 1482909"/>
                  <a:gd name="connsiteY48" fmla="*/ 1276176 h 1606405"/>
                  <a:gd name="connsiteX49" fmla="*/ 854179 w 1482909"/>
                  <a:gd name="connsiteY49" fmla="*/ 1570852 h 1606405"/>
                  <a:gd name="connsiteX50" fmla="*/ 818626 w 1482909"/>
                  <a:gd name="connsiteY50" fmla="*/ 1606405 h 1606405"/>
                  <a:gd name="connsiteX51" fmla="*/ 676420 w 1482909"/>
                  <a:gd name="connsiteY51" fmla="*/ 1606405 h 1606405"/>
                  <a:gd name="connsiteX52" fmla="*/ 640866 w 1482909"/>
                  <a:gd name="connsiteY52" fmla="*/ 1570852 h 1606405"/>
                  <a:gd name="connsiteX53" fmla="*/ 640866 w 1482909"/>
                  <a:gd name="connsiteY53" fmla="*/ 1244178 h 1606405"/>
                  <a:gd name="connsiteX54" fmla="*/ 482507 w 1482909"/>
                  <a:gd name="connsiteY54" fmla="*/ 1518466 h 1606405"/>
                  <a:gd name="connsiteX55" fmla="*/ 433940 w 1482909"/>
                  <a:gd name="connsiteY55" fmla="*/ 1531480 h 1606405"/>
                  <a:gd name="connsiteX56" fmla="*/ 310786 w 1482909"/>
                  <a:gd name="connsiteY56" fmla="*/ 1460377 h 1606405"/>
                  <a:gd name="connsiteX57" fmla="*/ 297773 w 1482909"/>
                  <a:gd name="connsiteY57" fmla="*/ 1411810 h 1606405"/>
                  <a:gd name="connsiteX58" fmla="*/ 508683 w 1482909"/>
                  <a:gd name="connsiteY58" fmla="*/ 1046504 h 1606405"/>
                  <a:gd name="connsiteX59" fmla="*/ 133386 w 1482909"/>
                  <a:gd name="connsiteY59" fmla="*/ 1263181 h 1606405"/>
                  <a:gd name="connsiteX60" fmla="*/ 84820 w 1482909"/>
                  <a:gd name="connsiteY60" fmla="*/ 1250168 h 1606405"/>
                  <a:gd name="connsiteX61" fmla="*/ 13717 w 1482909"/>
                  <a:gd name="connsiteY61" fmla="*/ 1127014 h 1606405"/>
                  <a:gd name="connsiteX62" fmla="*/ 26730 w 1482909"/>
                  <a:gd name="connsiteY62" fmla="*/ 1078448 h 1606405"/>
                  <a:gd name="connsiteX63" fmla="*/ 308264 w 1482909"/>
                  <a:gd name="connsiteY63" fmla="*/ 915904 h 1606405"/>
                  <a:gd name="connsiteX64" fmla="*/ 35554 w 1482909"/>
                  <a:gd name="connsiteY64" fmla="*/ 915904 h 1606405"/>
                  <a:gd name="connsiteX65" fmla="*/ 0 w 1482909"/>
                  <a:gd name="connsiteY65" fmla="*/ 880351 h 160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482909" h="1606405">
                    <a:moveTo>
                      <a:pt x="458919" y="806919"/>
                    </a:moveTo>
                    <a:cubicBezTo>
                      <a:pt x="458919" y="949042"/>
                      <a:pt x="574133" y="1064256"/>
                      <a:pt x="716256" y="1064256"/>
                    </a:cubicBezTo>
                    <a:cubicBezTo>
                      <a:pt x="858379" y="1064256"/>
                      <a:pt x="973593" y="949042"/>
                      <a:pt x="973593" y="806919"/>
                    </a:cubicBezTo>
                    <a:cubicBezTo>
                      <a:pt x="973593" y="664796"/>
                      <a:pt x="858379" y="549582"/>
                      <a:pt x="716256" y="549582"/>
                    </a:cubicBezTo>
                    <a:cubicBezTo>
                      <a:pt x="574133" y="549582"/>
                      <a:pt x="458919" y="664796"/>
                      <a:pt x="458919" y="806919"/>
                    </a:cubicBezTo>
                    <a:close/>
                    <a:moveTo>
                      <a:pt x="0" y="880351"/>
                    </a:moveTo>
                    <a:lnTo>
                      <a:pt x="0" y="738145"/>
                    </a:lnTo>
                    <a:cubicBezTo>
                      <a:pt x="0" y="718510"/>
                      <a:pt x="15918" y="702592"/>
                      <a:pt x="35553" y="702592"/>
                    </a:cubicBezTo>
                    <a:lnTo>
                      <a:pt x="301266" y="702592"/>
                    </a:lnTo>
                    <a:lnTo>
                      <a:pt x="26979" y="544233"/>
                    </a:lnTo>
                    <a:cubicBezTo>
                      <a:pt x="9975" y="534415"/>
                      <a:pt x="4148" y="512671"/>
                      <a:pt x="13966" y="495666"/>
                    </a:cubicBezTo>
                    <a:lnTo>
                      <a:pt x="85069" y="372512"/>
                    </a:lnTo>
                    <a:cubicBezTo>
                      <a:pt x="94887" y="355508"/>
                      <a:pt x="116631" y="349681"/>
                      <a:pt x="133635" y="359498"/>
                    </a:cubicBezTo>
                    <a:lnTo>
                      <a:pt x="498941" y="570407"/>
                    </a:lnTo>
                    <a:lnTo>
                      <a:pt x="282265" y="195112"/>
                    </a:lnTo>
                    <a:cubicBezTo>
                      <a:pt x="272446" y="178108"/>
                      <a:pt x="278273" y="156364"/>
                      <a:pt x="295277" y="146546"/>
                    </a:cubicBezTo>
                    <a:lnTo>
                      <a:pt x="418431" y="75444"/>
                    </a:lnTo>
                    <a:cubicBezTo>
                      <a:pt x="435436" y="65626"/>
                      <a:pt x="457180" y="71452"/>
                      <a:pt x="466997" y="88456"/>
                    </a:cubicBezTo>
                    <a:lnTo>
                      <a:pt x="609600" y="335450"/>
                    </a:lnTo>
                    <a:lnTo>
                      <a:pt x="609600" y="35552"/>
                    </a:lnTo>
                    <a:cubicBezTo>
                      <a:pt x="609600" y="15918"/>
                      <a:pt x="625518" y="0"/>
                      <a:pt x="645153" y="0"/>
                    </a:cubicBezTo>
                    <a:lnTo>
                      <a:pt x="787359" y="0"/>
                    </a:lnTo>
                    <a:cubicBezTo>
                      <a:pt x="806994" y="0"/>
                      <a:pt x="822912" y="15918"/>
                      <a:pt x="822912" y="35552"/>
                    </a:cubicBezTo>
                    <a:lnTo>
                      <a:pt x="822912" y="316841"/>
                    </a:lnTo>
                    <a:lnTo>
                      <a:pt x="969156" y="63540"/>
                    </a:lnTo>
                    <a:cubicBezTo>
                      <a:pt x="978973" y="46536"/>
                      <a:pt x="1000716" y="40710"/>
                      <a:pt x="1017722" y="50526"/>
                    </a:cubicBezTo>
                    <a:lnTo>
                      <a:pt x="1140876" y="121630"/>
                    </a:lnTo>
                    <a:cubicBezTo>
                      <a:pt x="1157879" y="131448"/>
                      <a:pt x="1163706" y="153192"/>
                      <a:pt x="1153889" y="170196"/>
                    </a:cubicBezTo>
                    <a:lnTo>
                      <a:pt x="942980" y="535502"/>
                    </a:lnTo>
                    <a:lnTo>
                      <a:pt x="1318275" y="318825"/>
                    </a:lnTo>
                    <a:cubicBezTo>
                      <a:pt x="1335279" y="309007"/>
                      <a:pt x="1357024" y="314834"/>
                      <a:pt x="1366842" y="331838"/>
                    </a:cubicBezTo>
                    <a:lnTo>
                      <a:pt x="1437945" y="454992"/>
                    </a:lnTo>
                    <a:cubicBezTo>
                      <a:pt x="1447762" y="471997"/>
                      <a:pt x="1441936" y="493741"/>
                      <a:pt x="1424931" y="503559"/>
                    </a:cubicBezTo>
                    <a:lnTo>
                      <a:pt x="1177936" y="646161"/>
                    </a:lnTo>
                    <a:lnTo>
                      <a:pt x="1447356" y="646161"/>
                    </a:lnTo>
                    <a:cubicBezTo>
                      <a:pt x="1466990" y="646161"/>
                      <a:pt x="1482908" y="662079"/>
                      <a:pt x="1482909" y="681714"/>
                    </a:cubicBezTo>
                    <a:lnTo>
                      <a:pt x="1482909" y="823920"/>
                    </a:lnTo>
                    <a:cubicBezTo>
                      <a:pt x="1482908" y="843555"/>
                      <a:pt x="1466990" y="859473"/>
                      <a:pt x="1447356" y="859473"/>
                    </a:cubicBezTo>
                    <a:lnTo>
                      <a:pt x="1092603" y="859472"/>
                    </a:lnTo>
                    <a:lnTo>
                      <a:pt x="1428832" y="1053595"/>
                    </a:lnTo>
                    <a:cubicBezTo>
                      <a:pt x="1445837" y="1063413"/>
                      <a:pt x="1451663" y="1085157"/>
                      <a:pt x="1441846" y="1102162"/>
                    </a:cubicBezTo>
                    <a:lnTo>
                      <a:pt x="1370743" y="1225316"/>
                    </a:lnTo>
                    <a:cubicBezTo>
                      <a:pt x="1360925" y="1242320"/>
                      <a:pt x="1339181" y="1248147"/>
                      <a:pt x="1322176" y="1238330"/>
                    </a:cubicBezTo>
                    <a:lnTo>
                      <a:pt x="956871" y="1027420"/>
                    </a:lnTo>
                    <a:lnTo>
                      <a:pt x="1173548" y="1402716"/>
                    </a:lnTo>
                    <a:cubicBezTo>
                      <a:pt x="1183365" y="1419720"/>
                      <a:pt x="1177539" y="1441464"/>
                      <a:pt x="1160534" y="1451282"/>
                    </a:cubicBezTo>
                    <a:lnTo>
                      <a:pt x="1037380" y="1522385"/>
                    </a:lnTo>
                    <a:cubicBezTo>
                      <a:pt x="1020376" y="1532202"/>
                      <a:pt x="998632" y="1526376"/>
                      <a:pt x="988814" y="1509372"/>
                    </a:cubicBezTo>
                    <a:lnTo>
                      <a:pt x="854179" y="1276176"/>
                    </a:lnTo>
                    <a:lnTo>
                      <a:pt x="854179" y="1570852"/>
                    </a:lnTo>
                    <a:cubicBezTo>
                      <a:pt x="854178" y="1590487"/>
                      <a:pt x="838260" y="1606404"/>
                      <a:pt x="818626" y="1606405"/>
                    </a:cubicBezTo>
                    <a:lnTo>
                      <a:pt x="676420" y="1606405"/>
                    </a:lnTo>
                    <a:cubicBezTo>
                      <a:pt x="656784" y="1606405"/>
                      <a:pt x="640867" y="1590487"/>
                      <a:pt x="640866" y="1570852"/>
                    </a:cubicBezTo>
                    <a:lnTo>
                      <a:pt x="640866" y="1244178"/>
                    </a:lnTo>
                    <a:lnTo>
                      <a:pt x="482507" y="1518466"/>
                    </a:lnTo>
                    <a:cubicBezTo>
                      <a:pt x="472689" y="1535471"/>
                      <a:pt x="450945" y="1541296"/>
                      <a:pt x="433940" y="1531480"/>
                    </a:cubicBezTo>
                    <a:lnTo>
                      <a:pt x="310786" y="1460377"/>
                    </a:lnTo>
                    <a:cubicBezTo>
                      <a:pt x="293782" y="1450559"/>
                      <a:pt x="287955" y="1428814"/>
                      <a:pt x="297773" y="1411810"/>
                    </a:cubicBezTo>
                    <a:lnTo>
                      <a:pt x="508683" y="1046504"/>
                    </a:lnTo>
                    <a:lnTo>
                      <a:pt x="133386" y="1263181"/>
                    </a:lnTo>
                    <a:cubicBezTo>
                      <a:pt x="116382" y="1272999"/>
                      <a:pt x="94637" y="1267172"/>
                      <a:pt x="84820" y="1250168"/>
                    </a:cubicBezTo>
                    <a:lnTo>
                      <a:pt x="13717" y="1127014"/>
                    </a:lnTo>
                    <a:cubicBezTo>
                      <a:pt x="3899" y="1110009"/>
                      <a:pt x="9726" y="1088265"/>
                      <a:pt x="26730" y="1078448"/>
                    </a:cubicBezTo>
                    <a:lnTo>
                      <a:pt x="308264" y="915904"/>
                    </a:lnTo>
                    <a:lnTo>
                      <a:pt x="35554" y="915904"/>
                    </a:lnTo>
                    <a:cubicBezTo>
                      <a:pt x="15918" y="915904"/>
                      <a:pt x="0" y="899986"/>
                      <a:pt x="0" y="880351"/>
                    </a:cubicBezTo>
                    <a:close/>
                  </a:path>
                </a:pathLst>
              </a:custGeom>
              <a:solidFill>
                <a:srgbClr val="7030A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任意多边形 60"/>
              <p:cNvSpPr/>
              <p:nvPr/>
            </p:nvSpPr>
            <p:spPr>
              <a:xfrm rot="8286032">
                <a:off x="6690716" y="708698"/>
                <a:ext cx="170999" cy="170999"/>
              </a:xfrm>
              <a:custGeom>
                <a:avLst/>
                <a:gdLst>
                  <a:gd name="connsiteX0" fmla="*/ 0 w 777240"/>
                  <a:gd name="connsiteY0" fmla="*/ 459723 h 777240"/>
                  <a:gd name="connsiteX1" fmla="*/ 0 w 777240"/>
                  <a:gd name="connsiteY1" fmla="*/ 317517 h 777240"/>
                  <a:gd name="connsiteX2" fmla="*/ 35553 w 777240"/>
                  <a:gd name="connsiteY2" fmla="*/ 281964 h 777240"/>
                  <a:gd name="connsiteX3" fmla="*/ 281964 w 777240"/>
                  <a:gd name="connsiteY3" fmla="*/ 281964 h 777240"/>
                  <a:gd name="connsiteX4" fmla="*/ 281964 w 777240"/>
                  <a:gd name="connsiteY4" fmla="*/ 35553 h 777240"/>
                  <a:gd name="connsiteX5" fmla="*/ 317517 w 777240"/>
                  <a:gd name="connsiteY5" fmla="*/ 0 h 777240"/>
                  <a:gd name="connsiteX6" fmla="*/ 459723 w 777240"/>
                  <a:gd name="connsiteY6" fmla="*/ 0 h 777240"/>
                  <a:gd name="connsiteX7" fmla="*/ 495276 w 777240"/>
                  <a:gd name="connsiteY7" fmla="*/ 35553 h 777240"/>
                  <a:gd name="connsiteX8" fmla="*/ 495276 w 777240"/>
                  <a:gd name="connsiteY8" fmla="*/ 281964 h 777240"/>
                  <a:gd name="connsiteX9" fmla="*/ 741687 w 777240"/>
                  <a:gd name="connsiteY9" fmla="*/ 281964 h 777240"/>
                  <a:gd name="connsiteX10" fmla="*/ 777240 w 777240"/>
                  <a:gd name="connsiteY10" fmla="*/ 317517 h 777240"/>
                  <a:gd name="connsiteX11" fmla="*/ 777240 w 777240"/>
                  <a:gd name="connsiteY11" fmla="*/ 459723 h 777240"/>
                  <a:gd name="connsiteX12" fmla="*/ 741687 w 777240"/>
                  <a:gd name="connsiteY12" fmla="*/ 495276 h 777240"/>
                  <a:gd name="connsiteX13" fmla="*/ 495276 w 777240"/>
                  <a:gd name="connsiteY13" fmla="*/ 495276 h 777240"/>
                  <a:gd name="connsiteX14" fmla="*/ 495276 w 777240"/>
                  <a:gd name="connsiteY14" fmla="*/ 741687 h 777240"/>
                  <a:gd name="connsiteX15" fmla="*/ 459723 w 777240"/>
                  <a:gd name="connsiteY15" fmla="*/ 777240 h 777240"/>
                  <a:gd name="connsiteX16" fmla="*/ 317517 w 777240"/>
                  <a:gd name="connsiteY16" fmla="*/ 777240 h 777240"/>
                  <a:gd name="connsiteX17" fmla="*/ 281964 w 777240"/>
                  <a:gd name="connsiteY17" fmla="*/ 741687 h 777240"/>
                  <a:gd name="connsiteX18" fmla="*/ 281964 w 777240"/>
                  <a:gd name="connsiteY18" fmla="*/ 495276 h 777240"/>
                  <a:gd name="connsiteX19" fmla="*/ 35553 w 777240"/>
                  <a:gd name="connsiteY19" fmla="*/ 495276 h 777240"/>
                  <a:gd name="connsiteX20" fmla="*/ 0 w 777240"/>
                  <a:gd name="connsiteY20" fmla="*/ 459723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7240" h="777240">
                    <a:moveTo>
                      <a:pt x="0" y="459723"/>
                    </a:moveTo>
                    <a:lnTo>
                      <a:pt x="0" y="317517"/>
                    </a:lnTo>
                    <a:cubicBezTo>
                      <a:pt x="0" y="297882"/>
                      <a:pt x="15918" y="281964"/>
                      <a:pt x="35553" y="281964"/>
                    </a:cubicBezTo>
                    <a:lnTo>
                      <a:pt x="281964" y="281964"/>
                    </a:lnTo>
                    <a:lnTo>
                      <a:pt x="281964" y="35553"/>
                    </a:lnTo>
                    <a:cubicBezTo>
                      <a:pt x="281964" y="15918"/>
                      <a:pt x="297882" y="0"/>
                      <a:pt x="317517" y="0"/>
                    </a:cubicBezTo>
                    <a:lnTo>
                      <a:pt x="459723" y="0"/>
                    </a:lnTo>
                    <a:cubicBezTo>
                      <a:pt x="479358" y="0"/>
                      <a:pt x="495276" y="15918"/>
                      <a:pt x="495276" y="35553"/>
                    </a:cubicBezTo>
                    <a:lnTo>
                      <a:pt x="495276" y="281964"/>
                    </a:lnTo>
                    <a:lnTo>
                      <a:pt x="741687" y="281964"/>
                    </a:lnTo>
                    <a:cubicBezTo>
                      <a:pt x="761322" y="281964"/>
                      <a:pt x="777240" y="297882"/>
                      <a:pt x="777240" y="317517"/>
                    </a:cubicBezTo>
                    <a:lnTo>
                      <a:pt x="777240" y="459723"/>
                    </a:lnTo>
                    <a:cubicBezTo>
                      <a:pt x="777240" y="479358"/>
                      <a:pt x="761322" y="495276"/>
                      <a:pt x="741687" y="495276"/>
                    </a:cubicBezTo>
                    <a:lnTo>
                      <a:pt x="495276" y="495276"/>
                    </a:lnTo>
                    <a:lnTo>
                      <a:pt x="495276" y="741687"/>
                    </a:lnTo>
                    <a:cubicBezTo>
                      <a:pt x="495276" y="761322"/>
                      <a:pt x="479358" y="777240"/>
                      <a:pt x="459723" y="777240"/>
                    </a:cubicBezTo>
                    <a:lnTo>
                      <a:pt x="317517" y="777240"/>
                    </a:lnTo>
                    <a:cubicBezTo>
                      <a:pt x="297882" y="777240"/>
                      <a:pt x="281964" y="761322"/>
                      <a:pt x="281964" y="741687"/>
                    </a:cubicBezTo>
                    <a:lnTo>
                      <a:pt x="281964" y="495276"/>
                    </a:lnTo>
                    <a:lnTo>
                      <a:pt x="35553" y="495276"/>
                    </a:lnTo>
                    <a:cubicBezTo>
                      <a:pt x="15918" y="495276"/>
                      <a:pt x="0" y="479358"/>
                      <a:pt x="0" y="459723"/>
                    </a:cubicBezTo>
                    <a:close/>
                  </a:path>
                </a:pathLst>
              </a:custGeom>
              <a:solidFill>
                <a:schemeClr val="accent2">
                  <a:lumMod val="60000"/>
                  <a:lumOff val="40000"/>
                </a:scheme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8" name="组合 67"/>
            <p:cNvGrpSpPr/>
            <p:nvPr/>
          </p:nvGrpSpPr>
          <p:grpSpPr>
            <a:xfrm>
              <a:off x="1114870" y="3420663"/>
              <a:ext cx="2494958" cy="2423165"/>
              <a:chOff x="1114870" y="3420663"/>
              <a:chExt cx="2494958" cy="2423165"/>
            </a:xfrm>
          </p:grpSpPr>
          <p:sp>
            <p:nvSpPr>
              <p:cNvPr id="35" name="任意多边形 34"/>
              <p:cNvSpPr/>
              <p:nvPr/>
            </p:nvSpPr>
            <p:spPr>
              <a:xfrm rot="8286032">
                <a:off x="3297690" y="5208235"/>
                <a:ext cx="312138" cy="312138"/>
              </a:xfrm>
              <a:custGeom>
                <a:avLst/>
                <a:gdLst>
                  <a:gd name="connsiteX0" fmla="*/ 0 w 777240"/>
                  <a:gd name="connsiteY0" fmla="*/ 459723 h 777240"/>
                  <a:gd name="connsiteX1" fmla="*/ 0 w 777240"/>
                  <a:gd name="connsiteY1" fmla="*/ 317517 h 777240"/>
                  <a:gd name="connsiteX2" fmla="*/ 35553 w 777240"/>
                  <a:gd name="connsiteY2" fmla="*/ 281964 h 777240"/>
                  <a:gd name="connsiteX3" fmla="*/ 281964 w 777240"/>
                  <a:gd name="connsiteY3" fmla="*/ 281964 h 777240"/>
                  <a:gd name="connsiteX4" fmla="*/ 281964 w 777240"/>
                  <a:gd name="connsiteY4" fmla="*/ 35553 h 777240"/>
                  <a:gd name="connsiteX5" fmla="*/ 317517 w 777240"/>
                  <a:gd name="connsiteY5" fmla="*/ 0 h 777240"/>
                  <a:gd name="connsiteX6" fmla="*/ 459723 w 777240"/>
                  <a:gd name="connsiteY6" fmla="*/ 0 h 777240"/>
                  <a:gd name="connsiteX7" fmla="*/ 495276 w 777240"/>
                  <a:gd name="connsiteY7" fmla="*/ 35553 h 777240"/>
                  <a:gd name="connsiteX8" fmla="*/ 495276 w 777240"/>
                  <a:gd name="connsiteY8" fmla="*/ 281964 h 777240"/>
                  <a:gd name="connsiteX9" fmla="*/ 741687 w 777240"/>
                  <a:gd name="connsiteY9" fmla="*/ 281964 h 777240"/>
                  <a:gd name="connsiteX10" fmla="*/ 777240 w 777240"/>
                  <a:gd name="connsiteY10" fmla="*/ 317517 h 777240"/>
                  <a:gd name="connsiteX11" fmla="*/ 777240 w 777240"/>
                  <a:gd name="connsiteY11" fmla="*/ 459723 h 777240"/>
                  <a:gd name="connsiteX12" fmla="*/ 741687 w 777240"/>
                  <a:gd name="connsiteY12" fmla="*/ 495276 h 777240"/>
                  <a:gd name="connsiteX13" fmla="*/ 495276 w 777240"/>
                  <a:gd name="connsiteY13" fmla="*/ 495276 h 777240"/>
                  <a:gd name="connsiteX14" fmla="*/ 495276 w 777240"/>
                  <a:gd name="connsiteY14" fmla="*/ 741687 h 777240"/>
                  <a:gd name="connsiteX15" fmla="*/ 459723 w 777240"/>
                  <a:gd name="connsiteY15" fmla="*/ 777240 h 777240"/>
                  <a:gd name="connsiteX16" fmla="*/ 317517 w 777240"/>
                  <a:gd name="connsiteY16" fmla="*/ 777240 h 777240"/>
                  <a:gd name="connsiteX17" fmla="*/ 281964 w 777240"/>
                  <a:gd name="connsiteY17" fmla="*/ 741687 h 777240"/>
                  <a:gd name="connsiteX18" fmla="*/ 281964 w 777240"/>
                  <a:gd name="connsiteY18" fmla="*/ 495276 h 777240"/>
                  <a:gd name="connsiteX19" fmla="*/ 35553 w 777240"/>
                  <a:gd name="connsiteY19" fmla="*/ 495276 h 777240"/>
                  <a:gd name="connsiteX20" fmla="*/ 0 w 777240"/>
                  <a:gd name="connsiteY20" fmla="*/ 459723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7240" h="777240">
                    <a:moveTo>
                      <a:pt x="0" y="459723"/>
                    </a:moveTo>
                    <a:lnTo>
                      <a:pt x="0" y="317517"/>
                    </a:lnTo>
                    <a:cubicBezTo>
                      <a:pt x="0" y="297882"/>
                      <a:pt x="15918" y="281964"/>
                      <a:pt x="35553" y="281964"/>
                    </a:cubicBezTo>
                    <a:lnTo>
                      <a:pt x="281964" y="281964"/>
                    </a:lnTo>
                    <a:lnTo>
                      <a:pt x="281964" y="35553"/>
                    </a:lnTo>
                    <a:cubicBezTo>
                      <a:pt x="281964" y="15918"/>
                      <a:pt x="297882" y="0"/>
                      <a:pt x="317517" y="0"/>
                    </a:cubicBezTo>
                    <a:lnTo>
                      <a:pt x="459723" y="0"/>
                    </a:lnTo>
                    <a:cubicBezTo>
                      <a:pt x="479358" y="0"/>
                      <a:pt x="495276" y="15918"/>
                      <a:pt x="495276" y="35553"/>
                    </a:cubicBezTo>
                    <a:lnTo>
                      <a:pt x="495276" y="281964"/>
                    </a:lnTo>
                    <a:lnTo>
                      <a:pt x="741687" y="281964"/>
                    </a:lnTo>
                    <a:cubicBezTo>
                      <a:pt x="761322" y="281964"/>
                      <a:pt x="777240" y="297882"/>
                      <a:pt x="777240" y="317517"/>
                    </a:cubicBezTo>
                    <a:lnTo>
                      <a:pt x="777240" y="459723"/>
                    </a:lnTo>
                    <a:cubicBezTo>
                      <a:pt x="777240" y="479358"/>
                      <a:pt x="761322" y="495276"/>
                      <a:pt x="741687" y="495276"/>
                    </a:cubicBezTo>
                    <a:lnTo>
                      <a:pt x="495276" y="495276"/>
                    </a:lnTo>
                    <a:lnTo>
                      <a:pt x="495276" y="741687"/>
                    </a:lnTo>
                    <a:cubicBezTo>
                      <a:pt x="495276" y="761322"/>
                      <a:pt x="479358" y="777240"/>
                      <a:pt x="459723" y="777240"/>
                    </a:cubicBezTo>
                    <a:lnTo>
                      <a:pt x="317517" y="777240"/>
                    </a:lnTo>
                    <a:cubicBezTo>
                      <a:pt x="297882" y="777240"/>
                      <a:pt x="281964" y="761322"/>
                      <a:pt x="281964" y="741687"/>
                    </a:cubicBezTo>
                    <a:lnTo>
                      <a:pt x="281964" y="495276"/>
                    </a:lnTo>
                    <a:lnTo>
                      <a:pt x="35553" y="495276"/>
                    </a:lnTo>
                    <a:cubicBezTo>
                      <a:pt x="15918" y="495276"/>
                      <a:pt x="0" y="479358"/>
                      <a:pt x="0" y="459723"/>
                    </a:cubicBezTo>
                    <a:close/>
                  </a:path>
                </a:pathLst>
              </a:custGeom>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3" name="组合 62"/>
              <p:cNvGrpSpPr/>
              <p:nvPr/>
            </p:nvGrpSpPr>
            <p:grpSpPr>
              <a:xfrm rot="10800000">
                <a:off x="1114870" y="3420663"/>
                <a:ext cx="1919787" cy="2423165"/>
                <a:chOff x="6690716" y="708698"/>
                <a:chExt cx="1919787" cy="2423165"/>
              </a:xfrm>
            </p:grpSpPr>
            <p:sp>
              <p:nvSpPr>
                <p:cNvPr id="64" name="十字星 21"/>
                <p:cNvSpPr/>
                <p:nvPr/>
              </p:nvSpPr>
              <p:spPr>
                <a:xfrm>
                  <a:off x="8183880" y="1950817"/>
                  <a:ext cx="426623" cy="426623"/>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22B4B9"/>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十字星 21"/>
                <p:cNvSpPr/>
                <p:nvPr/>
              </p:nvSpPr>
              <p:spPr>
                <a:xfrm>
                  <a:off x="7453257" y="2705240"/>
                  <a:ext cx="426623" cy="426623"/>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934BC9"/>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任意多边形 65"/>
                <p:cNvSpPr/>
                <p:nvPr/>
              </p:nvSpPr>
              <p:spPr>
                <a:xfrm rot="5400000">
                  <a:off x="7558783" y="1135384"/>
                  <a:ext cx="373283" cy="404369"/>
                </a:xfrm>
                <a:custGeom>
                  <a:avLst/>
                  <a:gdLst>
                    <a:gd name="connsiteX0" fmla="*/ 458919 w 1482909"/>
                    <a:gd name="connsiteY0" fmla="*/ 806919 h 1606405"/>
                    <a:gd name="connsiteX1" fmla="*/ 716256 w 1482909"/>
                    <a:gd name="connsiteY1" fmla="*/ 1064256 h 1606405"/>
                    <a:gd name="connsiteX2" fmla="*/ 973593 w 1482909"/>
                    <a:gd name="connsiteY2" fmla="*/ 806919 h 1606405"/>
                    <a:gd name="connsiteX3" fmla="*/ 716256 w 1482909"/>
                    <a:gd name="connsiteY3" fmla="*/ 549582 h 1606405"/>
                    <a:gd name="connsiteX4" fmla="*/ 458919 w 1482909"/>
                    <a:gd name="connsiteY4" fmla="*/ 806919 h 1606405"/>
                    <a:gd name="connsiteX5" fmla="*/ 0 w 1482909"/>
                    <a:gd name="connsiteY5" fmla="*/ 880351 h 1606405"/>
                    <a:gd name="connsiteX6" fmla="*/ 0 w 1482909"/>
                    <a:gd name="connsiteY6" fmla="*/ 738145 h 1606405"/>
                    <a:gd name="connsiteX7" fmla="*/ 35553 w 1482909"/>
                    <a:gd name="connsiteY7" fmla="*/ 702592 h 1606405"/>
                    <a:gd name="connsiteX8" fmla="*/ 301266 w 1482909"/>
                    <a:gd name="connsiteY8" fmla="*/ 702592 h 1606405"/>
                    <a:gd name="connsiteX9" fmla="*/ 26979 w 1482909"/>
                    <a:gd name="connsiteY9" fmla="*/ 544233 h 1606405"/>
                    <a:gd name="connsiteX10" fmla="*/ 13966 w 1482909"/>
                    <a:gd name="connsiteY10" fmla="*/ 495666 h 1606405"/>
                    <a:gd name="connsiteX11" fmla="*/ 85069 w 1482909"/>
                    <a:gd name="connsiteY11" fmla="*/ 372512 h 1606405"/>
                    <a:gd name="connsiteX12" fmla="*/ 133635 w 1482909"/>
                    <a:gd name="connsiteY12" fmla="*/ 359498 h 1606405"/>
                    <a:gd name="connsiteX13" fmla="*/ 498941 w 1482909"/>
                    <a:gd name="connsiteY13" fmla="*/ 570407 h 1606405"/>
                    <a:gd name="connsiteX14" fmla="*/ 282265 w 1482909"/>
                    <a:gd name="connsiteY14" fmla="*/ 195112 h 1606405"/>
                    <a:gd name="connsiteX15" fmla="*/ 295277 w 1482909"/>
                    <a:gd name="connsiteY15" fmla="*/ 146546 h 1606405"/>
                    <a:gd name="connsiteX16" fmla="*/ 418431 w 1482909"/>
                    <a:gd name="connsiteY16" fmla="*/ 75444 h 1606405"/>
                    <a:gd name="connsiteX17" fmla="*/ 466997 w 1482909"/>
                    <a:gd name="connsiteY17" fmla="*/ 88456 h 1606405"/>
                    <a:gd name="connsiteX18" fmla="*/ 609600 w 1482909"/>
                    <a:gd name="connsiteY18" fmla="*/ 335450 h 1606405"/>
                    <a:gd name="connsiteX19" fmla="*/ 609600 w 1482909"/>
                    <a:gd name="connsiteY19" fmla="*/ 35552 h 1606405"/>
                    <a:gd name="connsiteX20" fmla="*/ 645153 w 1482909"/>
                    <a:gd name="connsiteY20" fmla="*/ 0 h 1606405"/>
                    <a:gd name="connsiteX21" fmla="*/ 787359 w 1482909"/>
                    <a:gd name="connsiteY21" fmla="*/ 0 h 1606405"/>
                    <a:gd name="connsiteX22" fmla="*/ 822912 w 1482909"/>
                    <a:gd name="connsiteY22" fmla="*/ 35552 h 1606405"/>
                    <a:gd name="connsiteX23" fmla="*/ 822912 w 1482909"/>
                    <a:gd name="connsiteY23" fmla="*/ 316841 h 1606405"/>
                    <a:gd name="connsiteX24" fmla="*/ 969156 w 1482909"/>
                    <a:gd name="connsiteY24" fmla="*/ 63540 h 1606405"/>
                    <a:gd name="connsiteX25" fmla="*/ 1017722 w 1482909"/>
                    <a:gd name="connsiteY25" fmla="*/ 50526 h 1606405"/>
                    <a:gd name="connsiteX26" fmla="*/ 1140876 w 1482909"/>
                    <a:gd name="connsiteY26" fmla="*/ 121630 h 1606405"/>
                    <a:gd name="connsiteX27" fmla="*/ 1153889 w 1482909"/>
                    <a:gd name="connsiteY27" fmla="*/ 170196 h 1606405"/>
                    <a:gd name="connsiteX28" fmla="*/ 942980 w 1482909"/>
                    <a:gd name="connsiteY28" fmla="*/ 535502 h 1606405"/>
                    <a:gd name="connsiteX29" fmla="*/ 1318275 w 1482909"/>
                    <a:gd name="connsiteY29" fmla="*/ 318825 h 1606405"/>
                    <a:gd name="connsiteX30" fmla="*/ 1366842 w 1482909"/>
                    <a:gd name="connsiteY30" fmla="*/ 331838 h 1606405"/>
                    <a:gd name="connsiteX31" fmla="*/ 1437945 w 1482909"/>
                    <a:gd name="connsiteY31" fmla="*/ 454992 h 1606405"/>
                    <a:gd name="connsiteX32" fmla="*/ 1424931 w 1482909"/>
                    <a:gd name="connsiteY32" fmla="*/ 503559 h 1606405"/>
                    <a:gd name="connsiteX33" fmla="*/ 1177936 w 1482909"/>
                    <a:gd name="connsiteY33" fmla="*/ 646161 h 1606405"/>
                    <a:gd name="connsiteX34" fmla="*/ 1447356 w 1482909"/>
                    <a:gd name="connsiteY34" fmla="*/ 646161 h 1606405"/>
                    <a:gd name="connsiteX35" fmla="*/ 1482909 w 1482909"/>
                    <a:gd name="connsiteY35" fmla="*/ 681714 h 1606405"/>
                    <a:gd name="connsiteX36" fmla="*/ 1482909 w 1482909"/>
                    <a:gd name="connsiteY36" fmla="*/ 823920 h 1606405"/>
                    <a:gd name="connsiteX37" fmla="*/ 1447356 w 1482909"/>
                    <a:gd name="connsiteY37" fmla="*/ 859473 h 1606405"/>
                    <a:gd name="connsiteX38" fmla="*/ 1092603 w 1482909"/>
                    <a:gd name="connsiteY38" fmla="*/ 859472 h 1606405"/>
                    <a:gd name="connsiteX39" fmla="*/ 1428832 w 1482909"/>
                    <a:gd name="connsiteY39" fmla="*/ 1053595 h 1606405"/>
                    <a:gd name="connsiteX40" fmla="*/ 1441846 w 1482909"/>
                    <a:gd name="connsiteY40" fmla="*/ 1102162 h 1606405"/>
                    <a:gd name="connsiteX41" fmla="*/ 1370743 w 1482909"/>
                    <a:gd name="connsiteY41" fmla="*/ 1225316 h 1606405"/>
                    <a:gd name="connsiteX42" fmla="*/ 1322176 w 1482909"/>
                    <a:gd name="connsiteY42" fmla="*/ 1238330 h 1606405"/>
                    <a:gd name="connsiteX43" fmla="*/ 956871 w 1482909"/>
                    <a:gd name="connsiteY43" fmla="*/ 1027420 h 1606405"/>
                    <a:gd name="connsiteX44" fmla="*/ 1173548 w 1482909"/>
                    <a:gd name="connsiteY44" fmla="*/ 1402716 h 1606405"/>
                    <a:gd name="connsiteX45" fmla="*/ 1160534 w 1482909"/>
                    <a:gd name="connsiteY45" fmla="*/ 1451282 h 1606405"/>
                    <a:gd name="connsiteX46" fmla="*/ 1037380 w 1482909"/>
                    <a:gd name="connsiteY46" fmla="*/ 1522385 h 1606405"/>
                    <a:gd name="connsiteX47" fmla="*/ 988814 w 1482909"/>
                    <a:gd name="connsiteY47" fmla="*/ 1509372 h 1606405"/>
                    <a:gd name="connsiteX48" fmla="*/ 854179 w 1482909"/>
                    <a:gd name="connsiteY48" fmla="*/ 1276176 h 1606405"/>
                    <a:gd name="connsiteX49" fmla="*/ 854179 w 1482909"/>
                    <a:gd name="connsiteY49" fmla="*/ 1570852 h 1606405"/>
                    <a:gd name="connsiteX50" fmla="*/ 818626 w 1482909"/>
                    <a:gd name="connsiteY50" fmla="*/ 1606405 h 1606405"/>
                    <a:gd name="connsiteX51" fmla="*/ 676420 w 1482909"/>
                    <a:gd name="connsiteY51" fmla="*/ 1606405 h 1606405"/>
                    <a:gd name="connsiteX52" fmla="*/ 640866 w 1482909"/>
                    <a:gd name="connsiteY52" fmla="*/ 1570852 h 1606405"/>
                    <a:gd name="connsiteX53" fmla="*/ 640866 w 1482909"/>
                    <a:gd name="connsiteY53" fmla="*/ 1244178 h 1606405"/>
                    <a:gd name="connsiteX54" fmla="*/ 482507 w 1482909"/>
                    <a:gd name="connsiteY54" fmla="*/ 1518466 h 1606405"/>
                    <a:gd name="connsiteX55" fmla="*/ 433940 w 1482909"/>
                    <a:gd name="connsiteY55" fmla="*/ 1531480 h 1606405"/>
                    <a:gd name="connsiteX56" fmla="*/ 310786 w 1482909"/>
                    <a:gd name="connsiteY56" fmla="*/ 1460377 h 1606405"/>
                    <a:gd name="connsiteX57" fmla="*/ 297773 w 1482909"/>
                    <a:gd name="connsiteY57" fmla="*/ 1411810 h 1606405"/>
                    <a:gd name="connsiteX58" fmla="*/ 508683 w 1482909"/>
                    <a:gd name="connsiteY58" fmla="*/ 1046504 h 1606405"/>
                    <a:gd name="connsiteX59" fmla="*/ 133386 w 1482909"/>
                    <a:gd name="connsiteY59" fmla="*/ 1263181 h 1606405"/>
                    <a:gd name="connsiteX60" fmla="*/ 84820 w 1482909"/>
                    <a:gd name="connsiteY60" fmla="*/ 1250168 h 1606405"/>
                    <a:gd name="connsiteX61" fmla="*/ 13717 w 1482909"/>
                    <a:gd name="connsiteY61" fmla="*/ 1127014 h 1606405"/>
                    <a:gd name="connsiteX62" fmla="*/ 26730 w 1482909"/>
                    <a:gd name="connsiteY62" fmla="*/ 1078448 h 1606405"/>
                    <a:gd name="connsiteX63" fmla="*/ 308264 w 1482909"/>
                    <a:gd name="connsiteY63" fmla="*/ 915904 h 1606405"/>
                    <a:gd name="connsiteX64" fmla="*/ 35554 w 1482909"/>
                    <a:gd name="connsiteY64" fmla="*/ 915904 h 1606405"/>
                    <a:gd name="connsiteX65" fmla="*/ 0 w 1482909"/>
                    <a:gd name="connsiteY65" fmla="*/ 880351 h 160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482909" h="1606405">
                      <a:moveTo>
                        <a:pt x="458919" y="806919"/>
                      </a:moveTo>
                      <a:cubicBezTo>
                        <a:pt x="458919" y="949042"/>
                        <a:pt x="574133" y="1064256"/>
                        <a:pt x="716256" y="1064256"/>
                      </a:cubicBezTo>
                      <a:cubicBezTo>
                        <a:pt x="858379" y="1064256"/>
                        <a:pt x="973593" y="949042"/>
                        <a:pt x="973593" y="806919"/>
                      </a:cubicBezTo>
                      <a:cubicBezTo>
                        <a:pt x="973593" y="664796"/>
                        <a:pt x="858379" y="549582"/>
                        <a:pt x="716256" y="549582"/>
                      </a:cubicBezTo>
                      <a:cubicBezTo>
                        <a:pt x="574133" y="549582"/>
                        <a:pt x="458919" y="664796"/>
                        <a:pt x="458919" y="806919"/>
                      </a:cubicBezTo>
                      <a:close/>
                      <a:moveTo>
                        <a:pt x="0" y="880351"/>
                      </a:moveTo>
                      <a:lnTo>
                        <a:pt x="0" y="738145"/>
                      </a:lnTo>
                      <a:cubicBezTo>
                        <a:pt x="0" y="718510"/>
                        <a:pt x="15918" y="702592"/>
                        <a:pt x="35553" y="702592"/>
                      </a:cubicBezTo>
                      <a:lnTo>
                        <a:pt x="301266" y="702592"/>
                      </a:lnTo>
                      <a:lnTo>
                        <a:pt x="26979" y="544233"/>
                      </a:lnTo>
                      <a:cubicBezTo>
                        <a:pt x="9975" y="534415"/>
                        <a:pt x="4148" y="512671"/>
                        <a:pt x="13966" y="495666"/>
                      </a:cubicBezTo>
                      <a:lnTo>
                        <a:pt x="85069" y="372512"/>
                      </a:lnTo>
                      <a:cubicBezTo>
                        <a:pt x="94887" y="355508"/>
                        <a:pt x="116631" y="349681"/>
                        <a:pt x="133635" y="359498"/>
                      </a:cubicBezTo>
                      <a:lnTo>
                        <a:pt x="498941" y="570407"/>
                      </a:lnTo>
                      <a:lnTo>
                        <a:pt x="282265" y="195112"/>
                      </a:lnTo>
                      <a:cubicBezTo>
                        <a:pt x="272446" y="178108"/>
                        <a:pt x="278273" y="156364"/>
                        <a:pt x="295277" y="146546"/>
                      </a:cubicBezTo>
                      <a:lnTo>
                        <a:pt x="418431" y="75444"/>
                      </a:lnTo>
                      <a:cubicBezTo>
                        <a:pt x="435436" y="65626"/>
                        <a:pt x="457180" y="71452"/>
                        <a:pt x="466997" y="88456"/>
                      </a:cubicBezTo>
                      <a:lnTo>
                        <a:pt x="609600" y="335450"/>
                      </a:lnTo>
                      <a:lnTo>
                        <a:pt x="609600" y="35552"/>
                      </a:lnTo>
                      <a:cubicBezTo>
                        <a:pt x="609600" y="15918"/>
                        <a:pt x="625518" y="0"/>
                        <a:pt x="645153" y="0"/>
                      </a:cubicBezTo>
                      <a:lnTo>
                        <a:pt x="787359" y="0"/>
                      </a:lnTo>
                      <a:cubicBezTo>
                        <a:pt x="806994" y="0"/>
                        <a:pt x="822912" y="15918"/>
                        <a:pt x="822912" y="35552"/>
                      </a:cubicBezTo>
                      <a:lnTo>
                        <a:pt x="822912" y="316841"/>
                      </a:lnTo>
                      <a:lnTo>
                        <a:pt x="969156" y="63540"/>
                      </a:lnTo>
                      <a:cubicBezTo>
                        <a:pt x="978973" y="46536"/>
                        <a:pt x="1000716" y="40710"/>
                        <a:pt x="1017722" y="50526"/>
                      </a:cubicBezTo>
                      <a:lnTo>
                        <a:pt x="1140876" y="121630"/>
                      </a:lnTo>
                      <a:cubicBezTo>
                        <a:pt x="1157879" y="131448"/>
                        <a:pt x="1163706" y="153192"/>
                        <a:pt x="1153889" y="170196"/>
                      </a:cubicBezTo>
                      <a:lnTo>
                        <a:pt x="942980" y="535502"/>
                      </a:lnTo>
                      <a:lnTo>
                        <a:pt x="1318275" y="318825"/>
                      </a:lnTo>
                      <a:cubicBezTo>
                        <a:pt x="1335279" y="309007"/>
                        <a:pt x="1357024" y="314834"/>
                        <a:pt x="1366842" y="331838"/>
                      </a:cubicBezTo>
                      <a:lnTo>
                        <a:pt x="1437945" y="454992"/>
                      </a:lnTo>
                      <a:cubicBezTo>
                        <a:pt x="1447762" y="471997"/>
                        <a:pt x="1441936" y="493741"/>
                        <a:pt x="1424931" y="503559"/>
                      </a:cubicBezTo>
                      <a:lnTo>
                        <a:pt x="1177936" y="646161"/>
                      </a:lnTo>
                      <a:lnTo>
                        <a:pt x="1447356" y="646161"/>
                      </a:lnTo>
                      <a:cubicBezTo>
                        <a:pt x="1466990" y="646161"/>
                        <a:pt x="1482908" y="662079"/>
                        <a:pt x="1482909" y="681714"/>
                      </a:cubicBezTo>
                      <a:lnTo>
                        <a:pt x="1482909" y="823920"/>
                      </a:lnTo>
                      <a:cubicBezTo>
                        <a:pt x="1482908" y="843555"/>
                        <a:pt x="1466990" y="859473"/>
                        <a:pt x="1447356" y="859473"/>
                      </a:cubicBezTo>
                      <a:lnTo>
                        <a:pt x="1092603" y="859472"/>
                      </a:lnTo>
                      <a:lnTo>
                        <a:pt x="1428832" y="1053595"/>
                      </a:lnTo>
                      <a:cubicBezTo>
                        <a:pt x="1445837" y="1063413"/>
                        <a:pt x="1451663" y="1085157"/>
                        <a:pt x="1441846" y="1102162"/>
                      </a:cubicBezTo>
                      <a:lnTo>
                        <a:pt x="1370743" y="1225316"/>
                      </a:lnTo>
                      <a:cubicBezTo>
                        <a:pt x="1360925" y="1242320"/>
                        <a:pt x="1339181" y="1248147"/>
                        <a:pt x="1322176" y="1238330"/>
                      </a:cubicBezTo>
                      <a:lnTo>
                        <a:pt x="956871" y="1027420"/>
                      </a:lnTo>
                      <a:lnTo>
                        <a:pt x="1173548" y="1402716"/>
                      </a:lnTo>
                      <a:cubicBezTo>
                        <a:pt x="1183365" y="1419720"/>
                        <a:pt x="1177539" y="1441464"/>
                        <a:pt x="1160534" y="1451282"/>
                      </a:cubicBezTo>
                      <a:lnTo>
                        <a:pt x="1037380" y="1522385"/>
                      </a:lnTo>
                      <a:cubicBezTo>
                        <a:pt x="1020376" y="1532202"/>
                        <a:pt x="998632" y="1526376"/>
                        <a:pt x="988814" y="1509372"/>
                      </a:cubicBezTo>
                      <a:lnTo>
                        <a:pt x="854179" y="1276176"/>
                      </a:lnTo>
                      <a:lnTo>
                        <a:pt x="854179" y="1570852"/>
                      </a:lnTo>
                      <a:cubicBezTo>
                        <a:pt x="854178" y="1590487"/>
                        <a:pt x="838260" y="1606404"/>
                        <a:pt x="818626" y="1606405"/>
                      </a:cubicBezTo>
                      <a:lnTo>
                        <a:pt x="676420" y="1606405"/>
                      </a:lnTo>
                      <a:cubicBezTo>
                        <a:pt x="656784" y="1606405"/>
                        <a:pt x="640867" y="1590487"/>
                        <a:pt x="640866" y="1570852"/>
                      </a:cubicBezTo>
                      <a:lnTo>
                        <a:pt x="640866" y="1244178"/>
                      </a:lnTo>
                      <a:lnTo>
                        <a:pt x="482507" y="1518466"/>
                      </a:lnTo>
                      <a:cubicBezTo>
                        <a:pt x="472689" y="1535471"/>
                        <a:pt x="450945" y="1541296"/>
                        <a:pt x="433940" y="1531480"/>
                      </a:cubicBezTo>
                      <a:lnTo>
                        <a:pt x="310786" y="1460377"/>
                      </a:lnTo>
                      <a:cubicBezTo>
                        <a:pt x="293782" y="1450559"/>
                        <a:pt x="287955" y="1428814"/>
                        <a:pt x="297773" y="1411810"/>
                      </a:cubicBezTo>
                      <a:lnTo>
                        <a:pt x="508683" y="1046504"/>
                      </a:lnTo>
                      <a:lnTo>
                        <a:pt x="133386" y="1263181"/>
                      </a:lnTo>
                      <a:cubicBezTo>
                        <a:pt x="116382" y="1272999"/>
                        <a:pt x="94637" y="1267172"/>
                        <a:pt x="84820" y="1250168"/>
                      </a:cubicBezTo>
                      <a:lnTo>
                        <a:pt x="13717" y="1127014"/>
                      </a:lnTo>
                      <a:cubicBezTo>
                        <a:pt x="3899" y="1110009"/>
                        <a:pt x="9726" y="1088265"/>
                        <a:pt x="26730" y="1078448"/>
                      </a:cubicBezTo>
                      <a:lnTo>
                        <a:pt x="308264" y="915904"/>
                      </a:lnTo>
                      <a:lnTo>
                        <a:pt x="35554" y="915904"/>
                      </a:lnTo>
                      <a:cubicBezTo>
                        <a:pt x="15918" y="915904"/>
                        <a:pt x="0" y="899986"/>
                        <a:pt x="0" y="880351"/>
                      </a:cubicBezTo>
                      <a:close/>
                    </a:path>
                  </a:pathLst>
                </a:custGeom>
                <a:solidFill>
                  <a:srgbClr val="7030A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66"/>
                <p:cNvSpPr/>
                <p:nvPr/>
              </p:nvSpPr>
              <p:spPr>
                <a:xfrm rot="8286032">
                  <a:off x="6690716" y="708698"/>
                  <a:ext cx="170999" cy="170999"/>
                </a:xfrm>
                <a:custGeom>
                  <a:avLst/>
                  <a:gdLst>
                    <a:gd name="connsiteX0" fmla="*/ 0 w 777240"/>
                    <a:gd name="connsiteY0" fmla="*/ 459723 h 777240"/>
                    <a:gd name="connsiteX1" fmla="*/ 0 w 777240"/>
                    <a:gd name="connsiteY1" fmla="*/ 317517 h 777240"/>
                    <a:gd name="connsiteX2" fmla="*/ 35553 w 777240"/>
                    <a:gd name="connsiteY2" fmla="*/ 281964 h 777240"/>
                    <a:gd name="connsiteX3" fmla="*/ 281964 w 777240"/>
                    <a:gd name="connsiteY3" fmla="*/ 281964 h 777240"/>
                    <a:gd name="connsiteX4" fmla="*/ 281964 w 777240"/>
                    <a:gd name="connsiteY4" fmla="*/ 35553 h 777240"/>
                    <a:gd name="connsiteX5" fmla="*/ 317517 w 777240"/>
                    <a:gd name="connsiteY5" fmla="*/ 0 h 777240"/>
                    <a:gd name="connsiteX6" fmla="*/ 459723 w 777240"/>
                    <a:gd name="connsiteY6" fmla="*/ 0 h 777240"/>
                    <a:gd name="connsiteX7" fmla="*/ 495276 w 777240"/>
                    <a:gd name="connsiteY7" fmla="*/ 35553 h 777240"/>
                    <a:gd name="connsiteX8" fmla="*/ 495276 w 777240"/>
                    <a:gd name="connsiteY8" fmla="*/ 281964 h 777240"/>
                    <a:gd name="connsiteX9" fmla="*/ 741687 w 777240"/>
                    <a:gd name="connsiteY9" fmla="*/ 281964 h 777240"/>
                    <a:gd name="connsiteX10" fmla="*/ 777240 w 777240"/>
                    <a:gd name="connsiteY10" fmla="*/ 317517 h 777240"/>
                    <a:gd name="connsiteX11" fmla="*/ 777240 w 777240"/>
                    <a:gd name="connsiteY11" fmla="*/ 459723 h 777240"/>
                    <a:gd name="connsiteX12" fmla="*/ 741687 w 777240"/>
                    <a:gd name="connsiteY12" fmla="*/ 495276 h 777240"/>
                    <a:gd name="connsiteX13" fmla="*/ 495276 w 777240"/>
                    <a:gd name="connsiteY13" fmla="*/ 495276 h 777240"/>
                    <a:gd name="connsiteX14" fmla="*/ 495276 w 777240"/>
                    <a:gd name="connsiteY14" fmla="*/ 741687 h 777240"/>
                    <a:gd name="connsiteX15" fmla="*/ 459723 w 777240"/>
                    <a:gd name="connsiteY15" fmla="*/ 777240 h 777240"/>
                    <a:gd name="connsiteX16" fmla="*/ 317517 w 777240"/>
                    <a:gd name="connsiteY16" fmla="*/ 777240 h 777240"/>
                    <a:gd name="connsiteX17" fmla="*/ 281964 w 777240"/>
                    <a:gd name="connsiteY17" fmla="*/ 741687 h 777240"/>
                    <a:gd name="connsiteX18" fmla="*/ 281964 w 777240"/>
                    <a:gd name="connsiteY18" fmla="*/ 495276 h 777240"/>
                    <a:gd name="connsiteX19" fmla="*/ 35553 w 777240"/>
                    <a:gd name="connsiteY19" fmla="*/ 495276 h 777240"/>
                    <a:gd name="connsiteX20" fmla="*/ 0 w 777240"/>
                    <a:gd name="connsiteY20" fmla="*/ 459723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7240" h="777240">
                      <a:moveTo>
                        <a:pt x="0" y="459723"/>
                      </a:moveTo>
                      <a:lnTo>
                        <a:pt x="0" y="317517"/>
                      </a:lnTo>
                      <a:cubicBezTo>
                        <a:pt x="0" y="297882"/>
                        <a:pt x="15918" y="281964"/>
                        <a:pt x="35553" y="281964"/>
                      </a:cubicBezTo>
                      <a:lnTo>
                        <a:pt x="281964" y="281964"/>
                      </a:lnTo>
                      <a:lnTo>
                        <a:pt x="281964" y="35553"/>
                      </a:lnTo>
                      <a:cubicBezTo>
                        <a:pt x="281964" y="15918"/>
                        <a:pt x="297882" y="0"/>
                        <a:pt x="317517" y="0"/>
                      </a:cubicBezTo>
                      <a:lnTo>
                        <a:pt x="459723" y="0"/>
                      </a:lnTo>
                      <a:cubicBezTo>
                        <a:pt x="479358" y="0"/>
                        <a:pt x="495276" y="15918"/>
                        <a:pt x="495276" y="35553"/>
                      </a:cubicBezTo>
                      <a:lnTo>
                        <a:pt x="495276" y="281964"/>
                      </a:lnTo>
                      <a:lnTo>
                        <a:pt x="741687" y="281964"/>
                      </a:lnTo>
                      <a:cubicBezTo>
                        <a:pt x="761322" y="281964"/>
                        <a:pt x="777240" y="297882"/>
                        <a:pt x="777240" y="317517"/>
                      </a:cubicBezTo>
                      <a:lnTo>
                        <a:pt x="777240" y="459723"/>
                      </a:lnTo>
                      <a:cubicBezTo>
                        <a:pt x="777240" y="479358"/>
                        <a:pt x="761322" y="495276"/>
                        <a:pt x="741687" y="495276"/>
                      </a:cubicBezTo>
                      <a:lnTo>
                        <a:pt x="495276" y="495276"/>
                      </a:lnTo>
                      <a:lnTo>
                        <a:pt x="495276" y="741687"/>
                      </a:lnTo>
                      <a:cubicBezTo>
                        <a:pt x="495276" y="761322"/>
                        <a:pt x="479358" y="777240"/>
                        <a:pt x="459723" y="777240"/>
                      </a:cubicBezTo>
                      <a:lnTo>
                        <a:pt x="317517" y="777240"/>
                      </a:lnTo>
                      <a:cubicBezTo>
                        <a:pt x="297882" y="777240"/>
                        <a:pt x="281964" y="761322"/>
                        <a:pt x="281964" y="741687"/>
                      </a:cubicBezTo>
                      <a:lnTo>
                        <a:pt x="281964" y="495276"/>
                      </a:lnTo>
                      <a:lnTo>
                        <a:pt x="35553" y="495276"/>
                      </a:lnTo>
                      <a:cubicBezTo>
                        <a:pt x="15918" y="495276"/>
                        <a:pt x="0" y="479358"/>
                        <a:pt x="0" y="459723"/>
                      </a:cubicBezTo>
                      <a:close/>
                    </a:path>
                  </a:pathLst>
                </a:custGeom>
                <a:solidFill>
                  <a:schemeClr val="accent2">
                    <a:lumMod val="60000"/>
                    <a:lumOff val="40000"/>
                  </a:scheme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pic>
        <p:nvPicPr>
          <p:cNvPr id="83" name="图片 82"/>
          <p:cNvPicPr>
            <a:picLocks noChangeAspect="1"/>
          </p:cNvPicPr>
          <p:nvPr/>
        </p:nvPicPr>
        <p:blipFill>
          <a:blip r:embed="rId5"/>
          <a:stretch>
            <a:fillRect/>
          </a:stretch>
        </p:blipFill>
        <p:spPr>
          <a:xfrm>
            <a:off x="-529" y="5013875"/>
            <a:ext cx="12193057" cy="1950889"/>
          </a:xfrm>
          <a:prstGeom prst="rect">
            <a:avLst/>
          </a:prstGeom>
        </p:spPr>
      </p:pic>
      <p:pic>
        <p:nvPicPr>
          <p:cNvPr id="85" name="图片 84"/>
          <p:cNvPicPr>
            <a:picLocks noChangeAspect="1"/>
          </p:cNvPicPr>
          <p:nvPr/>
        </p:nvPicPr>
        <p:blipFill>
          <a:blip r:embed="rId6"/>
          <a:stretch>
            <a:fillRect/>
          </a:stretch>
        </p:blipFill>
        <p:spPr>
          <a:xfrm>
            <a:off x="11052978" y="-72"/>
            <a:ext cx="1139022" cy="1292507"/>
          </a:xfrm>
          <a:prstGeom prst="rect">
            <a:avLst/>
          </a:prstGeom>
        </p:spPr>
      </p:pic>
      <p:pic>
        <p:nvPicPr>
          <p:cNvPr id="86" name="图片 85"/>
          <p:cNvPicPr>
            <a:picLocks noChangeAspect="1"/>
          </p:cNvPicPr>
          <p:nvPr/>
        </p:nvPicPr>
        <p:blipFill>
          <a:blip r:embed="rId7"/>
          <a:stretch>
            <a:fillRect/>
          </a:stretch>
        </p:blipFill>
        <p:spPr>
          <a:xfrm>
            <a:off x="535012" y="-72"/>
            <a:ext cx="1719221" cy="1676545"/>
          </a:xfrm>
          <a:prstGeom prst="rect">
            <a:avLst/>
          </a:prstGeom>
        </p:spPr>
      </p:pic>
      <p:sp>
        <p:nvSpPr>
          <p:cNvPr id="2" name="日期版面配置區 1">
            <a:extLst>
              <a:ext uri="{FF2B5EF4-FFF2-40B4-BE49-F238E27FC236}">
                <a16:creationId xmlns:a16="http://schemas.microsoft.com/office/drawing/2014/main" id="{1D5E663C-A954-40C8-9754-FDEA2EC92443}"/>
              </a:ext>
            </a:extLst>
          </p:cNvPr>
          <p:cNvSpPr>
            <a:spLocks noGrp="1"/>
          </p:cNvSpPr>
          <p:nvPr>
            <p:ph type="dt" sz="half" idx="10"/>
          </p:nvPr>
        </p:nvSpPr>
        <p:spPr/>
        <p:txBody>
          <a:bodyPr/>
          <a:lstStyle/>
          <a:p>
            <a:fld id="{D5210A63-6309-4B92-B072-48B0CBE27F59}" type="datetime3">
              <a:rPr lang="zh-CN" altLang="en-US" smtClean="0"/>
              <a:t>2024年5月25日星期六</a:t>
            </a:fld>
            <a:endParaRPr lang="zh-CN" altLang="en-US"/>
          </a:p>
        </p:txBody>
      </p:sp>
      <p:sp>
        <p:nvSpPr>
          <p:cNvPr id="3" name="投影片編號版面配置區 2">
            <a:extLst>
              <a:ext uri="{FF2B5EF4-FFF2-40B4-BE49-F238E27FC236}">
                <a16:creationId xmlns:a16="http://schemas.microsoft.com/office/drawing/2014/main" id="{518CC46D-CB5D-47FF-8490-97177FF3A5E7}"/>
              </a:ext>
            </a:extLst>
          </p:cNvPr>
          <p:cNvSpPr>
            <a:spLocks noGrp="1"/>
          </p:cNvSpPr>
          <p:nvPr>
            <p:ph type="sldNum" sz="quarter" idx="12"/>
          </p:nvPr>
        </p:nvSpPr>
        <p:spPr/>
        <p:txBody>
          <a:bodyPr/>
          <a:lstStyle/>
          <a:p>
            <a:fld id="{4F2C8810-9F3D-4F9A-81B8-042C148954C9}" type="slidenum">
              <a:rPr lang="zh-CN" altLang="en-US" smtClean="0"/>
              <a:t>4</a:t>
            </a:fld>
            <a:endParaRPr lang="zh-CN" altLang="en-US"/>
          </a:p>
        </p:txBody>
      </p:sp>
    </p:spTree>
    <p:extLst>
      <p:ext uri="{BB962C8B-B14F-4D97-AF65-F5344CB8AC3E}">
        <p14:creationId xmlns:p14="http://schemas.microsoft.com/office/powerpoint/2010/main" val="59191085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additive="base">
                                        <p:cTn id="7" dur="500" fill="hold"/>
                                        <p:tgtEl>
                                          <p:spTgt spid="85"/>
                                        </p:tgtEl>
                                        <p:attrNameLst>
                                          <p:attrName>ppt_x</p:attrName>
                                        </p:attrNameLst>
                                      </p:cBhvr>
                                      <p:tavLst>
                                        <p:tav tm="0">
                                          <p:val>
                                            <p:strVal val="1+#ppt_w/2"/>
                                          </p:val>
                                        </p:tav>
                                        <p:tav tm="100000">
                                          <p:val>
                                            <p:strVal val="#ppt_x"/>
                                          </p:val>
                                        </p:tav>
                                      </p:tavLst>
                                    </p:anim>
                                    <p:anim calcmode="lin" valueType="num">
                                      <p:cBhvr additive="base">
                                        <p:cTn id="8" dur="500" fill="hold"/>
                                        <p:tgtEl>
                                          <p:spTgt spid="85"/>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86"/>
                                        </p:tgtEl>
                                        <p:attrNameLst>
                                          <p:attrName>style.visibility</p:attrName>
                                        </p:attrNameLst>
                                      </p:cBhvr>
                                      <p:to>
                                        <p:strVal val="visible"/>
                                      </p:to>
                                    </p:set>
                                    <p:anim calcmode="lin" valueType="num">
                                      <p:cBhvr additive="base">
                                        <p:cTn id="11" dur="500" fill="hold"/>
                                        <p:tgtEl>
                                          <p:spTgt spid="86"/>
                                        </p:tgtEl>
                                        <p:attrNameLst>
                                          <p:attrName>ppt_x</p:attrName>
                                        </p:attrNameLst>
                                      </p:cBhvr>
                                      <p:tavLst>
                                        <p:tav tm="0">
                                          <p:val>
                                            <p:strVal val="0-#ppt_w/2"/>
                                          </p:val>
                                        </p:tav>
                                        <p:tav tm="100000">
                                          <p:val>
                                            <p:strVal val="#ppt_x"/>
                                          </p:val>
                                        </p:tav>
                                      </p:tavLst>
                                    </p:anim>
                                    <p:anim calcmode="lin" valueType="num">
                                      <p:cBhvr additive="base">
                                        <p:cTn id="12" dur="500" fill="hold"/>
                                        <p:tgtEl>
                                          <p:spTgt spid="86"/>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83"/>
                                        </p:tgtEl>
                                        <p:attrNameLst>
                                          <p:attrName>style.visibility</p:attrName>
                                        </p:attrNameLst>
                                      </p:cBhvr>
                                      <p:to>
                                        <p:strVal val="visible"/>
                                      </p:to>
                                    </p:set>
                                    <p:anim calcmode="lin" valueType="num">
                                      <p:cBhvr>
                                        <p:cTn id="16" dur="500" fill="hold"/>
                                        <p:tgtEl>
                                          <p:spTgt spid="83"/>
                                        </p:tgtEl>
                                        <p:attrNameLst>
                                          <p:attrName>ppt_w</p:attrName>
                                        </p:attrNameLst>
                                      </p:cBhvr>
                                      <p:tavLst>
                                        <p:tav tm="0">
                                          <p:val>
                                            <p:fltVal val="0"/>
                                          </p:val>
                                        </p:tav>
                                        <p:tav tm="100000">
                                          <p:val>
                                            <p:strVal val="#ppt_w"/>
                                          </p:val>
                                        </p:tav>
                                      </p:tavLst>
                                    </p:anim>
                                    <p:anim calcmode="lin" valueType="num">
                                      <p:cBhvr>
                                        <p:cTn id="17" dur="500" fill="hold"/>
                                        <p:tgtEl>
                                          <p:spTgt spid="83"/>
                                        </p:tgtEl>
                                        <p:attrNameLst>
                                          <p:attrName>ppt_h</p:attrName>
                                        </p:attrNameLst>
                                      </p:cBhvr>
                                      <p:tavLst>
                                        <p:tav tm="0">
                                          <p:val>
                                            <p:fltVal val="0"/>
                                          </p:val>
                                        </p:tav>
                                        <p:tav tm="100000">
                                          <p:val>
                                            <p:strVal val="#ppt_h"/>
                                          </p:val>
                                        </p:tav>
                                      </p:tavLst>
                                    </p:anim>
                                    <p:animEffect transition="in" filter="fade">
                                      <p:cBhvr>
                                        <p:cTn id="18" dur="500"/>
                                        <p:tgtEl>
                                          <p:spTgt spid="83"/>
                                        </p:tgtEl>
                                      </p:cBhvr>
                                    </p:animEffect>
                                  </p:childTnLst>
                                </p:cTn>
                              </p:par>
                            </p:childTnLst>
                          </p:cTn>
                        </p:par>
                        <p:par>
                          <p:cTn id="19" fill="hold">
                            <p:stCondLst>
                              <p:cond delay="1000"/>
                            </p:stCondLst>
                            <p:childTnLst>
                              <p:par>
                                <p:cTn id="20" presetID="42"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3580848" y="150461"/>
            <a:ext cx="5413609" cy="1573320"/>
            <a:chOff x="3580848" y="-78139"/>
            <a:chExt cx="5413609" cy="1573320"/>
          </a:xfrm>
        </p:grpSpPr>
        <p:grpSp>
          <p:nvGrpSpPr>
            <p:cNvPr id="9" name="组合 8"/>
            <p:cNvGrpSpPr/>
            <p:nvPr/>
          </p:nvGrpSpPr>
          <p:grpSpPr>
            <a:xfrm>
              <a:off x="3580848" y="-78139"/>
              <a:ext cx="5413609" cy="1573320"/>
              <a:chOff x="3580848" y="-78139"/>
              <a:chExt cx="5413609" cy="1573320"/>
            </a:xfrm>
          </p:grpSpPr>
          <p:pic>
            <p:nvPicPr>
              <p:cNvPr id="20" name="图片 19"/>
              <p:cNvPicPr>
                <a:picLocks noChangeAspect="1"/>
              </p:cNvPicPr>
              <p:nvPr/>
            </p:nvPicPr>
            <p:blipFill>
              <a:blip r:embed="rId3"/>
              <a:stretch>
                <a:fillRect/>
              </a:stretch>
            </p:blipFill>
            <p:spPr>
              <a:xfrm>
                <a:off x="3580848" y="70030"/>
                <a:ext cx="1461428" cy="1425151"/>
              </a:xfrm>
              <a:prstGeom prst="rect">
                <a:avLst/>
              </a:prstGeom>
            </p:spPr>
          </p:pic>
          <p:pic>
            <p:nvPicPr>
              <p:cNvPr id="21" name="图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96112" y="-78139"/>
                <a:ext cx="1998345" cy="1408939"/>
              </a:xfrm>
              <a:prstGeom prst="rect">
                <a:avLst/>
              </a:prstGeom>
            </p:spPr>
          </p:pic>
        </p:grpSp>
        <p:grpSp>
          <p:nvGrpSpPr>
            <p:cNvPr id="10" name="组合 9"/>
            <p:cNvGrpSpPr/>
            <p:nvPr/>
          </p:nvGrpSpPr>
          <p:grpSpPr>
            <a:xfrm>
              <a:off x="4800928" y="309946"/>
              <a:ext cx="2835887" cy="789045"/>
              <a:chOff x="4618048" y="1578948"/>
              <a:chExt cx="2835887" cy="789045"/>
            </a:xfrm>
          </p:grpSpPr>
          <p:grpSp>
            <p:nvGrpSpPr>
              <p:cNvPr id="11" name="组合 10"/>
              <p:cNvGrpSpPr/>
              <p:nvPr/>
            </p:nvGrpSpPr>
            <p:grpSpPr>
              <a:xfrm>
                <a:off x="4691062" y="1578948"/>
                <a:ext cx="2579370" cy="789045"/>
                <a:chOff x="5055870" y="2121795"/>
                <a:chExt cx="2579370" cy="789045"/>
              </a:xfrm>
            </p:grpSpPr>
            <p:sp>
              <p:nvSpPr>
                <p:cNvPr id="13" name="流程图: 终止 12"/>
                <p:cNvSpPr/>
                <p:nvPr/>
              </p:nvSpPr>
              <p:spPr>
                <a:xfrm>
                  <a:off x="5204460" y="2278070"/>
                  <a:ext cx="2430780" cy="632770"/>
                </a:xfrm>
                <a:prstGeom prst="flowChartTerminator">
                  <a:avLst/>
                </a:prstGeom>
                <a:solidFill>
                  <a:srgbClr val="FD8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5055870" y="2121795"/>
                  <a:ext cx="2430780" cy="632770"/>
                  <a:chOff x="5055870" y="2121795"/>
                  <a:chExt cx="2430780" cy="632770"/>
                </a:xfrm>
              </p:grpSpPr>
              <p:grpSp>
                <p:nvGrpSpPr>
                  <p:cNvPr id="15" name="组合 14"/>
                  <p:cNvGrpSpPr/>
                  <p:nvPr/>
                </p:nvGrpSpPr>
                <p:grpSpPr>
                  <a:xfrm>
                    <a:off x="5055870" y="2121795"/>
                    <a:ext cx="2430780" cy="632770"/>
                    <a:chOff x="5055870" y="2121795"/>
                    <a:chExt cx="2430780" cy="632770"/>
                  </a:xfrm>
                </p:grpSpPr>
                <p:sp>
                  <p:nvSpPr>
                    <p:cNvPr id="18" name="任意多边形 17"/>
                    <p:cNvSpPr/>
                    <p:nvPr/>
                  </p:nvSpPr>
                  <p:spPr>
                    <a:xfrm>
                      <a:off x="5055870" y="2121795"/>
                      <a:ext cx="1344930" cy="632770"/>
                    </a:xfrm>
                    <a:custGeom>
                      <a:avLst/>
                      <a:gdLst>
                        <a:gd name="connsiteX0" fmla="*/ 391063 w 1344930"/>
                        <a:gd name="connsiteY0" fmla="*/ 0 h 632770"/>
                        <a:gd name="connsiteX1" fmla="*/ 1344930 w 1344930"/>
                        <a:gd name="connsiteY1" fmla="*/ 0 h 632770"/>
                        <a:gd name="connsiteX2" fmla="*/ 1344930 w 1344930"/>
                        <a:gd name="connsiteY2" fmla="*/ 632770 h 632770"/>
                        <a:gd name="connsiteX3" fmla="*/ 391063 w 1344930"/>
                        <a:gd name="connsiteY3" fmla="*/ 632770 h 632770"/>
                        <a:gd name="connsiteX4" fmla="*/ 0 w 1344930"/>
                        <a:gd name="connsiteY4" fmla="*/ 316385 h 632770"/>
                        <a:gd name="connsiteX5" fmla="*/ 391063 w 1344930"/>
                        <a:gd name="connsiteY5" fmla="*/ 0 h 632770"/>
                        <a:gd name="connsiteX0" fmla="*/ 1344930 w 1436370"/>
                        <a:gd name="connsiteY0" fmla="*/ 632770 h 724210"/>
                        <a:gd name="connsiteX1" fmla="*/ 391063 w 1436370"/>
                        <a:gd name="connsiteY1" fmla="*/ 632770 h 724210"/>
                        <a:gd name="connsiteX2" fmla="*/ 0 w 1436370"/>
                        <a:gd name="connsiteY2" fmla="*/ 316385 h 724210"/>
                        <a:gd name="connsiteX3" fmla="*/ 391063 w 1436370"/>
                        <a:gd name="connsiteY3" fmla="*/ 0 h 724210"/>
                        <a:gd name="connsiteX4" fmla="*/ 1344930 w 1436370"/>
                        <a:gd name="connsiteY4" fmla="*/ 0 h 724210"/>
                        <a:gd name="connsiteX5" fmla="*/ 1436370 w 1436370"/>
                        <a:gd name="connsiteY5" fmla="*/ 724210 h 724210"/>
                        <a:gd name="connsiteX0" fmla="*/ 1344930 w 1344930"/>
                        <a:gd name="connsiteY0" fmla="*/ 632770 h 632770"/>
                        <a:gd name="connsiteX1" fmla="*/ 391063 w 1344930"/>
                        <a:gd name="connsiteY1" fmla="*/ 632770 h 632770"/>
                        <a:gd name="connsiteX2" fmla="*/ 0 w 1344930"/>
                        <a:gd name="connsiteY2" fmla="*/ 316385 h 632770"/>
                        <a:gd name="connsiteX3" fmla="*/ 391063 w 1344930"/>
                        <a:gd name="connsiteY3" fmla="*/ 0 h 632770"/>
                        <a:gd name="connsiteX4" fmla="*/ 1344930 w 1344930"/>
                        <a:gd name="connsiteY4" fmla="*/ 0 h 632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4930" h="632770">
                          <a:moveTo>
                            <a:pt x="1344930" y="632770"/>
                          </a:moveTo>
                          <a:lnTo>
                            <a:pt x="391063" y="632770"/>
                          </a:lnTo>
                          <a:cubicBezTo>
                            <a:pt x="175106" y="632770"/>
                            <a:pt x="0" y="491129"/>
                            <a:pt x="0" y="316385"/>
                          </a:cubicBezTo>
                          <a:cubicBezTo>
                            <a:pt x="0" y="141641"/>
                            <a:pt x="175106" y="0"/>
                            <a:pt x="391063" y="0"/>
                          </a:cubicBezTo>
                          <a:lnTo>
                            <a:pt x="1344930" y="0"/>
                          </a:lnTo>
                        </a:path>
                      </a:pathLst>
                    </a:custGeom>
                    <a:noFill/>
                    <a:ln w="38100">
                      <a:solidFill>
                        <a:srgbClr val="2730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任意多边形 18"/>
                    <p:cNvSpPr/>
                    <p:nvPr/>
                  </p:nvSpPr>
                  <p:spPr>
                    <a:xfrm>
                      <a:off x="6842760" y="2121795"/>
                      <a:ext cx="643890" cy="632770"/>
                    </a:xfrm>
                    <a:custGeom>
                      <a:avLst/>
                      <a:gdLst>
                        <a:gd name="connsiteX0" fmla="*/ 0 w 643890"/>
                        <a:gd name="connsiteY0" fmla="*/ 0 h 632770"/>
                        <a:gd name="connsiteX1" fmla="*/ 252827 w 643890"/>
                        <a:gd name="connsiteY1" fmla="*/ 0 h 632770"/>
                        <a:gd name="connsiteX2" fmla="*/ 643890 w 643890"/>
                        <a:gd name="connsiteY2" fmla="*/ 316385 h 632770"/>
                        <a:gd name="connsiteX3" fmla="*/ 252827 w 643890"/>
                        <a:gd name="connsiteY3" fmla="*/ 632770 h 632770"/>
                        <a:gd name="connsiteX4" fmla="*/ 0 w 643890"/>
                        <a:gd name="connsiteY4" fmla="*/ 632770 h 632770"/>
                        <a:gd name="connsiteX5" fmla="*/ 0 w 643890"/>
                        <a:gd name="connsiteY5" fmla="*/ 0 h 632770"/>
                        <a:gd name="connsiteX0" fmla="*/ 0 w 643890"/>
                        <a:gd name="connsiteY0" fmla="*/ 632770 h 724210"/>
                        <a:gd name="connsiteX1" fmla="*/ 0 w 643890"/>
                        <a:gd name="connsiteY1" fmla="*/ 0 h 724210"/>
                        <a:gd name="connsiteX2" fmla="*/ 252827 w 643890"/>
                        <a:gd name="connsiteY2" fmla="*/ 0 h 724210"/>
                        <a:gd name="connsiteX3" fmla="*/ 643890 w 643890"/>
                        <a:gd name="connsiteY3" fmla="*/ 316385 h 724210"/>
                        <a:gd name="connsiteX4" fmla="*/ 252827 w 643890"/>
                        <a:gd name="connsiteY4" fmla="*/ 632770 h 724210"/>
                        <a:gd name="connsiteX5" fmla="*/ 91440 w 643890"/>
                        <a:gd name="connsiteY5" fmla="*/ 724210 h 724210"/>
                        <a:gd name="connsiteX0" fmla="*/ 0 w 643890"/>
                        <a:gd name="connsiteY0" fmla="*/ 632770 h 632770"/>
                        <a:gd name="connsiteX1" fmla="*/ 0 w 643890"/>
                        <a:gd name="connsiteY1" fmla="*/ 0 h 632770"/>
                        <a:gd name="connsiteX2" fmla="*/ 252827 w 643890"/>
                        <a:gd name="connsiteY2" fmla="*/ 0 h 632770"/>
                        <a:gd name="connsiteX3" fmla="*/ 643890 w 643890"/>
                        <a:gd name="connsiteY3" fmla="*/ 316385 h 632770"/>
                        <a:gd name="connsiteX4" fmla="*/ 252827 w 643890"/>
                        <a:gd name="connsiteY4" fmla="*/ 632770 h 632770"/>
                        <a:gd name="connsiteX0" fmla="*/ 0 w 643890"/>
                        <a:gd name="connsiteY0" fmla="*/ 0 h 632770"/>
                        <a:gd name="connsiteX1" fmla="*/ 252827 w 643890"/>
                        <a:gd name="connsiteY1" fmla="*/ 0 h 632770"/>
                        <a:gd name="connsiteX2" fmla="*/ 643890 w 643890"/>
                        <a:gd name="connsiteY2" fmla="*/ 316385 h 632770"/>
                        <a:gd name="connsiteX3" fmla="*/ 252827 w 643890"/>
                        <a:gd name="connsiteY3" fmla="*/ 632770 h 632770"/>
                      </a:gdLst>
                      <a:ahLst/>
                      <a:cxnLst>
                        <a:cxn ang="0">
                          <a:pos x="connsiteX0" y="connsiteY0"/>
                        </a:cxn>
                        <a:cxn ang="0">
                          <a:pos x="connsiteX1" y="connsiteY1"/>
                        </a:cxn>
                        <a:cxn ang="0">
                          <a:pos x="connsiteX2" y="connsiteY2"/>
                        </a:cxn>
                        <a:cxn ang="0">
                          <a:pos x="connsiteX3" y="connsiteY3"/>
                        </a:cxn>
                      </a:cxnLst>
                      <a:rect l="l" t="t" r="r" b="b"/>
                      <a:pathLst>
                        <a:path w="643890" h="632770">
                          <a:moveTo>
                            <a:pt x="0" y="0"/>
                          </a:moveTo>
                          <a:lnTo>
                            <a:pt x="252827" y="0"/>
                          </a:lnTo>
                          <a:cubicBezTo>
                            <a:pt x="468784" y="0"/>
                            <a:pt x="643890" y="141641"/>
                            <a:pt x="643890" y="316385"/>
                          </a:cubicBezTo>
                          <a:cubicBezTo>
                            <a:pt x="643890" y="491129"/>
                            <a:pt x="468784" y="632770"/>
                            <a:pt x="252827" y="632770"/>
                          </a:cubicBezTo>
                        </a:path>
                      </a:pathLst>
                    </a:custGeom>
                    <a:noFill/>
                    <a:ln w="38100">
                      <a:solidFill>
                        <a:srgbClr val="2730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cxnSp>
                <p:nvCxnSpPr>
                  <p:cNvPr id="16" name="直接连接符 15"/>
                  <p:cNvCxnSpPr/>
                  <p:nvPr/>
                </p:nvCxnSpPr>
                <p:spPr>
                  <a:xfrm>
                    <a:off x="6480881" y="2121795"/>
                    <a:ext cx="255199" cy="0"/>
                  </a:xfrm>
                  <a:prstGeom prst="line">
                    <a:avLst/>
                  </a:prstGeom>
                  <a:ln w="38100" cap="rnd">
                    <a:solidFill>
                      <a:srgbClr val="2A3364"/>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526601" y="2754565"/>
                    <a:ext cx="514279" cy="0"/>
                  </a:xfrm>
                  <a:prstGeom prst="line">
                    <a:avLst/>
                  </a:prstGeom>
                  <a:ln w="38100" cap="rnd">
                    <a:solidFill>
                      <a:srgbClr val="2A3364"/>
                    </a:solidFill>
                  </a:ln>
                </p:spPr>
                <p:style>
                  <a:lnRef idx="1">
                    <a:schemeClr val="accent1"/>
                  </a:lnRef>
                  <a:fillRef idx="0">
                    <a:schemeClr val="accent1"/>
                  </a:fillRef>
                  <a:effectRef idx="0">
                    <a:schemeClr val="accent1"/>
                  </a:effectRef>
                  <a:fontRef idx="minor">
                    <a:schemeClr val="tx1"/>
                  </a:fontRef>
                </p:style>
              </p:cxnSp>
            </p:grpSp>
          </p:grpSp>
          <p:sp>
            <p:nvSpPr>
              <p:cNvPr id="12" name="文本框 11"/>
              <p:cNvSpPr txBox="1"/>
              <p:nvPr/>
            </p:nvSpPr>
            <p:spPr>
              <a:xfrm>
                <a:off x="4618048" y="1653010"/>
                <a:ext cx="2835887" cy="584775"/>
              </a:xfrm>
              <a:prstGeom prst="rect">
                <a:avLst/>
              </a:prstGeom>
              <a:noFill/>
            </p:spPr>
            <p:txBody>
              <a:bodyPr wrap="square" rtlCol="0">
                <a:spAutoFit/>
              </a:bodyPr>
              <a:lstStyle/>
              <a:p>
                <a:pPr algn="ctr"/>
                <a:r>
                  <a:rPr lang="zh-TW" altLang="en-US" sz="3200" dirty="0">
                    <a:solidFill>
                      <a:schemeClr val="lt1"/>
                    </a:solidFill>
                    <a:latin typeface="Arial"/>
                    <a:ea typeface="Arial"/>
                    <a:cs typeface="Arial"/>
                    <a:sym typeface="Arial"/>
                  </a:rPr>
                  <a:t>魔術科學社</a:t>
                </a:r>
                <a:endParaRPr lang="zh-CN" altLang="en-US" sz="3200" dirty="0">
                  <a:solidFill>
                    <a:schemeClr val="bg1"/>
                  </a:solidFill>
                  <a:latin typeface="印品粗朗体" panose="02000000000000000000" pitchFamily="2" charset="-122"/>
                  <a:ea typeface="印品粗朗体" panose="02000000000000000000" pitchFamily="2" charset="-122"/>
                </a:endParaRPr>
              </a:p>
            </p:txBody>
          </p:sp>
        </p:grpSp>
      </p:grpSp>
      <p:grpSp>
        <p:nvGrpSpPr>
          <p:cNvPr id="33" name="组合 32"/>
          <p:cNvGrpSpPr/>
          <p:nvPr/>
        </p:nvGrpSpPr>
        <p:grpSpPr>
          <a:xfrm>
            <a:off x="4571570" y="2111866"/>
            <a:ext cx="3240600" cy="3130694"/>
            <a:chOff x="4571570" y="2111866"/>
            <a:chExt cx="3240600" cy="3130694"/>
          </a:xfrm>
        </p:grpSpPr>
        <p:grpSp>
          <p:nvGrpSpPr>
            <p:cNvPr id="27" name="组合 26"/>
            <p:cNvGrpSpPr/>
            <p:nvPr/>
          </p:nvGrpSpPr>
          <p:grpSpPr>
            <a:xfrm>
              <a:off x="4571570" y="2111866"/>
              <a:ext cx="3130694" cy="3130694"/>
              <a:chOff x="4571570" y="2111866"/>
              <a:chExt cx="3130694" cy="3130694"/>
            </a:xfrm>
          </p:grpSpPr>
          <p:sp>
            <p:nvSpPr>
              <p:cNvPr id="26" name="椭圆 25"/>
              <p:cNvSpPr/>
              <p:nvPr/>
            </p:nvSpPr>
            <p:spPr>
              <a:xfrm>
                <a:off x="4571570" y="2111866"/>
                <a:ext cx="3130694" cy="3130694"/>
              </a:xfrm>
              <a:prstGeom prst="ellipse">
                <a:avLst/>
              </a:prstGeom>
              <a:solidFill>
                <a:srgbClr val="FD887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5" name="图片 24"/>
              <p:cNvPicPr>
                <a:picLocks noChangeAspect="1"/>
              </p:cNvPicPr>
              <p:nvPr/>
            </p:nvPicPr>
            <p:blipFill rotWithShape="1">
              <a:blip r:embed="rId5" cstate="print">
                <a:extLst>
                  <a:ext uri="{28A0092B-C50C-407E-A947-70E740481C1C}">
                    <a14:useLocalDpi xmlns:a14="http://schemas.microsoft.com/office/drawing/2010/main" val="0"/>
                  </a:ext>
                </a:extLst>
              </a:blip>
              <a:srcRect l="24153" t="7198" r="15251" b="3072"/>
              <a:stretch/>
            </p:blipFill>
            <p:spPr>
              <a:xfrm>
                <a:off x="4925337" y="2424248"/>
                <a:ext cx="2423160" cy="2529841"/>
              </a:xfrm>
              <a:prstGeom prst="rect">
                <a:avLst/>
              </a:prstGeom>
            </p:spPr>
          </p:pic>
        </p:grpSp>
        <p:grpSp>
          <p:nvGrpSpPr>
            <p:cNvPr id="28" name="组合 27"/>
            <p:cNvGrpSpPr/>
            <p:nvPr/>
          </p:nvGrpSpPr>
          <p:grpSpPr>
            <a:xfrm>
              <a:off x="4751788" y="2183693"/>
              <a:ext cx="3060382" cy="2987040"/>
              <a:chOff x="1051009" y="2407920"/>
              <a:chExt cx="2434340" cy="2376001"/>
            </a:xfrm>
          </p:grpSpPr>
          <p:sp>
            <p:nvSpPr>
              <p:cNvPr id="29" name="任意多边形 28"/>
              <p:cNvSpPr/>
              <p:nvPr/>
            </p:nvSpPr>
            <p:spPr>
              <a:xfrm>
                <a:off x="1203408" y="2784610"/>
                <a:ext cx="153931" cy="208898"/>
              </a:xfrm>
              <a:custGeom>
                <a:avLst/>
                <a:gdLst>
                  <a:gd name="connsiteX0" fmla="*/ 292324 w 2261329"/>
                  <a:gd name="connsiteY0" fmla="*/ 0 h 1376599"/>
                  <a:gd name="connsiteX1" fmla="*/ 293987 w 2261329"/>
                  <a:gd name="connsiteY1" fmla="*/ 449 h 1376599"/>
                  <a:gd name="connsiteX2" fmla="*/ 386241 w 2261329"/>
                  <a:gd name="connsiteY2" fmla="*/ 36229 h 1376599"/>
                  <a:gd name="connsiteX3" fmla="*/ 2260479 w 2261329"/>
                  <a:gd name="connsiteY3" fmla="*/ 876875 h 1376599"/>
                  <a:gd name="connsiteX4" fmla="*/ 2261329 w 2261329"/>
                  <a:gd name="connsiteY4" fmla="*/ 893699 h 1376599"/>
                  <a:gd name="connsiteX5" fmla="*/ 2167970 w 2261329"/>
                  <a:gd name="connsiteY5" fmla="*/ 1356122 h 1376599"/>
                  <a:gd name="connsiteX6" fmla="*/ 2158106 w 2261329"/>
                  <a:gd name="connsiteY6" fmla="*/ 1376599 h 1376599"/>
                  <a:gd name="connsiteX7" fmla="*/ 2066657 w 2261329"/>
                  <a:gd name="connsiteY7" fmla="*/ 1341131 h 1376599"/>
                  <a:gd name="connsiteX8" fmla="*/ 180423 w 2261329"/>
                  <a:gd name="connsiteY8" fmla="*/ 495105 h 1376599"/>
                  <a:gd name="connsiteX9" fmla="*/ 14365 w 2261329"/>
                  <a:gd name="connsiteY9" fmla="*/ 398967 h 1376599"/>
                  <a:gd name="connsiteX10" fmla="*/ 0 w 2261329"/>
                  <a:gd name="connsiteY10" fmla="*/ 387036 h 1376599"/>
                  <a:gd name="connsiteX11" fmla="*/ 28714 w 2261329"/>
                  <a:gd name="connsiteY11" fmla="*/ 327428 h 1376599"/>
                  <a:gd name="connsiteX12" fmla="*/ 233286 w 2261329"/>
                  <a:gd name="connsiteY12" fmla="*/ 53656 h 1376599"/>
                  <a:gd name="connsiteX13" fmla="*/ 292324 w 2261329"/>
                  <a:gd name="connsiteY13" fmla="*/ 0 h 1376599"/>
                  <a:gd name="connsiteX0" fmla="*/ 180423 w 2261329"/>
                  <a:gd name="connsiteY0" fmla="*/ 495105 h 1376599"/>
                  <a:gd name="connsiteX1" fmla="*/ 14365 w 2261329"/>
                  <a:gd name="connsiteY1" fmla="*/ 398967 h 1376599"/>
                  <a:gd name="connsiteX2" fmla="*/ 0 w 2261329"/>
                  <a:gd name="connsiteY2" fmla="*/ 387036 h 1376599"/>
                  <a:gd name="connsiteX3" fmla="*/ 28714 w 2261329"/>
                  <a:gd name="connsiteY3" fmla="*/ 327428 h 1376599"/>
                  <a:gd name="connsiteX4" fmla="*/ 233286 w 2261329"/>
                  <a:gd name="connsiteY4" fmla="*/ 53656 h 1376599"/>
                  <a:gd name="connsiteX5" fmla="*/ 292324 w 2261329"/>
                  <a:gd name="connsiteY5" fmla="*/ 0 h 1376599"/>
                  <a:gd name="connsiteX6" fmla="*/ 293987 w 2261329"/>
                  <a:gd name="connsiteY6" fmla="*/ 449 h 1376599"/>
                  <a:gd name="connsiteX7" fmla="*/ 386241 w 2261329"/>
                  <a:gd name="connsiteY7" fmla="*/ 36229 h 1376599"/>
                  <a:gd name="connsiteX8" fmla="*/ 2260479 w 2261329"/>
                  <a:gd name="connsiteY8" fmla="*/ 876875 h 1376599"/>
                  <a:gd name="connsiteX9" fmla="*/ 2261329 w 2261329"/>
                  <a:gd name="connsiteY9" fmla="*/ 893699 h 1376599"/>
                  <a:gd name="connsiteX10" fmla="*/ 2167970 w 2261329"/>
                  <a:gd name="connsiteY10" fmla="*/ 1356122 h 1376599"/>
                  <a:gd name="connsiteX11" fmla="*/ 2158106 w 2261329"/>
                  <a:gd name="connsiteY11" fmla="*/ 1376599 h 1376599"/>
                  <a:gd name="connsiteX12" fmla="*/ 2066657 w 2261329"/>
                  <a:gd name="connsiteY12" fmla="*/ 1341131 h 1376599"/>
                  <a:gd name="connsiteX13" fmla="*/ 271863 w 2261329"/>
                  <a:gd name="connsiteY13" fmla="*/ 586545 h 1376599"/>
                  <a:gd name="connsiteX0" fmla="*/ 180423 w 2261329"/>
                  <a:gd name="connsiteY0" fmla="*/ 495105 h 1376599"/>
                  <a:gd name="connsiteX1" fmla="*/ 14365 w 2261329"/>
                  <a:gd name="connsiteY1" fmla="*/ 398967 h 1376599"/>
                  <a:gd name="connsiteX2" fmla="*/ 0 w 2261329"/>
                  <a:gd name="connsiteY2" fmla="*/ 387036 h 1376599"/>
                  <a:gd name="connsiteX3" fmla="*/ 28714 w 2261329"/>
                  <a:gd name="connsiteY3" fmla="*/ 327428 h 1376599"/>
                  <a:gd name="connsiteX4" fmla="*/ 233286 w 2261329"/>
                  <a:gd name="connsiteY4" fmla="*/ 53656 h 1376599"/>
                  <a:gd name="connsiteX5" fmla="*/ 292324 w 2261329"/>
                  <a:gd name="connsiteY5" fmla="*/ 0 h 1376599"/>
                  <a:gd name="connsiteX6" fmla="*/ 293987 w 2261329"/>
                  <a:gd name="connsiteY6" fmla="*/ 449 h 1376599"/>
                  <a:gd name="connsiteX7" fmla="*/ 386241 w 2261329"/>
                  <a:gd name="connsiteY7" fmla="*/ 36229 h 1376599"/>
                  <a:gd name="connsiteX8" fmla="*/ 2260479 w 2261329"/>
                  <a:gd name="connsiteY8" fmla="*/ 876875 h 1376599"/>
                  <a:gd name="connsiteX9" fmla="*/ 2261329 w 2261329"/>
                  <a:gd name="connsiteY9" fmla="*/ 893699 h 1376599"/>
                  <a:gd name="connsiteX10" fmla="*/ 2167970 w 2261329"/>
                  <a:gd name="connsiteY10" fmla="*/ 1356122 h 1376599"/>
                  <a:gd name="connsiteX11" fmla="*/ 2158106 w 2261329"/>
                  <a:gd name="connsiteY11" fmla="*/ 1376599 h 1376599"/>
                  <a:gd name="connsiteX12" fmla="*/ 2066657 w 2261329"/>
                  <a:gd name="connsiteY12" fmla="*/ 1341131 h 1376599"/>
                  <a:gd name="connsiteX0" fmla="*/ 14365 w 2261329"/>
                  <a:gd name="connsiteY0" fmla="*/ 398967 h 1376599"/>
                  <a:gd name="connsiteX1" fmla="*/ 0 w 2261329"/>
                  <a:gd name="connsiteY1" fmla="*/ 387036 h 1376599"/>
                  <a:gd name="connsiteX2" fmla="*/ 28714 w 2261329"/>
                  <a:gd name="connsiteY2" fmla="*/ 327428 h 1376599"/>
                  <a:gd name="connsiteX3" fmla="*/ 233286 w 2261329"/>
                  <a:gd name="connsiteY3" fmla="*/ 53656 h 1376599"/>
                  <a:gd name="connsiteX4" fmla="*/ 292324 w 2261329"/>
                  <a:gd name="connsiteY4" fmla="*/ 0 h 1376599"/>
                  <a:gd name="connsiteX5" fmla="*/ 293987 w 2261329"/>
                  <a:gd name="connsiteY5" fmla="*/ 449 h 1376599"/>
                  <a:gd name="connsiteX6" fmla="*/ 386241 w 2261329"/>
                  <a:gd name="connsiteY6" fmla="*/ 36229 h 1376599"/>
                  <a:gd name="connsiteX7" fmla="*/ 2260479 w 2261329"/>
                  <a:gd name="connsiteY7" fmla="*/ 876875 h 1376599"/>
                  <a:gd name="connsiteX8" fmla="*/ 2261329 w 2261329"/>
                  <a:gd name="connsiteY8" fmla="*/ 893699 h 1376599"/>
                  <a:gd name="connsiteX9" fmla="*/ 2167970 w 2261329"/>
                  <a:gd name="connsiteY9" fmla="*/ 1356122 h 1376599"/>
                  <a:gd name="connsiteX10" fmla="*/ 2158106 w 2261329"/>
                  <a:gd name="connsiteY10" fmla="*/ 1376599 h 1376599"/>
                  <a:gd name="connsiteX11" fmla="*/ 2066657 w 2261329"/>
                  <a:gd name="connsiteY11" fmla="*/ 1341131 h 1376599"/>
                  <a:gd name="connsiteX0" fmla="*/ 14365 w 2261329"/>
                  <a:gd name="connsiteY0" fmla="*/ 398967 h 1376599"/>
                  <a:gd name="connsiteX1" fmla="*/ 0 w 2261329"/>
                  <a:gd name="connsiteY1" fmla="*/ 387036 h 1376599"/>
                  <a:gd name="connsiteX2" fmla="*/ 28714 w 2261329"/>
                  <a:gd name="connsiteY2" fmla="*/ 327428 h 1376599"/>
                  <a:gd name="connsiteX3" fmla="*/ 233286 w 2261329"/>
                  <a:gd name="connsiteY3" fmla="*/ 53656 h 1376599"/>
                  <a:gd name="connsiteX4" fmla="*/ 292324 w 2261329"/>
                  <a:gd name="connsiteY4" fmla="*/ 0 h 1376599"/>
                  <a:gd name="connsiteX5" fmla="*/ 293987 w 2261329"/>
                  <a:gd name="connsiteY5" fmla="*/ 449 h 1376599"/>
                  <a:gd name="connsiteX6" fmla="*/ 386241 w 2261329"/>
                  <a:gd name="connsiteY6" fmla="*/ 36229 h 1376599"/>
                  <a:gd name="connsiteX7" fmla="*/ 2260479 w 2261329"/>
                  <a:gd name="connsiteY7" fmla="*/ 876875 h 1376599"/>
                  <a:gd name="connsiteX8" fmla="*/ 2261329 w 2261329"/>
                  <a:gd name="connsiteY8" fmla="*/ 893699 h 1376599"/>
                  <a:gd name="connsiteX9" fmla="*/ 2167970 w 2261329"/>
                  <a:gd name="connsiteY9" fmla="*/ 1356122 h 1376599"/>
                  <a:gd name="connsiteX10" fmla="*/ 2158106 w 2261329"/>
                  <a:gd name="connsiteY10" fmla="*/ 1376599 h 1376599"/>
                  <a:gd name="connsiteX0" fmla="*/ 14365 w 2374994"/>
                  <a:gd name="connsiteY0" fmla="*/ 398967 h 1376599"/>
                  <a:gd name="connsiteX1" fmla="*/ 0 w 2374994"/>
                  <a:gd name="connsiteY1" fmla="*/ 387036 h 1376599"/>
                  <a:gd name="connsiteX2" fmla="*/ 28714 w 2374994"/>
                  <a:gd name="connsiteY2" fmla="*/ 327428 h 1376599"/>
                  <a:gd name="connsiteX3" fmla="*/ 233286 w 2374994"/>
                  <a:gd name="connsiteY3" fmla="*/ 53656 h 1376599"/>
                  <a:gd name="connsiteX4" fmla="*/ 292324 w 2374994"/>
                  <a:gd name="connsiteY4" fmla="*/ 0 h 1376599"/>
                  <a:gd name="connsiteX5" fmla="*/ 293987 w 2374994"/>
                  <a:gd name="connsiteY5" fmla="*/ 449 h 1376599"/>
                  <a:gd name="connsiteX6" fmla="*/ 386241 w 2374994"/>
                  <a:gd name="connsiteY6" fmla="*/ 36229 h 1376599"/>
                  <a:gd name="connsiteX7" fmla="*/ 2260479 w 2374994"/>
                  <a:gd name="connsiteY7" fmla="*/ 876875 h 1376599"/>
                  <a:gd name="connsiteX8" fmla="*/ 2167970 w 2374994"/>
                  <a:gd name="connsiteY8" fmla="*/ 1356122 h 1376599"/>
                  <a:gd name="connsiteX9" fmla="*/ 2158106 w 2374994"/>
                  <a:gd name="connsiteY9" fmla="*/ 1376599 h 1376599"/>
                  <a:gd name="connsiteX0" fmla="*/ 14365 w 2167970"/>
                  <a:gd name="connsiteY0" fmla="*/ 398967 h 1376599"/>
                  <a:gd name="connsiteX1" fmla="*/ 0 w 2167970"/>
                  <a:gd name="connsiteY1" fmla="*/ 387036 h 1376599"/>
                  <a:gd name="connsiteX2" fmla="*/ 28714 w 2167970"/>
                  <a:gd name="connsiteY2" fmla="*/ 327428 h 1376599"/>
                  <a:gd name="connsiteX3" fmla="*/ 233286 w 2167970"/>
                  <a:gd name="connsiteY3" fmla="*/ 53656 h 1376599"/>
                  <a:gd name="connsiteX4" fmla="*/ 292324 w 2167970"/>
                  <a:gd name="connsiteY4" fmla="*/ 0 h 1376599"/>
                  <a:gd name="connsiteX5" fmla="*/ 293987 w 2167970"/>
                  <a:gd name="connsiteY5" fmla="*/ 449 h 1376599"/>
                  <a:gd name="connsiteX6" fmla="*/ 386241 w 2167970"/>
                  <a:gd name="connsiteY6" fmla="*/ 36229 h 1376599"/>
                  <a:gd name="connsiteX7" fmla="*/ 2167970 w 2167970"/>
                  <a:gd name="connsiteY7" fmla="*/ 1356122 h 1376599"/>
                  <a:gd name="connsiteX8" fmla="*/ 2158106 w 2167970"/>
                  <a:gd name="connsiteY8" fmla="*/ 1376599 h 1376599"/>
                  <a:gd name="connsiteX0" fmla="*/ 14365 w 2167970"/>
                  <a:gd name="connsiteY0" fmla="*/ 398967 h 1356122"/>
                  <a:gd name="connsiteX1" fmla="*/ 0 w 2167970"/>
                  <a:gd name="connsiteY1" fmla="*/ 387036 h 1356122"/>
                  <a:gd name="connsiteX2" fmla="*/ 28714 w 2167970"/>
                  <a:gd name="connsiteY2" fmla="*/ 327428 h 1356122"/>
                  <a:gd name="connsiteX3" fmla="*/ 233286 w 2167970"/>
                  <a:gd name="connsiteY3" fmla="*/ 53656 h 1356122"/>
                  <a:gd name="connsiteX4" fmla="*/ 292324 w 2167970"/>
                  <a:gd name="connsiteY4" fmla="*/ 0 h 1356122"/>
                  <a:gd name="connsiteX5" fmla="*/ 293987 w 2167970"/>
                  <a:gd name="connsiteY5" fmla="*/ 449 h 1356122"/>
                  <a:gd name="connsiteX6" fmla="*/ 386241 w 2167970"/>
                  <a:gd name="connsiteY6" fmla="*/ 36229 h 1356122"/>
                  <a:gd name="connsiteX7" fmla="*/ 2167970 w 2167970"/>
                  <a:gd name="connsiteY7" fmla="*/ 1356122 h 1356122"/>
                  <a:gd name="connsiteX0" fmla="*/ 14365 w 386241"/>
                  <a:gd name="connsiteY0" fmla="*/ 398967 h 398967"/>
                  <a:gd name="connsiteX1" fmla="*/ 0 w 386241"/>
                  <a:gd name="connsiteY1" fmla="*/ 387036 h 398967"/>
                  <a:gd name="connsiteX2" fmla="*/ 28714 w 386241"/>
                  <a:gd name="connsiteY2" fmla="*/ 327428 h 398967"/>
                  <a:gd name="connsiteX3" fmla="*/ 233286 w 386241"/>
                  <a:gd name="connsiteY3" fmla="*/ 53656 h 398967"/>
                  <a:gd name="connsiteX4" fmla="*/ 292324 w 386241"/>
                  <a:gd name="connsiteY4" fmla="*/ 0 h 398967"/>
                  <a:gd name="connsiteX5" fmla="*/ 293987 w 386241"/>
                  <a:gd name="connsiteY5" fmla="*/ 449 h 398967"/>
                  <a:gd name="connsiteX6" fmla="*/ 386241 w 386241"/>
                  <a:gd name="connsiteY6" fmla="*/ 36229 h 398967"/>
                  <a:gd name="connsiteX0" fmla="*/ 14365 w 293987"/>
                  <a:gd name="connsiteY0" fmla="*/ 398967 h 398967"/>
                  <a:gd name="connsiteX1" fmla="*/ 0 w 293987"/>
                  <a:gd name="connsiteY1" fmla="*/ 387036 h 398967"/>
                  <a:gd name="connsiteX2" fmla="*/ 28714 w 293987"/>
                  <a:gd name="connsiteY2" fmla="*/ 327428 h 398967"/>
                  <a:gd name="connsiteX3" fmla="*/ 233286 w 293987"/>
                  <a:gd name="connsiteY3" fmla="*/ 53656 h 398967"/>
                  <a:gd name="connsiteX4" fmla="*/ 292324 w 293987"/>
                  <a:gd name="connsiteY4" fmla="*/ 0 h 398967"/>
                  <a:gd name="connsiteX5" fmla="*/ 293987 w 293987"/>
                  <a:gd name="connsiteY5" fmla="*/ 449 h 39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3987" h="398967">
                    <a:moveTo>
                      <a:pt x="14365" y="398967"/>
                    </a:moveTo>
                    <a:lnTo>
                      <a:pt x="0" y="387036"/>
                    </a:lnTo>
                    <a:lnTo>
                      <a:pt x="28714" y="327428"/>
                    </a:lnTo>
                    <a:cubicBezTo>
                      <a:pt x="83580" y="226429"/>
                      <a:pt x="152667" y="134276"/>
                      <a:pt x="233286" y="53656"/>
                    </a:cubicBezTo>
                    <a:lnTo>
                      <a:pt x="292324" y="0"/>
                    </a:lnTo>
                    <a:lnTo>
                      <a:pt x="293987" y="449"/>
                    </a:lnTo>
                  </a:path>
                </a:pathLst>
              </a:custGeom>
              <a:noFill/>
              <a:ln w="38100">
                <a:solidFill>
                  <a:srgbClr val="2730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1458004" y="2407920"/>
                <a:ext cx="1968155" cy="1171176"/>
              </a:xfrm>
              <a:custGeom>
                <a:avLst/>
                <a:gdLst>
                  <a:gd name="connsiteX0" fmla="*/ 781005 w 1968155"/>
                  <a:gd name="connsiteY0" fmla="*/ 0 h 1171176"/>
                  <a:gd name="connsiteX1" fmla="*/ 1962871 w 1968155"/>
                  <a:gd name="connsiteY1" fmla="*/ 1066534 h 1171176"/>
                  <a:gd name="connsiteX2" fmla="*/ 1968155 w 1968155"/>
                  <a:gd name="connsiteY2" fmla="*/ 1171176 h 1171176"/>
                  <a:gd name="connsiteX3" fmla="*/ 93917 w 1968155"/>
                  <a:gd name="connsiteY3" fmla="*/ 330530 h 1171176"/>
                  <a:gd name="connsiteX4" fmla="*/ 1663 w 1968155"/>
                  <a:gd name="connsiteY4" fmla="*/ 294750 h 1171176"/>
                  <a:gd name="connsiteX5" fmla="*/ 0 w 1968155"/>
                  <a:gd name="connsiteY5" fmla="*/ 294301 h 1171176"/>
                  <a:gd name="connsiteX6" fmla="*/ 25327 w 1968155"/>
                  <a:gd name="connsiteY6" fmla="*/ 271282 h 1171176"/>
                  <a:gd name="connsiteX7" fmla="*/ 781005 w 1968155"/>
                  <a:gd name="connsiteY7" fmla="*/ 0 h 1171176"/>
                  <a:gd name="connsiteX0" fmla="*/ 93917 w 1968155"/>
                  <a:gd name="connsiteY0" fmla="*/ 330530 h 1171176"/>
                  <a:gd name="connsiteX1" fmla="*/ 1663 w 1968155"/>
                  <a:gd name="connsiteY1" fmla="*/ 294750 h 1171176"/>
                  <a:gd name="connsiteX2" fmla="*/ 0 w 1968155"/>
                  <a:gd name="connsiteY2" fmla="*/ 294301 h 1171176"/>
                  <a:gd name="connsiteX3" fmla="*/ 25327 w 1968155"/>
                  <a:gd name="connsiteY3" fmla="*/ 271282 h 1171176"/>
                  <a:gd name="connsiteX4" fmla="*/ 781005 w 1968155"/>
                  <a:gd name="connsiteY4" fmla="*/ 0 h 1171176"/>
                  <a:gd name="connsiteX5" fmla="*/ 1962871 w 1968155"/>
                  <a:gd name="connsiteY5" fmla="*/ 1066534 h 1171176"/>
                  <a:gd name="connsiteX6" fmla="*/ 1968155 w 1968155"/>
                  <a:gd name="connsiteY6" fmla="*/ 1171176 h 1171176"/>
                  <a:gd name="connsiteX7" fmla="*/ 185357 w 1968155"/>
                  <a:gd name="connsiteY7" fmla="*/ 421970 h 1171176"/>
                  <a:gd name="connsiteX0" fmla="*/ 93917 w 1968155"/>
                  <a:gd name="connsiteY0" fmla="*/ 330530 h 1171176"/>
                  <a:gd name="connsiteX1" fmla="*/ 1663 w 1968155"/>
                  <a:gd name="connsiteY1" fmla="*/ 294750 h 1171176"/>
                  <a:gd name="connsiteX2" fmla="*/ 0 w 1968155"/>
                  <a:gd name="connsiteY2" fmla="*/ 294301 h 1171176"/>
                  <a:gd name="connsiteX3" fmla="*/ 25327 w 1968155"/>
                  <a:gd name="connsiteY3" fmla="*/ 271282 h 1171176"/>
                  <a:gd name="connsiteX4" fmla="*/ 781005 w 1968155"/>
                  <a:gd name="connsiteY4" fmla="*/ 0 h 1171176"/>
                  <a:gd name="connsiteX5" fmla="*/ 1962871 w 1968155"/>
                  <a:gd name="connsiteY5" fmla="*/ 1066534 h 1171176"/>
                  <a:gd name="connsiteX6" fmla="*/ 1968155 w 1968155"/>
                  <a:gd name="connsiteY6" fmla="*/ 1171176 h 1171176"/>
                  <a:gd name="connsiteX0" fmla="*/ 1663 w 1968155"/>
                  <a:gd name="connsiteY0" fmla="*/ 294750 h 1171176"/>
                  <a:gd name="connsiteX1" fmla="*/ 0 w 1968155"/>
                  <a:gd name="connsiteY1" fmla="*/ 294301 h 1171176"/>
                  <a:gd name="connsiteX2" fmla="*/ 25327 w 1968155"/>
                  <a:gd name="connsiteY2" fmla="*/ 271282 h 1171176"/>
                  <a:gd name="connsiteX3" fmla="*/ 781005 w 1968155"/>
                  <a:gd name="connsiteY3" fmla="*/ 0 h 1171176"/>
                  <a:gd name="connsiteX4" fmla="*/ 1962871 w 1968155"/>
                  <a:gd name="connsiteY4" fmla="*/ 1066534 h 1171176"/>
                  <a:gd name="connsiteX5" fmla="*/ 1968155 w 1968155"/>
                  <a:gd name="connsiteY5" fmla="*/ 1171176 h 117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8155" h="1171176">
                    <a:moveTo>
                      <a:pt x="1663" y="294750"/>
                    </a:moveTo>
                    <a:lnTo>
                      <a:pt x="0" y="294301"/>
                    </a:lnTo>
                    <a:lnTo>
                      <a:pt x="25327" y="271282"/>
                    </a:lnTo>
                    <a:cubicBezTo>
                      <a:pt x="230683" y="101806"/>
                      <a:pt x="493955" y="0"/>
                      <a:pt x="781005" y="0"/>
                    </a:cubicBezTo>
                    <a:cubicBezTo>
                      <a:pt x="1396112" y="0"/>
                      <a:pt x="1902034" y="467478"/>
                      <a:pt x="1962871" y="1066534"/>
                    </a:cubicBezTo>
                    <a:lnTo>
                      <a:pt x="1968155" y="1171176"/>
                    </a:lnTo>
                  </a:path>
                </a:pathLst>
              </a:custGeom>
              <a:noFill/>
              <a:ln w="38100">
                <a:solidFill>
                  <a:srgbClr val="2730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a:off x="1051009" y="3089258"/>
                <a:ext cx="2272777" cy="1694663"/>
              </a:xfrm>
              <a:custGeom>
                <a:avLst/>
                <a:gdLst>
                  <a:gd name="connsiteX0" fmla="*/ 114671 w 2272777"/>
                  <a:gd name="connsiteY0" fmla="*/ 0 h 1694663"/>
                  <a:gd name="connsiteX1" fmla="*/ 129036 w 2272777"/>
                  <a:gd name="connsiteY1" fmla="*/ 11931 h 1694663"/>
                  <a:gd name="connsiteX2" fmla="*/ 295094 w 2272777"/>
                  <a:gd name="connsiteY2" fmla="*/ 108069 h 1694663"/>
                  <a:gd name="connsiteX3" fmla="*/ 2181328 w 2272777"/>
                  <a:gd name="connsiteY3" fmla="*/ 954095 h 1694663"/>
                  <a:gd name="connsiteX4" fmla="*/ 2272777 w 2272777"/>
                  <a:gd name="connsiteY4" fmla="*/ 989563 h 1694663"/>
                  <a:gd name="connsiteX5" fmla="*/ 2232615 w 2272777"/>
                  <a:gd name="connsiteY5" fmla="*/ 1072934 h 1694663"/>
                  <a:gd name="connsiteX6" fmla="*/ 1188000 w 2272777"/>
                  <a:gd name="connsiteY6" fmla="*/ 1694663 h 1694663"/>
                  <a:gd name="connsiteX7" fmla="*/ 0 w 2272777"/>
                  <a:gd name="connsiteY7" fmla="*/ 506663 h 1694663"/>
                  <a:gd name="connsiteX8" fmla="*/ 93359 w 2272777"/>
                  <a:gd name="connsiteY8" fmla="*/ 44240 h 1694663"/>
                  <a:gd name="connsiteX9" fmla="*/ 114671 w 2272777"/>
                  <a:gd name="connsiteY9" fmla="*/ 0 h 1694663"/>
                  <a:gd name="connsiteX0" fmla="*/ 295094 w 2272777"/>
                  <a:gd name="connsiteY0" fmla="*/ 108069 h 1694663"/>
                  <a:gd name="connsiteX1" fmla="*/ 2181328 w 2272777"/>
                  <a:gd name="connsiteY1" fmla="*/ 954095 h 1694663"/>
                  <a:gd name="connsiteX2" fmla="*/ 2272777 w 2272777"/>
                  <a:gd name="connsiteY2" fmla="*/ 989563 h 1694663"/>
                  <a:gd name="connsiteX3" fmla="*/ 2232615 w 2272777"/>
                  <a:gd name="connsiteY3" fmla="*/ 1072934 h 1694663"/>
                  <a:gd name="connsiteX4" fmla="*/ 1188000 w 2272777"/>
                  <a:gd name="connsiteY4" fmla="*/ 1694663 h 1694663"/>
                  <a:gd name="connsiteX5" fmla="*/ 0 w 2272777"/>
                  <a:gd name="connsiteY5" fmla="*/ 506663 h 1694663"/>
                  <a:gd name="connsiteX6" fmla="*/ 93359 w 2272777"/>
                  <a:gd name="connsiteY6" fmla="*/ 44240 h 1694663"/>
                  <a:gd name="connsiteX7" fmla="*/ 114671 w 2272777"/>
                  <a:gd name="connsiteY7" fmla="*/ 0 h 1694663"/>
                  <a:gd name="connsiteX8" fmla="*/ 129036 w 2272777"/>
                  <a:gd name="connsiteY8" fmla="*/ 11931 h 1694663"/>
                  <a:gd name="connsiteX9" fmla="*/ 386534 w 2272777"/>
                  <a:gd name="connsiteY9" fmla="*/ 199509 h 1694663"/>
                  <a:gd name="connsiteX0" fmla="*/ 2181328 w 2272777"/>
                  <a:gd name="connsiteY0" fmla="*/ 954095 h 1694663"/>
                  <a:gd name="connsiteX1" fmla="*/ 2272777 w 2272777"/>
                  <a:gd name="connsiteY1" fmla="*/ 989563 h 1694663"/>
                  <a:gd name="connsiteX2" fmla="*/ 2232615 w 2272777"/>
                  <a:gd name="connsiteY2" fmla="*/ 1072934 h 1694663"/>
                  <a:gd name="connsiteX3" fmla="*/ 1188000 w 2272777"/>
                  <a:gd name="connsiteY3" fmla="*/ 1694663 h 1694663"/>
                  <a:gd name="connsiteX4" fmla="*/ 0 w 2272777"/>
                  <a:gd name="connsiteY4" fmla="*/ 506663 h 1694663"/>
                  <a:gd name="connsiteX5" fmla="*/ 93359 w 2272777"/>
                  <a:gd name="connsiteY5" fmla="*/ 44240 h 1694663"/>
                  <a:gd name="connsiteX6" fmla="*/ 114671 w 2272777"/>
                  <a:gd name="connsiteY6" fmla="*/ 0 h 1694663"/>
                  <a:gd name="connsiteX7" fmla="*/ 129036 w 2272777"/>
                  <a:gd name="connsiteY7" fmla="*/ 11931 h 1694663"/>
                  <a:gd name="connsiteX8" fmla="*/ 386534 w 2272777"/>
                  <a:gd name="connsiteY8" fmla="*/ 199509 h 1694663"/>
                  <a:gd name="connsiteX0" fmla="*/ 2181328 w 2272777"/>
                  <a:gd name="connsiteY0" fmla="*/ 954095 h 1694663"/>
                  <a:gd name="connsiteX1" fmla="*/ 2272777 w 2272777"/>
                  <a:gd name="connsiteY1" fmla="*/ 989563 h 1694663"/>
                  <a:gd name="connsiteX2" fmla="*/ 2232615 w 2272777"/>
                  <a:gd name="connsiteY2" fmla="*/ 1072934 h 1694663"/>
                  <a:gd name="connsiteX3" fmla="*/ 1188000 w 2272777"/>
                  <a:gd name="connsiteY3" fmla="*/ 1694663 h 1694663"/>
                  <a:gd name="connsiteX4" fmla="*/ 0 w 2272777"/>
                  <a:gd name="connsiteY4" fmla="*/ 506663 h 1694663"/>
                  <a:gd name="connsiteX5" fmla="*/ 93359 w 2272777"/>
                  <a:gd name="connsiteY5" fmla="*/ 44240 h 1694663"/>
                  <a:gd name="connsiteX6" fmla="*/ 114671 w 2272777"/>
                  <a:gd name="connsiteY6" fmla="*/ 0 h 1694663"/>
                  <a:gd name="connsiteX7" fmla="*/ 129036 w 2272777"/>
                  <a:gd name="connsiteY7" fmla="*/ 11931 h 1694663"/>
                  <a:gd name="connsiteX0" fmla="*/ 2272777 w 2272777"/>
                  <a:gd name="connsiteY0" fmla="*/ 989563 h 1694663"/>
                  <a:gd name="connsiteX1" fmla="*/ 2232615 w 2272777"/>
                  <a:gd name="connsiteY1" fmla="*/ 1072934 h 1694663"/>
                  <a:gd name="connsiteX2" fmla="*/ 1188000 w 2272777"/>
                  <a:gd name="connsiteY2" fmla="*/ 1694663 h 1694663"/>
                  <a:gd name="connsiteX3" fmla="*/ 0 w 2272777"/>
                  <a:gd name="connsiteY3" fmla="*/ 506663 h 1694663"/>
                  <a:gd name="connsiteX4" fmla="*/ 93359 w 2272777"/>
                  <a:gd name="connsiteY4" fmla="*/ 44240 h 1694663"/>
                  <a:gd name="connsiteX5" fmla="*/ 114671 w 2272777"/>
                  <a:gd name="connsiteY5" fmla="*/ 0 h 1694663"/>
                  <a:gd name="connsiteX6" fmla="*/ 129036 w 2272777"/>
                  <a:gd name="connsiteY6" fmla="*/ 11931 h 1694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2777" h="1694663">
                    <a:moveTo>
                      <a:pt x="2272777" y="989563"/>
                    </a:moveTo>
                    <a:lnTo>
                      <a:pt x="2232615" y="1072934"/>
                    </a:lnTo>
                    <a:cubicBezTo>
                      <a:pt x="2031440" y="1443264"/>
                      <a:pt x="1639079" y="1694663"/>
                      <a:pt x="1188000" y="1694663"/>
                    </a:cubicBezTo>
                    <a:cubicBezTo>
                      <a:pt x="531886" y="1694663"/>
                      <a:pt x="0" y="1162777"/>
                      <a:pt x="0" y="506663"/>
                    </a:cubicBezTo>
                    <a:cubicBezTo>
                      <a:pt x="0" y="342635"/>
                      <a:pt x="33243" y="186370"/>
                      <a:pt x="93359" y="44240"/>
                    </a:cubicBezTo>
                    <a:lnTo>
                      <a:pt x="114671" y="0"/>
                    </a:lnTo>
                    <a:lnTo>
                      <a:pt x="129036" y="11931"/>
                    </a:lnTo>
                  </a:path>
                </a:pathLst>
              </a:custGeom>
              <a:noFill/>
              <a:ln w="38100">
                <a:solidFill>
                  <a:srgbClr val="2730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rot="9324273">
                <a:off x="3293061" y="3684335"/>
                <a:ext cx="192288" cy="270217"/>
              </a:xfrm>
              <a:custGeom>
                <a:avLst/>
                <a:gdLst>
                  <a:gd name="connsiteX0" fmla="*/ 292324 w 2261329"/>
                  <a:gd name="connsiteY0" fmla="*/ 0 h 1376599"/>
                  <a:gd name="connsiteX1" fmla="*/ 293987 w 2261329"/>
                  <a:gd name="connsiteY1" fmla="*/ 449 h 1376599"/>
                  <a:gd name="connsiteX2" fmla="*/ 386241 w 2261329"/>
                  <a:gd name="connsiteY2" fmla="*/ 36229 h 1376599"/>
                  <a:gd name="connsiteX3" fmla="*/ 2260479 w 2261329"/>
                  <a:gd name="connsiteY3" fmla="*/ 876875 h 1376599"/>
                  <a:gd name="connsiteX4" fmla="*/ 2261329 w 2261329"/>
                  <a:gd name="connsiteY4" fmla="*/ 893699 h 1376599"/>
                  <a:gd name="connsiteX5" fmla="*/ 2167970 w 2261329"/>
                  <a:gd name="connsiteY5" fmla="*/ 1356122 h 1376599"/>
                  <a:gd name="connsiteX6" fmla="*/ 2158106 w 2261329"/>
                  <a:gd name="connsiteY6" fmla="*/ 1376599 h 1376599"/>
                  <a:gd name="connsiteX7" fmla="*/ 2066657 w 2261329"/>
                  <a:gd name="connsiteY7" fmla="*/ 1341131 h 1376599"/>
                  <a:gd name="connsiteX8" fmla="*/ 180423 w 2261329"/>
                  <a:gd name="connsiteY8" fmla="*/ 495105 h 1376599"/>
                  <a:gd name="connsiteX9" fmla="*/ 14365 w 2261329"/>
                  <a:gd name="connsiteY9" fmla="*/ 398967 h 1376599"/>
                  <a:gd name="connsiteX10" fmla="*/ 0 w 2261329"/>
                  <a:gd name="connsiteY10" fmla="*/ 387036 h 1376599"/>
                  <a:gd name="connsiteX11" fmla="*/ 28714 w 2261329"/>
                  <a:gd name="connsiteY11" fmla="*/ 327428 h 1376599"/>
                  <a:gd name="connsiteX12" fmla="*/ 233286 w 2261329"/>
                  <a:gd name="connsiteY12" fmla="*/ 53656 h 1376599"/>
                  <a:gd name="connsiteX13" fmla="*/ 292324 w 2261329"/>
                  <a:gd name="connsiteY13" fmla="*/ 0 h 1376599"/>
                  <a:gd name="connsiteX0" fmla="*/ 180423 w 2261329"/>
                  <a:gd name="connsiteY0" fmla="*/ 495105 h 1376599"/>
                  <a:gd name="connsiteX1" fmla="*/ 14365 w 2261329"/>
                  <a:gd name="connsiteY1" fmla="*/ 398967 h 1376599"/>
                  <a:gd name="connsiteX2" fmla="*/ 0 w 2261329"/>
                  <a:gd name="connsiteY2" fmla="*/ 387036 h 1376599"/>
                  <a:gd name="connsiteX3" fmla="*/ 28714 w 2261329"/>
                  <a:gd name="connsiteY3" fmla="*/ 327428 h 1376599"/>
                  <a:gd name="connsiteX4" fmla="*/ 233286 w 2261329"/>
                  <a:gd name="connsiteY4" fmla="*/ 53656 h 1376599"/>
                  <a:gd name="connsiteX5" fmla="*/ 292324 w 2261329"/>
                  <a:gd name="connsiteY5" fmla="*/ 0 h 1376599"/>
                  <a:gd name="connsiteX6" fmla="*/ 293987 w 2261329"/>
                  <a:gd name="connsiteY6" fmla="*/ 449 h 1376599"/>
                  <a:gd name="connsiteX7" fmla="*/ 386241 w 2261329"/>
                  <a:gd name="connsiteY7" fmla="*/ 36229 h 1376599"/>
                  <a:gd name="connsiteX8" fmla="*/ 2260479 w 2261329"/>
                  <a:gd name="connsiteY8" fmla="*/ 876875 h 1376599"/>
                  <a:gd name="connsiteX9" fmla="*/ 2261329 w 2261329"/>
                  <a:gd name="connsiteY9" fmla="*/ 893699 h 1376599"/>
                  <a:gd name="connsiteX10" fmla="*/ 2167970 w 2261329"/>
                  <a:gd name="connsiteY10" fmla="*/ 1356122 h 1376599"/>
                  <a:gd name="connsiteX11" fmla="*/ 2158106 w 2261329"/>
                  <a:gd name="connsiteY11" fmla="*/ 1376599 h 1376599"/>
                  <a:gd name="connsiteX12" fmla="*/ 2066657 w 2261329"/>
                  <a:gd name="connsiteY12" fmla="*/ 1341131 h 1376599"/>
                  <a:gd name="connsiteX13" fmla="*/ 271863 w 2261329"/>
                  <a:gd name="connsiteY13" fmla="*/ 586545 h 1376599"/>
                  <a:gd name="connsiteX0" fmla="*/ 180423 w 2261329"/>
                  <a:gd name="connsiteY0" fmla="*/ 495105 h 1376599"/>
                  <a:gd name="connsiteX1" fmla="*/ 14365 w 2261329"/>
                  <a:gd name="connsiteY1" fmla="*/ 398967 h 1376599"/>
                  <a:gd name="connsiteX2" fmla="*/ 0 w 2261329"/>
                  <a:gd name="connsiteY2" fmla="*/ 387036 h 1376599"/>
                  <a:gd name="connsiteX3" fmla="*/ 28714 w 2261329"/>
                  <a:gd name="connsiteY3" fmla="*/ 327428 h 1376599"/>
                  <a:gd name="connsiteX4" fmla="*/ 233286 w 2261329"/>
                  <a:gd name="connsiteY4" fmla="*/ 53656 h 1376599"/>
                  <a:gd name="connsiteX5" fmla="*/ 292324 w 2261329"/>
                  <a:gd name="connsiteY5" fmla="*/ 0 h 1376599"/>
                  <a:gd name="connsiteX6" fmla="*/ 293987 w 2261329"/>
                  <a:gd name="connsiteY6" fmla="*/ 449 h 1376599"/>
                  <a:gd name="connsiteX7" fmla="*/ 386241 w 2261329"/>
                  <a:gd name="connsiteY7" fmla="*/ 36229 h 1376599"/>
                  <a:gd name="connsiteX8" fmla="*/ 2260479 w 2261329"/>
                  <a:gd name="connsiteY8" fmla="*/ 876875 h 1376599"/>
                  <a:gd name="connsiteX9" fmla="*/ 2261329 w 2261329"/>
                  <a:gd name="connsiteY9" fmla="*/ 893699 h 1376599"/>
                  <a:gd name="connsiteX10" fmla="*/ 2167970 w 2261329"/>
                  <a:gd name="connsiteY10" fmla="*/ 1356122 h 1376599"/>
                  <a:gd name="connsiteX11" fmla="*/ 2158106 w 2261329"/>
                  <a:gd name="connsiteY11" fmla="*/ 1376599 h 1376599"/>
                  <a:gd name="connsiteX12" fmla="*/ 2066657 w 2261329"/>
                  <a:gd name="connsiteY12" fmla="*/ 1341131 h 1376599"/>
                  <a:gd name="connsiteX0" fmla="*/ 14365 w 2261329"/>
                  <a:gd name="connsiteY0" fmla="*/ 398967 h 1376599"/>
                  <a:gd name="connsiteX1" fmla="*/ 0 w 2261329"/>
                  <a:gd name="connsiteY1" fmla="*/ 387036 h 1376599"/>
                  <a:gd name="connsiteX2" fmla="*/ 28714 w 2261329"/>
                  <a:gd name="connsiteY2" fmla="*/ 327428 h 1376599"/>
                  <a:gd name="connsiteX3" fmla="*/ 233286 w 2261329"/>
                  <a:gd name="connsiteY3" fmla="*/ 53656 h 1376599"/>
                  <a:gd name="connsiteX4" fmla="*/ 292324 w 2261329"/>
                  <a:gd name="connsiteY4" fmla="*/ 0 h 1376599"/>
                  <a:gd name="connsiteX5" fmla="*/ 293987 w 2261329"/>
                  <a:gd name="connsiteY5" fmla="*/ 449 h 1376599"/>
                  <a:gd name="connsiteX6" fmla="*/ 386241 w 2261329"/>
                  <a:gd name="connsiteY6" fmla="*/ 36229 h 1376599"/>
                  <a:gd name="connsiteX7" fmla="*/ 2260479 w 2261329"/>
                  <a:gd name="connsiteY7" fmla="*/ 876875 h 1376599"/>
                  <a:gd name="connsiteX8" fmla="*/ 2261329 w 2261329"/>
                  <a:gd name="connsiteY8" fmla="*/ 893699 h 1376599"/>
                  <a:gd name="connsiteX9" fmla="*/ 2167970 w 2261329"/>
                  <a:gd name="connsiteY9" fmla="*/ 1356122 h 1376599"/>
                  <a:gd name="connsiteX10" fmla="*/ 2158106 w 2261329"/>
                  <a:gd name="connsiteY10" fmla="*/ 1376599 h 1376599"/>
                  <a:gd name="connsiteX11" fmla="*/ 2066657 w 2261329"/>
                  <a:gd name="connsiteY11" fmla="*/ 1341131 h 1376599"/>
                  <a:gd name="connsiteX0" fmla="*/ 14365 w 2261329"/>
                  <a:gd name="connsiteY0" fmla="*/ 398967 h 1376599"/>
                  <a:gd name="connsiteX1" fmla="*/ 0 w 2261329"/>
                  <a:gd name="connsiteY1" fmla="*/ 387036 h 1376599"/>
                  <a:gd name="connsiteX2" fmla="*/ 28714 w 2261329"/>
                  <a:gd name="connsiteY2" fmla="*/ 327428 h 1376599"/>
                  <a:gd name="connsiteX3" fmla="*/ 233286 w 2261329"/>
                  <a:gd name="connsiteY3" fmla="*/ 53656 h 1376599"/>
                  <a:gd name="connsiteX4" fmla="*/ 292324 w 2261329"/>
                  <a:gd name="connsiteY4" fmla="*/ 0 h 1376599"/>
                  <a:gd name="connsiteX5" fmla="*/ 293987 w 2261329"/>
                  <a:gd name="connsiteY5" fmla="*/ 449 h 1376599"/>
                  <a:gd name="connsiteX6" fmla="*/ 386241 w 2261329"/>
                  <a:gd name="connsiteY6" fmla="*/ 36229 h 1376599"/>
                  <a:gd name="connsiteX7" fmla="*/ 2260479 w 2261329"/>
                  <a:gd name="connsiteY7" fmla="*/ 876875 h 1376599"/>
                  <a:gd name="connsiteX8" fmla="*/ 2261329 w 2261329"/>
                  <a:gd name="connsiteY8" fmla="*/ 893699 h 1376599"/>
                  <a:gd name="connsiteX9" fmla="*/ 2167970 w 2261329"/>
                  <a:gd name="connsiteY9" fmla="*/ 1356122 h 1376599"/>
                  <a:gd name="connsiteX10" fmla="*/ 2158106 w 2261329"/>
                  <a:gd name="connsiteY10" fmla="*/ 1376599 h 1376599"/>
                  <a:gd name="connsiteX0" fmla="*/ 14365 w 2374994"/>
                  <a:gd name="connsiteY0" fmla="*/ 398967 h 1376599"/>
                  <a:gd name="connsiteX1" fmla="*/ 0 w 2374994"/>
                  <a:gd name="connsiteY1" fmla="*/ 387036 h 1376599"/>
                  <a:gd name="connsiteX2" fmla="*/ 28714 w 2374994"/>
                  <a:gd name="connsiteY2" fmla="*/ 327428 h 1376599"/>
                  <a:gd name="connsiteX3" fmla="*/ 233286 w 2374994"/>
                  <a:gd name="connsiteY3" fmla="*/ 53656 h 1376599"/>
                  <a:gd name="connsiteX4" fmla="*/ 292324 w 2374994"/>
                  <a:gd name="connsiteY4" fmla="*/ 0 h 1376599"/>
                  <a:gd name="connsiteX5" fmla="*/ 293987 w 2374994"/>
                  <a:gd name="connsiteY5" fmla="*/ 449 h 1376599"/>
                  <a:gd name="connsiteX6" fmla="*/ 386241 w 2374994"/>
                  <a:gd name="connsiteY6" fmla="*/ 36229 h 1376599"/>
                  <a:gd name="connsiteX7" fmla="*/ 2260479 w 2374994"/>
                  <a:gd name="connsiteY7" fmla="*/ 876875 h 1376599"/>
                  <a:gd name="connsiteX8" fmla="*/ 2167970 w 2374994"/>
                  <a:gd name="connsiteY8" fmla="*/ 1356122 h 1376599"/>
                  <a:gd name="connsiteX9" fmla="*/ 2158106 w 2374994"/>
                  <a:gd name="connsiteY9" fmla="*/ 1376599 h 1376599"/>
                  <a:gd name="connsiteX0" fmla="*/ 14365 w 2167970"/>
                  <a:gd name="connsiteY0" fmla="*/ 398967 h 1376599"/>
                  <a:gd name="connsiteX1" fmla="*/ 0 w 2167970"/>
                  <a:gd name="connsiteY1" fmla="*/ 387036 h 1376599"/>
                  <a:gd name="connsiteX2" fmla="*/ 28714 w 2167970"/>
                  <a:gd name="connsiteY2" fmla="*/ 327428 h 1376599"/>
                  <a:gd name="connsiteX3" fmla="*/ 233286 w 2167970"/>
                  <a:gd name="connsiteY3" fmla="*/ 53656 h 1376599"/>
                  <a:gd name="connsiteX4" fmla="*/ 292324 w 2167970"/>
                  <a:gd name="connsiteY4" fmla="*/ 0 h 1376599"/>
                  <a:gd name="connsiteX5" fmla="*/ 293987 w 2167970"/>
                  <a:gd name="connsiteY5" fmla="*/ 449 h 1376599"/>
                  <a:gd name="connsiteX6" fmla="*/ 386241 w 2167970"/>
                  <a:gd name="connsiteY6" fmla="*/ 36229 h 1376599"/>
                  <a:gd name="connsiteX7" fmla="*/ 2167970 w 2167970"/>
                  <a:gd name="connsiteY7" fmla="*/ 1356122 h 1376599"/>
                  <a:gd name="connsiteX8" fmla="*/ 2158106 w 2167970"/>
                  <a:gd name="connsiteY8" fmla="*/ 1376599 h 1376599"/>
                  <a:gd name="connsiteX0" fmla="*/ 14365 w 2167970"/>
                  <a:gd name="connsiteY0" fmla="*/ 398967 h 1356122"/>
                  <a:gd name="connsiteX1" fmla="*/ 0 w 2167970"/>
                  <a:gd name="connsiteY1" fmla="*/ 387036 h 1356122"/>
                  <a:gd name="connsiteX2" fmla="*/ 28714 w 2167970"/>
                  <a:gd name="connsiteY2" fmla="*/ 327428 h 1356122"/>
                  <a:gd name="connsiteX3" fmla="*/ 233286 w 2167970"/>
                  <a:gd name="connsiteY3" fmla="*/ 53656 h 1356122"/>
                  <a:gd name="connsiteX4" fmla="*/ 292324 w 2167970"/>
                  <a:gd name="connsiteY4" fmla="*/ 0 h 1356122"/>
                  <a:gd name="connsiteX5" fmla="*/ 293987 w 2167970"/>
                  <a:gd name="connsiteY5" fmla="*/ 449 h 1356122"/>
                  <a:gd name="connsiteX6" fmla="*/ 386241 w 2167970"/>
                  <a:gd name="connsiteY6" fmla="*/ 36229 h 1356122"/>
                  <a:gd name="connsiteX7" fmla="*/ 2167970 w 2167970"/>
                  <a:gd name="connsiteY7" fmla="*/ 1356122 h 1356122"/>
                  <a:gd name="connsiteX0" fmla="*/ 14365 w 386241"/>
                  <a:gd name="connsiteY0" fmla="*/ 398967 h 398967"/>
                  <a:gd name="connsiteX1" fmla="*/ 0 w 386241"/>
                  <a:gd name="connsiteY1" fmla="*/ 387036 h 398967"/>
                  <a:gd name="connsiteX2" fmla="*/ 28714 w 386241"/>
                  <a:gd name="connsiteY2" fmla="*/ 327428 h 398967"/>
                  <a:gd name="connsiteX3" fmla="*/ 233286 w 386241"/>
                  <a:gd name="connsiteY3" fmla="*/ 53656 h 398967"/>
                  <a:gd name="connsiteX4" fmla="*/ 292324 w 386241"/>
                  <a:gd name="connsiteY4" fmla="*/ 0 h 398967"/>
                  <a:gd name="connsiteX5" fmla="*/ 293987 w 386241"/>
                  <a:gd name="connsiteY5" fmla="*/ 449 h 398967"/>
                  <a:gd name="connsiteX6" fmla="*/ 386241 w 386241"/>
                  <a:gd name="connsiteY6" fmla="*/ 36229 h 398967"/>
                  <a:gd name="connsiteX0" fmla="*/ 14365 w 293987"/>
                  <a:gd name="connsiteY0" fmla="*/ 398967 h 398967"/>
                  <a:gd name="connsiteX1" fmla="*/ 0 w 293987"/>
                  <a:gd name="connsiteY1" fmla="*/ 387036 h 398967"/>
                  <a:gd name="connsiteX2" fmla="*/ 28714 w 293987"/>
                  <a:gd name="connsiteY2" fmla="*/ 327428 h 398967"/>
                  <a:gd name="connsiteX3" fmla="*/ 233286 w 293987"/>
                  <a:gd name="connsiteY3" fmla="*/ 53656 h 398967"/>
                  <a:gd name="connsiteX4" fmla="*/ 292324 w 293987"/>
                  <a:gd name="connsiteY4" fmla="*/ 0 h 398967"/>
                  <a:gd name="connsiteX5" fmla="*/ 293987 w 293987"/>
                  <a:gd name="connsiteY5" fmla="*/ 449 h 39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3987" h="398967">
                    <a:moveTo>
                      <a:pt x="14365" y="398967"/>
                    </a:moveTo>
                    <a:lnTo>
                      <a:pt x="0" y="387036"/>
                    </a:lnTo>
                    <a:lnTo>
                      <a:pt x="28714" y="327428"/>
                    </a:lnTo>
                    <a:cubicBezTo>
                      <a:pt x="83580" y="226429"/>
                      <a:pt x="152667" y="134276"/>
                      <a:pt x="233286" y="53656"/>
                    </a:cubicBezTo>
                    <a:lnTo>
                      <a:pt x="292324" y="0"/>
                    </a:lnTo>
                    <a:lnTo>
                      <a:pt x="293987" y="449"/>
                    </a:lnTo>
                  </a:path>
                </a:pathLst>
              </a:custGeom>
              <a:noFill/>
              <a:ln w="38100">
                <a:solidFill>
                  <a:srgbClr val="2730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7" name="组合 36"/>
          <p:cNvGrpSpPr/>
          <p:nvPr/>
        </p:nvGrpSpPr>
        <p:grpSpPr>
          <a:xfrm>
            <a:off x="686011" y="2022336"/>
            <a:ext cx="3975668" cy="1504314"/>
            <a:chOff x="686011" y="2022336"/>
            <a:chExt cx="3975668" cy="1504314"/>
          </a:xfrm>
        </p:grpSpPr>
        <p:grpSp>
          <p:nvGrpSpPr>
            <p:cNvPr id="24" name="组合 23"/>
            <p:cNvGrpSpPr/>
            <p:nvPr/>
          </p:nvGrpSpPr>
          <p:grpSpPr>
            <a:xfrm>
              <a:off x="3961445" y="2353912"/>
              <a:ext cx="700234" cy="693303"/>
              <a:chOff x="4342042" y="2369152"/>
              <a:chExt cx="839558" cy="831248"/>
            </a:xfrm>
          </p:grpSpPr>
          <p:sp>
            <p:nvSpPr>
              <p:cNvPr id="22" name="圆角矩形 21"/>
              <p:cNvSpPr/>
              <p:nvPr/>
            </p:nvSpPr>
            <p:spPr>
              <a:xfrm>
                <a:off x="4450080" y="2468880"/>
                <a:ext cx="731520" cy="73152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圆角矩形 22"/>
              <p:cNvSpPr/>
              <p:nvPr/>
            </p:nvSpPr>
            <p:spPr>
              <a:xfrm>
                <a:off x="4342042" y="2369152"/>
                <a:ext cx="731520" cy="731520"/>
              </a:xfrm>
              <a:prstGeom prst="roundRect">
                <a:avLst/>
              </a:prstGeom>
              <a:noFill/>
              <a:ln w="38100">
                <a:solidFill>
                  <a:srgbClr val="2730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a:off x="686011" y="2022336"/>
              <a:ext cx="3346101" cy="1504314"/>
              <a:chOff x="5575363" y="1853490"/>
              <a:chExt cx="3346101" cy="1504314"/>
            </a:xfrm>
          </p:grpSpPr>
          <p:sp>
            <p:nvSpPr>
              <p:cNvPr id="34" name="文本框 33"/>
              <p:cNvSpPr txBox="1"/>
              <p:nvPr/>
            </p:nvSpPr>
            <p:spPr>
              <a:xfrm>
                <a:off x="6958517" y="1853490"/>
                <a:ext cx="1841199" cy="523220"/>
              </a:xfrm>
              <a:prstGeom prst="rect">
                <a:avLst/>
              </a:prstGeom>
              <a:noFill/>
            </p:spPr>
            <p:txBody>
              <a:bodyPr wrap="square" rtlCol="0">
                <a:spAutoFit/>
              </a:bodyPr>
              <a:lstStyle/>
              <a:p>
                <a:pPr algn="ctr"/>
                <a:r>
                  <a:rPr lang="zh-TW" altLang="en-US" sz="2800" dirty="0">
                    <a:solidFill>
                      <a:srgbClr val="22B4B9"/>
                    </a:solidFill>
                    <a:latin typeface="印品粗朗体" panose="02000000000000000000" pitchFamily="2" charset="-122"/>
                    <a:ea typeface="印品粗朗体" panose="02000000000000000000" pitchFamily="2" charset="-122"/>
                  </a:rPr>
                  <a:t>社團介紹</a:t>
                </a:r>
                <a:endParaRPr lang="zh-CN" altLang="en-US" sz="2800" dirty="0">
                  <a:solidFill>
                    <a:srgbClr val="22B4B9"/>
                  </a:solidFill>
                  <a:latin typeface="印品粗朗体" panose="02000000000000000000" pitchFamily="2" charset="-122"/>
                  <a:ea typeface="印品粗朗体" panose="02000000000000000000" pitchFamily="2" charset="-122"/>
                </a:endParaRPr>
              </a:p>
            </p:txBody>
          </p:sp>
          <p:sp>
            <p:nvSpPr>
              <p:cNvPr id="35" name="矩形 34"/>
              <p:cNvSpPr/>
              <p:nvPr/>
            </p:nvSpPr>
            <p:spPr>
              <a:xfrm>
                <a:off x="5575363" y="2296423"/>
                <a:ext cx="3346101" cy="1061381"/>
              </a:xfrm>
              <a:prstGeom prst="rect">
                <a:avLst/>
              </a:prstGeom>
            </p:spPr>
            <p:txBody>
              <a:bodyPr wrap="square">
                <a:spAutoFit/>
              </a:bodyPr>
              <a:lstStyle/>
              <a:p>
                <a:pPr fontAlgn="base">
                  <a:lnSpc>
                    <a:spcPct val="120000"/>
                  </a:lnSpc>
                  <a:spcBef>
                    <a:spcPct val="0"/>
                  </a:spcBef>
                  <a:spcAft>
                    <a:spcPct val="0"/>
                  </a:spcAft>
                </a:pPr>
                <a:r>
                  <a:rPr lang="zh-TW" altLang="en-US" dirty="0">
                    <a:solidFill>
                      <a:srgbClr val="273062"/>
                    </a:solidFill>
                    <a:latin typeface="印品天逸黑" panose="02000500000000000000" pitchFamily="2" charset="-122"/>
                    <a:ea typeface="印品天逸黑" panose="02000500000000000000" pitchFamily="2" charset="-122"/>
                    <a:cs typeface="+mn-ea"/>
                    <a:sym typeface="+mn-lt"/>
                  </a:rPr>
                  <a:t>結合魔術與科學實驗，創造出新試的魔法課程，體驗不同的魔術變化</a:t>
                </a:r>
                <a:endParaRPr lang="en-US" altLang="zh-CN" dirty="0">
                  <a:solidFill>
                    <a:srgbClr val="273062"/>
                  </a:solidFill>
                  <a:latin typeface="印品天逸黑" panose="02000500000000000000" pitchFamily="2" charset="-122"/>
                  <a:ea typeface="印品天逸黑" panose="02000500000000000000" pitchFamily="2" charset="-122"/>
                  <a:cs typeface="+mn-ea"/>
                  <a:sym typeface="+mn-lt"/>
                </a:endParaRPr>
              </a:p>
            </p:txBody>
          </p:sp>
        </p:grpSp>
      </p:grpSp>
      <p:grpSp>
        <p:nvGrpSpPr>
          <p:cNvPr id="38" name="组合 37"/>
          <p:cNvGrpSpPr/>
          <p:nvPr/>
        </p:nvGrpSpPr>
        <p:grpSpPr>
          <a:xfrm>
            <a:off x="686011" y="4447002"/>
            <a:ext cx="3975668" cy="1024879"/>
            <a:chOff x="686011" y="2022336"/>
            <a:chExt cx="3975668" cy="1024879"/>
          </a:xfrm>
        </p:grpSpPr>
        <p:grpSp>
          <p:nvGrpSpPr>
            <p:cNvPr id="39" name="组合 38"/>
            <p:cNvGrpSpPr/>
            <p:nvPr/>
          </p:nvGrpSpPr>
          <p:grpSpPr>
            <a:xfrm>
              <a:off x="3961445" y="2353912"/>
              <a:ext cx="700234" cy="693303"/>
              <a:chOff x="4342042" y="2369152"/>
              <a:chExt cx="839558" cy="831248"/>
            </a:xfrm>
          </p:grpSpPr>
          <p:sp>
            <p:nvSpPr>
              <p:cNvPr id="43" name="圆角矩形 42"/>
              <p:cNvSpPr/>
              <p:nvPr/>
            </p:nvSpPr>
            <p:spPr>
              <a:xfrm>
                <a:off x="4450080" y="2468880"/>
                <a:ext cx="731520" cy="731520"/>
              </a:xfrm>
              <a:prstGeom prst="roundRect">
                <a:avLst/>
              </a:prstGeom>
              <a:solidFill>
                <a:srgbClr val="FD8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圆角矩形 43"/>
              <p:cNvSpPr/>
              <p:nvPr/>
            </p:nvSpPr>
            <p:spPr>
              <a:xfrm>
                <a:off x="4342042" y="2369152"/>
                <a:ext cx="731520" cy="731520"/>
              </a:xfrm>
              <a:prstGeom prst="roundRect">
                <a:avLst/>
              </a:prstGeom>
              <a:noFill/>
              <a:ln w="38100">
                <a:solidFill>
                  <a:srgbClr val="2730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0" name="组合 39"/>
            <p:cNvGrpSpPr/>
            <p:nvPr/>
          </p:nvGrpSpPr>
          <p:grpSpPr>
            <a:xfrm>
              <a:off x="686011" y="2022336"/>
              <a:ext cx="3346101" cy="907099"/>
              <a:chOff x="5575363" y="1853490"/>
              <a:chExt cx="3346101" cy="907099"/>
            </a:xfrm>
          </p:grpSpPr>
          <p:sp>
            <p:nvSpPr>
              <p:cNvPr id="41" name="文本框 40"/>
              <p:cNvSpPr txBox="1"/>
              <p:nvPr/>
            </p:nvSpPr>
            <p:spPr>
              <a:xfrm>
                <a:off x="6958517" y="1853490"/>
                <a:ext cx="1841199" cy="523220"/>
              </a:xfrm>
              <a:prstGeom prst="rect">
                <a:avLst/>
              </a:prstGeom>
              <a:noFill/>
            </p:spPr>
            <p:txBody>
              <a:bodyPr wrap="square" rtlCol="0">
                <a:spAutoFit/>
              </a:bodyPr>
              <a:lstStyle/>
              <a:p>
                <a:pPr algn="ctr"/>
                <a:r>
                  <a:rPr lang="zh-TW" altLang="en-US" sz="2800" dirty="0">
                    <a:solidFill>
                      <a:srgbClr val="22B4B9"/>
                    </a:solidFill>
                    <a:latin typeface="印品粗朗体" panose="02000000000000000000" pitchFamily="2" charset="-122"/>
                    <a:ea typeface="印品粗朗体" panose="02000000000000000000" pitchFamily="2" charset="-122"/>
                  </a:rPr>
                  <a:t>社團類別</a:t>
                </a:r>
                <a:endParaRPr lang="zh-CN" altLang="en-US" sz="2800" dirty="0">
                  <a:solidFill>
                    <a:srgbClr val="22B4B9"/>
                  </a:solidFill>
                  <a:latin typeface="印品粗朗体" panose="02000000000000000000" pitchFamily="2" charset="-122"/>
                  <a:ea typeface="印品粗朗体" panose="02000000000000000000" pitchFamily="2" charset="-122"/>
                </a:endParaRPr>
              </a:p>
            </p:txBody>
          </p:sp>
          <p:sp>
            <p:nvSpPr>
              <p:cNvPr id="42" name="矩形 41"/>
              <p:cNvSpPr/>
              <p:nvPr/>
            </p:nvSpPr>
            <p:spPr>
              <a:xfrm>
                <a:off x="5575363" y="2296423"/>
                <a:ext cx="3346101" cy="464166"/>
              </a:xfrm>
              <a:prstGeom prst="rect">
                <a:avLst/>
              </a:prstGeom>
            </p:spPr>
            <p:txBody>
              <a:bodyPr wrap="square">
                <a:spAutoFit/>
              </a:bodyPr>
              <a:lstStyle/>
              <a:p>
                <a:pPr fontAlgn="base">
                  <a:lnSpc>
                    <a:spcPct val="150000"/>
                  </a:lnSpc>
                  <a:spcBef>
                    <a:spcPct val="0"/>
                  </a:spcBef>
                  <a:spcAft>
                    <a:spcPct val="0"/>
                  </a:spcAft>
                </a:pPr>
                <a:r>
                  <a:rPr lang="zh-CN" altLang="en-US" dirty="0">
                    <a:solidFill>
                      <a:srgbClr val="273062"/>
                    </a:solidFill>
                    <a:latin typeface="印品天逸黑" panose="02000500000000000000" pitchFamily="2" charset="-122"/>
                    <a:ea typeface="印品天逸黑" panose="02000500000000000000" pitchFamily="2" charset="-122"/>
                    <a:cs typeface="+mn-ea"/>
                    <a:sym typeface="+mn-lt"/>
                  </a:rPr>
                  <a:t>康樂</a:t>
                </a:r>
                <a:r>
                  <a:rPr lang="zh-CN" altLang="en-US" dirty="0">
                    <a:solidFill>
                      <a:srgbClr val="273062"/>
                    </a:solidFill>
                    <a:ea typeface="印品天逸黑" panose="02000500000000000000" pitchFamily="2" charset="-122"/>
                    <a:cs typeface="+mn-ea"/>
                    <a:sym typeface="+mn-lt"/>
                  </a:rPr>
                  <a:t>類社團</a:t>
                </a:r>
                <a:endParaRPr lang="en-US" altLang="zh-CN" dirty="0">
                  <a:solidFill>
                    <a:srgbClr val="273062"/>
                  </a:solidFill>
                  <a:ea typeface="印品天逸黑" panose="02000500000000000000" pitchFamily="2" charset="-122"/>
                  <a:cs typeface="+mn-ea"/>
                  <a:sym typeface="+mn-lt"/>
                </a:endParaRPr>
              </a:p>
            </p:txBody>
          </p:sp>
        </p:grpSp>
      </p:grpSp>
      <p:grpSp>
        <p:nvGrpSpPr>
          <p:cNvPr id="52" name="组合 51"/>
          <p:cNvGrpSpPr/>
          <p:nvPr/>
        </p:nvGrpSpPr>
        <p:grpSpPr>
          <a:xfrm>
            <a:off x="7636815" y="2021547"/>
            <a:ext cx="4075722" cy="969212"/>
            <a:chOff x="7510702" y="2022336"/>
            <a:chExt cx="4075722" cy="969212"/>
          </a:xfrm>
        </p:grpSpPr>
        <p:grpSp>
          <p:nvGrpSpPr>
            <p:cNvPr id="46" name="组合 45"/>
            <p:cNvGrpSpPr/>
            <p:nvPr/>
          </p:nvGrpSpPr>
          <p:grpSpPr>
            <a:xfrm>
              <a:off x="7510702" y="2298245"/>
              <a:ext cx="700234" cy="693303"/>
              <a:chOff x="4342042" y="2369152"/>
              <a:chExt cx="839558" cy="831248"/>
            </a:xfrm>
          </p:grpSpPr>
          <p:sp>
            <p:nvSpPr>
              <p:cNvPr id="50" name="圆角矩形 49"/>
              <p:cNvSpPr/>
              <p:nvPr/>
            </p:nvSpPr>
            <p:spPr>
              <a:xfrm>
                <a:off x="4450080" y="2468880"/>
                <a:ext cx="731520" cy="731520"/>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1" name="圆角矩形 50"/>
              <p:cNvSpPr/>
              <p:nvPr/>
            </p:nvSpPr>
            <p:spPr>
              <a:xfrm>
                <a:off x="4342042" y="2369152"/>
                <a:ext cx="731520" cy="731520"/>
              </a:xfrm>
              <a:prstGeom prst="roundRect">
                <a:avLst/>
              </a:prstGeom>
              <a:noFill/>
              <a:ln w="38100">
                <a:solidFill>
                  <a:srgbClr val="2730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7" name="组合 46"/>
            <p:cNvGrpSpPr/>
            <p:nvPr/>
          </p:nvGrpSpPr>
          <p:grpSpPr>
            <a:xfrm>
              <a:off x="8120827" y="2022336"/>
              <a:ext cx="3465597" cy="869724"/>
              <a:chOff x="5455867" y="1885607"/>
              <a:chExt cx="3465597" cy="869724"/>
            </a:xfrm>
          </p:grpSpPr>
          <p:sp>
            <p:nvSpPr>
              <p:cNvPr id="48" name="文本框 47"/>
              <p:cNvSpPr txBox="1"/>
              <p:nvPr/>
            </p:nvSpPr>
            <p:spPr>
              <a:xfrm>
                <a:off x="5455867" y="1885607"/>
                <a:ext cx="1841199" cy="523220"/>
              </a:xfrm>
              <a:prstGeom prst="rect">
                <a:avLst/>
              </a:prstGeom>
              <a:noFill/>
            </p:spPr>
            <p:txBody>
              <a:bodyPr wrap="square" rtlCol="0">
                <a:spAutoFit/>
              </a:bodyPr>
              <a:lstStyle/>
              <a:p>
                <a:pPr algn="ctr"/>
                <a:r>
                  <a:rPr lang="zh-CN" altLang="en-US" sz="2800" dirty="0">
                    <a:solidFill>
                      <a:srgbClr val="22B4B9"/>
                    </a:solidFill>
                    <a:ea typeface="印品粗朗体" panose="02000000000000000000" pitchFamily="2" charset="-122"/>
                  </a:rPr>
                  <a:t>指導老師</a:t>
                </a:r>
              </a:p>
            </p:txBody>
          </p:sp>
          <p:sp>
            <p:nvSpPr>
              <p:cNvPr id="49" name="矩形 48"/>
              <p:cNvSpPr/>
              <p:nvPr/>
            </p:nvSpPr>
            <p:spPr>
              <a:xfrm>
                <a:off x="5575363" y="2296423"/>
                <a:ext cx="3346101" cy="458908"/>
              </a:xfrm>
              <a:prstGeom prst="rect">
                <a:avLst/>
              </a:prstGeom>
            </p:spPr>
            <p:txBody>
              <a:bodyPr wrap="square">
                <a:spAutoFit/>
              </a:bodyPr>
              <a:lstStyle/>
              <a:p>
                <a:pPr fontAlgn="base">
                  <a:lnSpc>
                    <a:spcPct val="150000"/>
                  </a:lnSpc>
                  <a:spcBef>
                    <a:spcPct val="0"/>
                  </a:spcBef>
                  <a:spcAft>
                    <a:spcPct val="0"/>
                  </a:spcAft>
                </a:pPr>
                <a:r>
                  <a:rPr lang="zh-CN" altLang="en-US" dirty="0">
                    <a:solidFill>
                      <a:srgbClr val="273062"/>
                    </a:solidFill>
                    <a:latin typeface="印品天逸黑" panose="02000500000000000000" pitchFamily="2" charset="-122"/>
                    <a:ea typeface="印品天逸黑" panose="02000500000000000000" pitchFamily="2" charset="-122"/>
                    <a:cs typeface="+mn-ea"/>
                    <a:sym typeface="+mn-lt"/>
                  </a:rPr>
                  <a:t>羅名威 </a:t>
                </a:r>
                <a:r>
                  <a:rPr lang="zh-TW" altLang="en-US" dirty="0">
                    <a:solidFill>
                      <a:srgbClr val="273062"/>
                    </a:solidFill>
                    <a:latin typeface="印品天逸黑" panose="02000500000000000000" pitchFamily="2" charset="-122"/>
                    <a:ea typeface="印品天逸黑" panose="02000500000000000000" pitchFamily="2" charset="-122"/>
                    <a:cs typeface="+mn-ea"/>
                    <a:sym typeface="+mn-lt"/>
                  </a:rPr>
                  <a:t>老師</a:t>
                </a:r>
                <a:endParaRPr lang="en-US" altLang="zh-CN" dirty="0">
                  <a:solidFill>
                    <a:srgbClr val="273062"/>
                  </a:solidFill>
                  <a:latin typeface="印品天逸黑" panose="02000500000000000000" pitchFamily="2" charset="-122"/>
                  <a:ea typeface="印品天逸黑" panose="02000500000000000000" pitchFamily="2" charset="-122"/>
                  <a:cs typeface="+mn-ea"/>
                  <a:sym typeface="+mn-lt"/>
                </a:endParaRPr>
              </a:p>
            </p:txBody>
          </p:sp>
        </p:grpSp>
      </p:grpSp>
      <p:grpSp>
        <p:nvGrpSpPr>
          <p:cNvPr id="53" name="组合 52"/>
          <p:cNvGrpSpPr/>
          <p:nvPr/>
        </p:nvGrpSpPr>
        <p:grpSpPr>
          <a:xfrm>
            <a:off x="7699167" y="4416645"/>
            <a:ext cx="4075722" cy="969212"/>
            <a:chOff x="7510702" y="2022336"/>
            <a:chExt cx="4075722" cy="969212"/>
          </a:xfrm>
        </p:grpSpPr>
        <p:grpSp>
          <p:nvGrpSpPr>
            <p:cNvPr id="54" name="组合 53"/>
            <p:cNvGrpSpPr/>
            <p:nvPr/>
          </p:nvGrpSpPr>
          <p:grpSpPr>
            <a:xfrm>
              <a:off x="7510702" y="2298245"/>
              <a:ext cx="700234" cy="693303"/>
              <a:chOff x="4342042" y="2369152"/>
              <a:chExt cx="839558" cy="831248"/>
            </a:xfrm>
          </p:grpSpPr>
          <p:sp>
            <p:nvSpPr>
              <p:cNvPr id="58" name="圆角矩形 57"/>
              <p:cNvSpPr/>
              <p:nvPr/>
            </p:nvSpPr>
            <p:spPr>
              <a:xfrm>
                <a:off x="4450080" y="2468880"/>
                <a:ext cx="731520" cy="731520"/>
              </a:xfrm>
              <a:prstGeom prst="roundRect">
                <a:avLst/>
              </a:prstGeom>
              <a:solidFill>
                <a:srgbClr val="55BE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圆角矩形 58"/>
              <p:cNvSpPr/>
              <p:nvPr/>
            </p:nvSpPr>
            <p:spPr>
              <a:xfrm>
                <a:off x="4342042" y="2369152"/>
                <a:ext cx="731520" cy="731520"/>
              </a:xfrm>
              <a:prstGeom prst="roundRect">
                <a:avLst/>
              </a:prstGeom>
              <a:noFill/>
              <a:ln w="38100">
                <a:solidFill>
                  <a:srgbClr val="2730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5" name="组合 54"/>
            <p:cNvGrpSpPr/>
            <p:nvPr/>
          </p:nvGrpSpPr>
          <p:grpSpPr>
            <a:xfrm>
              <a:off x="8120827" y="2022336"/>
              <a:ext cx="3465597" cy="869724"/>
              <a:chOff x="5455867" y="1885607"/>
              <a:chExt cx="3465597" cy="869724"/>
            </a:xfrm>
          </p:grpSpPr>
          <p:sp>
            <p:nvSpPr>
              <p:cNvPr id="56" name="文本框 55"/>
              <p:cNvSpPr txBox="1"/>
              <p:nvPr/>
            </p:nvSpPr>
            <p:spPr>
              <a:xfrm>
                <a:off x="5455867" y="1885607"/>
                <a:ext cx="1841199" cy="523220"/>
              </a:xfrm>
              <a:prstGeom prst="rect">
                <a:avLst/>
              </a:prstGeom>
              <a:noFill/>
            </p:spPr>
            <p:txBody>
              <a:bodyPr wrap="square" rtlCol="0">
                <a:spAutoFit/>
              </a:bodyPr>
              <a:lstStyle/>
              <a:p>
                <a:pPr algn="ctr"/>
                <a:r>
                  <a:rPr lang="zh-CN" altLang="en-US" sz="2800" dirty="0">
                    <a:solidFill>
                      <a:srgbClr val="22B4B9"/>
                    </a:solidFill>
                    <a:latin typeface="印品粗朗体" panose="02000000000000000000" pitchFamily="2" charset="-122"/>
                    <a:ea typeface="印品粗朗体" panose="02000000000000000000" pitchFamily="2" charset="-122"/>
                  </a:rPr>
                  <a:t>適合年級</a:t>
                </a:r>
              </a:p>
            </p:txBody>
          </p:sp>
          <p:sp>
            <p:nvSpPr>
              <p:cNvPr id="57" name="矩形 56"/>
              <p:cNvSpPr/>
              <p:nvPr/>
            </p:nvSpPr>
            <p:spPr>
              <a:xfrm>
                <a:off x="5575363" y="2296423"/>
                <a:ext cx="3346101" cy="458908"/>
              </a:xfrm>
              <a:prstGeom prst="rect">
                <a:avLst/>
              </a:prstGeom>
            </p:spPr>
            <p:txBody>
              <a:bodyPr wrap="square">
                <a:spAutoFit/>
              </a:bodyPr>
              <a:lstStyle/>
              <a:p>
                <a:pPr fontAlgn="base">
                  <a:lnSpc>
                    <a:spcPct val="150000"/>
                  </a:lnSpc>
                  <a:spcBef>
                    <a:spcPct val="0"/>
                  </a:spcBef>
                  <a:spcAft>
                    <a:spcPct val="0"/>
                  </a:spcAft>
                </a:pPr>
                <a:r>
                  <a:rPr lang="zh-TW" altLang="en-US" dirty="0">
                    <a:solidFill>
                      <a:srgbClr val="273062"/>
                    </a:solidFill>
                    <a:latin typeface="印品天逸黑" panose="02000500000000000000" pitchFamily="2" charset="-122"/>
                    <a:ea typeface="印品天逸黑" panose="02000500000000000000" pitchFamily="2" charset="-122"/>
                    <a:cs typeface="+mn-ea"/>
                    <a:sym typeface="+mn-lt"/>
                  </a:rPr>
                  <a:t>七年級、八年級</a:t>
                </a:r>
                <a:endParaRPr lang="en-US" altLang="zh-CN" dirty="0">
                  <a:solidFill>
                    <a:srgbClr val="273062"/>
                  </a:solidFill>
                  <a:latin typeface="印品天逸黑" panose="02000500000000000000" pitchFamily="2" charset="-122"/>
                  <a:ea typeface="印品天逸黑" panose="02000500000000000000" pitchFamily="2" charset="-122"/>
                  <a:cs typeface="+mn-ea"/>
                  <a:sym typeface="+mn-lt"/>
                </a:endParaRPr>
              </a:p>
            </p:txBody>
          </p:sp>
        </p:grpSp>
      </p:grpSp>
      <p:sp>
        <p:nvSpPr>
          <p:cNvPr id="2" name="日期版面配置區 1">
            <a:extLst>
              <a:ext uri="{FF2B5EF4-FFF2-40B4-BE49-F238E27FC236}">
                <a16:creationId xmlns:a16="http://schemas.microsoft.com/office/drawing/2014/main" id="{E3B6925C-1B80-4101-A033-8F76928BA958}"/>
              </a:ext>
            </a:extLst>
          </p:cNvPr>
          <p:cNvSpPr>
            <a:spLocks noGrp="1"/>
          </p:cNvSpPr>
          <p:nvPr>
            <p:ph type="dt" sz="half" idx="10"/>
          </p:nvPr>
        </p:nvSpPr>
        <p:spPr/>
        <p:txBody>
          <a:bodyPr/>
          <a:lstStyle/>
          <a:p>
            <a:fld id="{6DD68303-DF8C-4060-8F6B-22275843A88E}" type="datetime3">
              <a:rPr lang="zh-CN" altLang="en-US" smtClean="0"/>
              <a:t>2024年5月25日星期六</a:t>
            </a:fld>
            <a:endParaRPr lang="zh-CN" altLang="en-US"/>
          </a:p>
        </p:txBody>
      </p:sp>
      <p:sp>
        <p:nvSpPr>
          <p:cNvPr id="3" name="投影片編號版面配置區 2">
            <a:extLst>
              <a:ext uri="{FF2B5EF4-FFF2-40B4-BE49-F238E27FC236}">
                <a16:creationId xmlns:a16="http://schemas.microsoft.com/office/drawing/2014/main" id="{14D06E16-8F49-489B-9897-A9A312E4B6E9}"/>
              </a:ext>
            </a:extLst>
          </p:cNvPr>
          <p:cNvSpPr>
            <a:spLocks noGrp="1"/>
          </p:cNvSpPr>
          <p:nvPr>
            <p:ph type="sldNum" sz="quarter" idx="12"/>
          </p:nvPr>
        </p:nvSpPr>
        <p:spPr/>
        <p:txBody>
          <a:bodyPr/>
          <a:lstStyle/>
          <a:p>
            <a:fld id="{4F2C8810-9F3D-4F9A-81B8-042C148954C9}" type="slidenum">
              <a:rPr lang="zh-CN" altLang="en-US" smtClean="0"/>
              <a:t>5</a:t>
            </a:fld>
            <a:endParaRPr lang="zh-CN" altLang="en-US"/>
          </a:p>
        </p:txBody>
      </p:sp>
    </p:spTree>
    <p:extLst>
      <p:ext uri="{BB962C8B-B14F-4D97-AF65-F5344CB8AC3E}">
        <p14:creationId xmlns:p14="http://schemas.microsoft.com/office/powerpoint/2010/main" val="247475842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52"/>
                                        </p:tgtEl>
                                        <p:attrNameLst>
                                          <p:attrName>style.visibility</p:attrName>
                                        </p:attrNameLst>
                                      </p:cBhvr>
                                      <p:to>
                                        <p:strVal val="visible"/>
                                      </p:to>
                                    </p:set>
                                    <p:anim calcmode="lin" valueType="num">
                                      <p:cBhvr>
                                        <p:cTn id="13" dur="500" fill="hold"/>
                                        <p:tgtEl>
                                          <p:spTgt spid="52"/>
                                        </p:tgtEl>
                                        <p:attrNameLst>
                                          <p:attrName>ppt_w</p:attrName>
                                        </p:attrNameLst>
                                      </p:cBhvr>
                                      <p:tavLst>
                                        <p:tav tm="0">
                                          <p:val>
                                            <p:fltVal val="0"/>
                                          </p:val>
                                        </p:tav>
                                        <p:tav tm="100000">
                                          <p:val>
                                            <p:strVal val="#ppt_w"/>
                                          </p:val>
                                        </p:tav>
                                      </p:tavLst>
                                    </p:anim>
                                    <p:anim calcmode="lin" valueType="num">
                                      <p:cBhvr>
                                        <p:cTn id="14" dur="500" fill="hold"/>
                                        <p:tgtEl>
                                          <p:spTgt spid="52"/>
                                        </p:tgtEl>
                                        <p:attrNameLst>
                                          <p:attrName>ppt_h</p:attrName>
                                        </p:attrNameLst>
                                      </p:cBhvr>
                                      <p:tavLst>
                                        <p:tav tm="0">
                                          <p:val>
                                            <p:fltVal val="0"/>
                                          </p:val>
                                        </p:tav>
                                        <p:tav tm="100000">
                                          <p:val>
                                            <p:strVal val="#ppt_h"/>
                                          </p:val>
                                        </p:tav>
                                      </p:tavLst>
                                    </p:anim>
                                    <p:animEffect transition="in" filter="fade">
                                      <p:cBhvr>
                                        <p:cTn id="15" dur="500"/>
                                        <p:tgtEl>
                                          <p:spTgt spid="52"/>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cBhvr>
                                        <p:cTn id="25" dur="500" fill="hold"/>
                                        <p:tgtEl>
                                          <p:spTgt spid="38"/>
                                        </p:tgtEl>
                                        <p:attrNameLst>
                                          <p:attrName>ppt_w</p:attrName>
                                        </p:attrNameLst>
                                      </p:cBhvr>
                                      <p:tavLst>
                                        <p:tav tm="0">
                                          <p:val>
                                            <p:fltVal val="0"/>
                                          </p:val>
                                        </p:tav>
                                        <p:tav tm="100000">
                                          <p:val>
                                            <p:strVal val="#ppt_w"/>
                                          </p:val>
                                        </p:tav>
                                      </p:tavLst>
                                    </p:anim>
                                    <p:anim calcmode="lin" valueType="num">
                                      <p:cBhvr>
                                        <p:cTn id="26" dur="500" fill="hold"/>
                                        <p:tgtEl>
                                          <p:spTgt spid="38"/>
                                        </p:tgtEl>
                                        <p:attrNameLst>
                                          <p:attrName>ppt_h</p:attrName>
                                        </p:attrNameLst>
                                      </p:cBhvr>
                                      <p:tavLst>
                                        <p:tav tm="0">
                                          <p:val>
                                            <p:fltVal val="0"/>
                                          </p:val>
                                        </p:tav>
                                        <p:tav tm="100000">
                                          <p:val>
                                            <p:strVal val="#ppt_h"/>
                                          </p:val>
                                        </p:tav>
                                      </p:tavLst>
                                    </p:anim>
                                    <p:animEffect transition="in" filter="fade">
                                      <p:cBhvr>
                                        <p:cTn id="27" dur="500"/>
                                        <p:tgtEl>
                                          <p:spTgt spid="38"/>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53"/>
                                        </p:tgtEl>
                                        <p:attrNameLst>
                                          <p:attrName>style.visibility</p:attrName>
                                        </p:attrNameLst>
                                      </p:cBhvr>
                                      <p:to>
                                        <p:strVal val="visible"/>
                                      </p:to>
                                    </p:set>
                                    <p:anim calcmode="lin" valueType="num">
                                      <p:cBhvr>
                                        <p:cTn id="31" dur="500" fill="hold"/>
                                        <p:tgtEl>
                                          <p:spTgt spid="53"/>
                                        </p:tgtEl>
                                        <p:attrNameLst>
                                          <p:attrName>ppt_w</p:attrName>
                                        </p:attrNameLst>
                                      </p:cBhvr>
                                      <p:tavLst>
                                        <p:tav tm="0">
                                          <p:val>
                                            <p:fltVal val="0"/>
                                          </p:val>
                                        </p:tav>
                                        <p:tav tm="100000">
                                          <p:val>
                                            <p:strVal val="#ppt_w"/>
                                          </p:val>
                                        </p:tav>
                                      </p:tavLst>
                                    </p:anim>
                                    <p:anim calcmode="lin" valueType="num">
                                      <p:cBhvr>
                                        <p:cTn id="32" dur="500" fill="hold"/>
                                        <p:tgtEl>
                                          <p:spTgt spid="53"/>
                                        </p:tgtEl>
                                        <p:attrNameLst>
                                          <p:attrName>ppt_h</p:attrName>
                                        </p:attrNameLst>
                                      </p:cBhvr>
                                      <p:tavLst>
                                        <p:tav tm="0">
                                          <p:val>
                                            <p:fltVal val="0"/>
                                          </p:val>
                                        </p:tav>
                                        <p:tav tm="100000">
                                          <p:val>
                                            <p:strVal val="#ppt_h"/>
                                          </p:val>
                                        </p:tav>
                                      </p:tavLst>
                                    </p:anim>
                                    <p:animEffect transition="in" filter="fade">
                                      <p:cBhvr>
                                        <p:cTn id="3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3580848" y="150461"/>
            <a:ext cx="5413609" cy="1573320"/>
            <a:chOff x="3580848" y="-78139"/>
            <a:chExt cx="5413609" cy="1573320"/>
          </a:xfrm>
        </p:grpSpPr>
        <p:grpSp>
          <p:nvGrpSpPr>
            <p:cNvPr id="9" name="组合 8"/>
            <p:cNvGrpSpPr/>
            <p:nvPr/>
          </p:nvGrpSpPr>
          <p:grpSpPr>
            <a:xfrm>
              <a:off x="3580848" y="-78139"/>
              <a:ext cx="5413609" cy="1573320"/>
              <a:chOff x="3580848" y="-78139"/>
              <a:chExt cx="5413609" cy="1573320"/>
            </a:xfrm>
          </p:grpSpPr>
          <p:pic>
            <p:nvPicPr>
              <p:cNvPr id="20" name="图片 19"/>
              <p:cNvPicPr>
                <a:picLocks noChangeAspect="1"/>
              </p:cNvPicPr>
              <p:nvPr/>
            </p:nvPicPr>
            <p:blipFill>
              <a:blip r:embed="rId3"/>
              <a:stretch>
                <a:fillRect/>
              </a:stretch>
            </p:blipFill>
            <p:spPr>
              <a:xfrm>
                <a:off x="3580848" y="70030"/>
                <a:ext cx="1461428" cy="1425151"/>
              </a:xfrm>
              <a:prstGeom prst="rect">
                <a:avLst/>
              </a:prstGeom>
            </p:spPr>
          </p:pic>
          <p:pic>
            <p:nvPicPr>
              <p:cNvPr id="21" name="图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96112" y="-78139"/>
                <a:ext cx="1998345" cy="1408939"/>
              </a:xfrm>
              <a:prstGeom prst="rect">
                <a:avLst/>
              </a:prstGeom>
            </p:spPr>
          </p:pic>
        </p:grpSp>
        <p:grpSp>
          <p:nvGrpSpPr>
            <p:cNvPr id="10" name="组合 9"/>
            <p:cNvGrpSpPr/>
            <p:nvPr/>
          </p:nvGrpSpPr>
          <p:grpSpPr>
            <a:xfrm>
              <a:off x="4800928" y="309946"/>
              <a:ext cx="2835887" cy="789045"/>
              <a:chOff x="4618048" y="1578948"/>
              <a:chExt cx="2835887" cy="789045"/>
            </a:xfrm>
          </p:grpSpPr>
          <p:grpSp>
            <p:nvGrpSpPr>
              <p:cNvPr id="11" name="组合 10"/>
              <p:cNvGrpSpPr/>
              <p:nvPr/>
            </p:nvGrpSpPr>
            <p:grpSpPr>
              <a:xfrm>
                <a:off x="4691062" y="1578948"/>
                <a:ext cx="2579370" cy="789045"/>
                <a:chOff x="5055870" y="2121795"/>
                <a:chExt cx="2579370" cy="789045"/>
              </a:xfrm>
            </p:grpSpPr>
            <p:sp>
              <p:nvSpPr>
                <p:cNvPr id="13" name="流程图: 终止 12"/>
                <p:cNvSpPr/>
                <p:nvPr/>
              </p:nvSpPr>
              <p:spPr>
                <a:xfrm>
                  <a:off x="5204460" y="2278070"/>
                  <a:ext cx="2430780" cy="632770"/>
                </a:xfrm>
                <a:prstGeom prst="flowChartTerminator">
                  <a:avLst/>
                </a:prstGeom>
                <a:solidFill>
                  <a:srgbClr val="FD8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5055870" y="2121795"/>
                  <a:ext cx="2430780" cy="632770"/>
                  <a:chOff x="5055870" y="2121795"/>
                  <a:chExt cx="2430780" cy="632770"/>
                </a:xfrm>
              </p:grpSpPr>
              <p:grpSp>
                <p:nvGrpSpPr>
                  <p:cNvPr id="15" name="组合 14"/>
                  <p:cNvGrpSpPr/>
                  <p:nvPr/>
                </p:nvGrpSpPr>
                <p:grpSpPr>
                  <a:xfrm>
                    <a:off x="5055870" y="2121795"/>
                    <a:ext cx="2430780" cy="632770"/>
                    <a:chOff x="5055870" y="2121795"/>
                    <a:chExt cx="2430780" cy="632770"/>
                  </a:xfrm>
                </p:grpSpPr>
                <p:sp>
                  <p:nvSpPr>
                    <p:cNvPr id="18" name="任意多边形 17"/>
                    <p:cNvSpPr/>
                    <p:nvPr/>
                  </p:nvSpPr>
                  <p:spPr>
                    <a:xfrm>
                      <a:off x="5055870" y="2121795"/>
                      <a:ext cx="1344930" cy="632770"/>
                    </a:xfrm>
                    <a:custGeom>
                      <a:avLst/>
                      <a:gdLst>
                        <a:gd name="connsiteX0" fmla="*/ 391063 w 1344930"/>
                        <a:gd name="connsiteY0" fmla="*/ 0 h 632770"/>
                        <a:gd name="connsiteX1" fmla="*/ 1344930 w 1344930"/>
                        <a:gd name="connsiteY1" fmla="*/ 0 h 632770"/>
                        <a:gd name="connsiteX2" fmla="*/ 1344930 w 1344930"/>
                        <a:gd name="connsiteY2" fmla="*/ 632770 h 632770"/>
                        <a:gd name="connsiteX3" fmla="*/ 391063 w 1344930"/>
                        <a:gd name="connsiteY3" fmla="*/ 632770 h 632770"/>
                        <a:gd name="connsiteX4" fmla="*/ 0 w 1344930"/>
                        <a:gd name="connsiteY4" fmla="*/ 316385 h 632770"/>
                        <a:gd name="connsiteX5" fmla="*/ 391063 w 1344930"/>
                        <a:gd name="connsiteY5" fmla="*/ 0 h 632770"/>
                        <a:gd name="connsiteX0" fmla="*/ 1344930 w 1436370"/>
                        <a:gd name="connsiteY0" fmla="*/ 632770 h 724210"/>
                        <a:gd name="connsiteX1" fmla="*/ 391063 w 1436370"/>
                        <a:gd name="connsiteY1" fmla="*/ 632770 h 724210"/>
                        <a:gd name="connsiteX2" fmla="*/ 0 w 1436370"/>
                        <a:gd name="connsiteY2" fmla="*/ 316385 h 724210"/>
                        <a:gd name="connsiteX3" fmla="*/ 391063 w 1436370"/>
                        <a:gd name="connsiteY3" fmla="*/ 0 h 724210"/>
                        <a:gd name="connsiteX4" fmla="*/ 1344930 w 1436370"/>
                        <a:gd name="connsiteY4" fmla="*/ 0 h 724210"/>
                        <a:gd name="connsiteX5" fmla="*/ 1436370 w 1436370"/>
                        <a:gd name="connsiteY5" fmla="*/ 724210 h 724210"/>
                        <a:gd name="connsiteX0" fmla="*/ 1344930 w 1344930"/>
                        <a:gd name="connsiteY0" fmla="*/ 632770 h 632770"/>
                        <a:gd name="connsiteX1" fmla="*/ 391063 w 1344930"/>
                        <a:gd name="connsiteY1" fmla="*/ 632770 h 632770"/>
                        <a:gd name="connsiteX2" fmla="*/ 0 w 1344930"/>
                        <a:gd name="connsiteY2" fmla="*/ 316385 h 632770"/>
                        <a:gd name="connsiteX3" fmla="*/ 391063 w 1344930"/>
                        <a:gd name="connsiteY3" fmla="*/ 0 h 632770"/>
                        <a:gd name="connsiteX4" fmla="*/ 1344930 w 1344930"/>
                        <a:gd name="connsiteY4" fmla="*/ 0 h 632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4930" h="632770">
                          <a:moveTo>
                            <a:pt x="1344930" y="632770"/>
                          </a:moveTo>
                          <a:lnTo>
                            <a:pt x="391063" y="632770"/>
                          </a:lnTo>
                          <a:cubicBezTo>
                            <a:pt x="175106" y="632770"/>
                            <a:pt x="0" y="491129"/>
                            <a:pt x="0" y="316385"/>
                          </a:cubicBezTo>
                          <a:cubicBezTo>
                            <a:pt x="0" y="141641"/>
                            <a:pt x="175106" y="0"/>
                            <a:pt x="391063" y="0"/>
                          </a:cubicBezTo>
                          <a:lnTo>
                            <a:pt x="1344930" y="0"/>
                          </a:lnTo>
                        </a:path>
                      </a:pathLst>
                    </a:custGeom>
                    <a:noFill/>
                    <a:ln w="38100">
                      <a:solidFill>
                        <a:srgbClr val="2730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任意多边形 18"/>
                    <p:cNvSpPr/>
                    <p:nvPr/>
                  </p:nvSpPr>
                  <p:spPr>
                    <a:xfrm>
                      <a:off x="6842760" y="2121795"/>
                      <a:ext cx="643890" cy="632770"/>
                    </a:xfrm>
                    <a:custGeom>
                      <a:avLst/>
                      <a:gdLst>
                        <a:gd name="connsiteX0" fmla="*/ 0 w 643890"/>
                        <a:gd name="connsiteY0" fmla="*/ 0 h 632770"/>
                        <a:gd name="connsiteX1" fmla="*/ 252827 w 643890"/>
                        <a:gd name="connsiteY1" fmla="*/ 0 h 632770"/>
                        <a:gd name="connsiteX2" fmla="*/ 643890 w 643890"/>
                        <a:gd name="connsiteY2" fmla="*/ 316385 h 632770"/>
                        <a:gd name="connsiteX3" fmla="*/ 252827 w 643890"/>
                        <a:gd name="connsiteY3" fmla="*/ 632770 h 632770"/>
                        <a:gd name="connsiteX4" fmla="*/ 0 w 643890"/>
                        <a:gd name="connsiteY4" fmla="*/ 632770 h 632770"/>
                        <a:gd name="connsiteX5" fmla="*/ 0 w 643890"/>
                        <a:gd name="connsiteY5" fmla="*/ 0 h 632770"/>
                        <a:gd name="connsiteX0" fmla="*/ 0 w 643890"/>
                        <a:gd name="connsiteY0" fmla="*/ 632770 h 724210"/>
                        <a:gd name="connsiteX1" fmla="*/ 0 w 643890"/>
                        <a:gd name="connsiteY1" fmla="*/ 0 h 724210"/>
                        <a:gd name="connsiteX2" fmla="*/ 252827 w 643890"/>
                        <a:gd name="connsiteY2" fmla="*/ 0 h 724210"/>
                        <a:gd name="connsiteX3" fmla="*/ 643890 w 643890"/>
                        <a:gd name="connsiteY3" fmla="*/ 316385 h 724210"/>
                        <a:gd name="connsiteX4" fmla="*/ 252827 w 643890"/>
                        <a:gd name="connsiteY4" fmla="*/ 632770 h 724210"/>
                        <a:gd name="connsiteX5" fmla="*/ 91440 w 643890"/>
                        <a:gd name="connsiteY5" fmla="*/ 724210 h 724210"/>
                        <a:gd name="connsiteX0" fmla="*/ 0 w 643890"/>
                        <a:gd name="connsiteY0" fmla="*/ 632770 h 632770"/>
                        <a:gd name="connsiteX1" fmla="*/ 0 w 643890"/>
                        <a:gd name="connsiteY1" fmla="*/ 0 h 632770"/>
                        <a:gd name="connsiteX2" fmla="*/ 252827 w 643890"/>
                        <a:gd name="connsiteY2" fmla="*/ 0 h 632770"/>
                        <a:gd name="connsiteX3" fmla="*/ 643890 w 643890"/>
                        <a:gd name="connsiteY3" fmla="*/ 316385 h 632770"/>
                        <a:gd name="connsiteX4" fmla="*/ 252827 w 643890"/>
                        <a:gd name="connsiteY4" fmla="*/ 632770 h 632770"/>
                        <a:gd name="connsiteX0" fmla="*/ 0 w 643890"/>
                        <a:gd name="connsiteY0" fmla="*/ 0 h 632770"/>
                        <a:gd name="connsiteX1" fmla="*/ 252827 w 643890"/>
                        <a:gd name="connsiteY1" fmla="*/ 0 h 632770"/>
                        <a:gd name="connsiteX2" fmla="*/ 643890 w 643890"/>
                        <a:gd name="connsiteY2" fmla="*/ 316385 h 632770"/>
                        <a:gd name="connsiteX3" fmla="*/ 252827 w 643890"/>
                        <a:gd name="connsiteY3" fmla="*/ 632770 h 632770"/>
                      </a:gdLst>
                      <a:ahLst/>
                      <a:cxnLst>
                        <a:cxn ang="0">
                          <a:pos x="connsiteX0" y="connsiteY0"/>
                        </a:cxn>
                        <a:cxn ang="0">
                          <a:pos x="connsiteX1" y="connsiteY1"/>
                        </a:cxn>
                        <a:cxn ang="0">
                          <a:pos x="connsiteX2" y="connsiteY2"/>
                        </a:cxn>
                        <a:cxn ang="0">
                          <a:pos x="connsiteX3" y="connsiteY3"/>
                        </a:cxn>
                      </a:cxnLst>
                      <a:rect l="l" t="t" r="r" b="b"/>
                      <a:pathLst>
                        <a:path w="643890" h="632770">
                          <a:moveTo>
                            <a:pt x="0" y="0"/>
                          </a:moveTo>
                          <a:lnTo>
                            <a:pt x="252827" y="0"/>
                          </a:lnTo>
                          <a:cubicBezTo>
                            <a:pt x="468784" y="0"/>
                            <a:pt x="643890" y="141641"/>
                            <a:pt x="643890" y="316385"/>
                          </a:cubicBezTo>
                          <a:cubicBezTo>
                            <a:pt x="643890" y="491129"/>
                            <a:pt x="468784" y="632770"/>
                            <a:pt x="252827" y="632770"/>
                          </a:cubicBezTo>
                        </a:path>
                      </a:pathLst>
                    </a:custGeom>
                    <a:noFill/>
                    <a:ln w="38100">
                      <a:solidFill>
                        <a:srgbClr val="2730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cxnSp>
                <p:nvCxnSpPr>
                  <p:cNvPr id="16" name="直接连接符 15"/>
                  <p:cNvCxnSpPr/>
                  <p:nvPr/>
                </p:nvCxnSpPr>
                <p:spPr>
                  <a:xfrm>
                    <a:off x="6480881" y="2121795"/>
                    <a:ext cx="255199" cy="0"/>
                  </a:xfrm>
                  <a:prstGeom prst="line">
                    <a:avLst/>
                  </a:prstGeom>
                  <a:ln w="38100" cap="rnd">
                    <a:solidFill>
                      <a:srgbClr val="2A3364"/>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526601" y="2754565"/>
                    <a:ext cx="514279" cy="0"/>
                  </a:xfrm>
                  <a:prstGeom prst="line">
                    <a:avLst/>
                  </a:prstGeom>
                  <a:ln w="38100" cap="rnd">
                    <a:solidFill>
                      <a:srgbClr val="2A3364"/>
                    </a:solidFill>
                  </a:ln>
                </p:spPr>
                <p:style>
                  <a:lnRef idx="1">
                    <a:schemeClr val="accent1"/>
                  </a:lnRef>
                  <a:fillRef idx="0">
                    <a:schemeClr val="accent1"/>
                  </a:fillRef>
                  <a:effectRef idx="0">
                    <a:schemeClr val="accent1"/>
                  </a:effectRef>
                  <a:fontRef idx="minor">
                    <a:schemeClr val="tx1"/>
                  </a:fontRef>
                </p:style>
              </p:cxnSp>
            </p:grpSp>
          </p:grpSp>
          <p:sp>
            <p:nvSpPr>
              <p:cNvPr id="12" name="文本框 11"/>
              <p:cNvSpPr txBox="1"/>
              <p:nvPr/>
            </p:nvSpPr>
            <p:spPr>
              <a:xfrm>
                <a:off x="4618048" y="1653010"/>
                <a:ext cx="2835887" cy="584775"/>
              </a:xfrm>
              <a:prstGeom prst="rect">
                <a:avLst/>
              </a:prstGeom>
              <a:noFill/>
            </p:spPr>
            <p:txBody>
              <a:bodyPr wrap="square" rtlCol="0">
                <a:spAutoFit/>
              </a:bodyPr>
              <a:lstStyle/>
              <a:p>
                <a:pPr algn="ctr"/>
                <a:r>
                  <a:rPr lang="zh-TW" altLang="en-US" sz="3200" dirty="0">
                    <a:solidFill>
                      <a:schemeClr val="bg1"/>
                    </a:solidFill>
                    <a:latin typeface="印品粗朗体" panose="02000000000000000000" pitchFamily="2" charset="-122"/>
                    <a:ea typeface="印品粗朗体" panose="02000000000000000000" pitchFamily="2" charset="-122"/>
                  </a:rPr>
                  <a:t>社團幹部</a:t>
                </a:r>
                <a:endParaRPr lang="zh-CN" altLang="en-US" sz="3200" dirty="0">
                  <a:solidFill>
                    <a:schemeClr val="bg1"/>
                  </a:solidFill>
                  <a:latin typeface="印品粗朗体" panose="02000000000000000000" pitchFamily="2" charset="-122"/>
                  <a:ea typeface="印品粗朗体" panose="02000000000000000000" pitchFamily="2" charset="-122"/>
                </a:endParaRPr>
              </a:p>
            </p:txBody>
          </p:sp>
        </p:grpSp>
      </p:grpSp>
      <p:grpSp>
        <p:nvGrpSpPr>
          <p:cNvPr id="108" name="组合 107"/>
          <p:cNvGrpSpPr/>
          <p:nvPr/>
        </p:nvGrpSpPr>
        <p:grpSpPr>
          <a:xfrm>
            <a:off x="2407986" y="1930865"/>
            <a:ext cx="3346101" cy="3238969"/>
            <a:chOff x="328929" y="1976823"/>
            <a:chExt cx="3346101" cy="3238969"/>
          </a:xfrm>
        </p:grpSpPr>
        <p:grpSp>
          <p:nvGrpSpPr>
            <p:cNvPr id="73" name="组合 72"/>
            <p:cNvGrpSpPr/>
            <p:nvPr/>
          </p:nvGrpSpPr>
          <p:grpSpPr>
            <a:xfrm>
              <a:off x="328929" y="1976823"/>
              <a:ext cx="3346101" cy="3238969"/>
              <a:chOff x="328929" y="1976823"/>
              <a:chExt cx="3346101" cy="3238969"/>
            </a:xfrm>
          </p:grpSpPr>
          <p:grpSp>
            <p:nvGrpSpPr>
              <p:cNvPr id="71" name="组合 70"/>
              <p:cNvGrpSpPr/>
              <p:nvPr/>
            </p:nvGrpSpPr>
            <p:grpSpPr>
              <a:xfrm>
                <a:off x="328929" y="1976823"/>
                <a:ext cx="3346101" cy="3238969"/>
                <a:chOff x="817079" y="1950720"/>
                <a:chExt cx="3346101" cy="3238969"/>
              </a:xfrm>
            </p:grpSpPr>
            <p:grpSp>
              <p:nvGrpSpPr>
                <p:cNvPr id="70" name="组合 69"/>
                <p:cNvGrpSpPr/>
                <p:nvPr/>
              </p:nvGrpSpPr>
              <p:grpSpPr>
                <a:xfrm>
                  <a:off x="1638299" y="1950720"/>
                  <a:ext cx="1703660" cy="1506030"/>
                  <a:chOff x="1691640" y="1950720"/>
                  <a:chExt cx="1703660" cy="1506030"/>
                </a:xfrm>
              </p:grpSpPr>
              <p:sp>
                <p:nvSpPr>
                  <p:cNvPr id="26" name="任意多边形 25"/>
                  <p:cNvSpPr/>
                  <p:nvPr/>
                </p:nvSpPr>
                <p:spPr>
                  <a:xfrm>
                    <a:off x="1798320" y="2133600"/>
                    <a:ext cx="1596980" cy="1323150"/>
                  </a:xfrm>
                  <a:custGeom>
                    <a:avLst/>
                    <a:gdLst>
                      <a:gd name="connsiteX0" fmla="*/ 0 w 2575154"/>
                      <a:gd name="connsiteY0" fmla="*/ 0 h 2133600"/>
                      <a:gd name="connsiteX1" fmla="*/ 2133600 w 2575154"/>
                      <a:gd name="connsiteY1" fmla="*/ 0 h 2133600"/>
                      <a:gd name="connsiteX2" fmla="*/ 2133600 w 2575154"/>
                      <a:gd name="connsiteY2" fmla="*/ 542659 h 2133600"/>
                      <a:gd name="connsiteX3" fmla="*/ 2149253 w 2575154"/>
                      <a:gd name="connsiteY3" fmla="*/ 544237 h 2133600"/>
                      <a:gd name="connsiteX4" fmla="*/ 2575154 w 2575154"/>
                      <a:gd name="connsiteY4" fmla="*/ 1066800 h 2133600"/>
                      <a:gd name="connsiteX5" fmla="*/ 2149253 w 2575154"/>
                      <a:gd name="connsiteY5" fmla="*/ 1589363 h 2133600"/>
                      <a:gd name="connsiteX6" fmla="*/ 2133600 w 2575154"/>
                      <a:gd name="connsiteY6" fmla="*/ 1590941 h 2133600"/>
                      <a:gd name="connsiteX7" fmla="*/ 2133600 w 2575154"/>
                      <a:gd name="connsiteY7" fmla="*/ 2133600 h 2133600"/>
                      <a:gd name="connsiteX8" fmla="*/ 0 w 2575154"/>
                      <a:gd name="connsiteY8" fmla="*/ 21336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5154" h="2133600">
                        <a:moveTo>
                          <a:pt x="0" y="0"/>
                        </a:moveTo>
                        <a:lnTo>
                          <a:pt x="2133600" y="0"/>
                        </a:lnTo>
                        <a:lnTo>
                          <a:pt x="2133600" y="542659"/>
                        </a:lnTo>
                        <a:lnTo>
                          <a:pt x="2149253" y="544237"/>
                        </a:lnTo>
                        <a:cubicBezTo>
                          <a:pt x="2392314" y="593974"/>
                          <a:pt x="2575154" y="809035"/>
                          <a:pt x="2575154" y="1066800"/>
                        </a:cubicBezTo>
                        <a:cubicBezTo>
                          <a:pt x="2575154" y="1324565"/>
                          <a:pt x="2392314" y="1539626"/>
                          <a:pt x="2149253" y="1589363"/>
                        </a:cubicBezTo>
                        <a:lnTo>
                          <a:pt x="2133600" y="1590941"/>
                        </a:lnTo>
                        <a:lnTo>
                          <a:pt x="2133600" y="2133600"/>
                        </a:lnTo>
                        <a:lnTo>
                          <a:pt x="0" y="2133600"/>
                        </a:lnTo>
                        <a:close/>
                      </a:path>
                    </a:pathLst>
                  </a:custGeom>
                  <a:solidFill>
                    <a:srgbClr val="FEC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 name="组合 42"/>
                  <p:cNvGrpSpPr/>
                  <p:nvPr/>
                </p:nvGrpSpPr>
                <p:grpSpPr>
                  <a:xfrm>
                    <a:off x="1691640" y="1950720"/>
                    <a:ext cx="1596980" cy="1323150"/>
                    <a:chOff x="1691640" y="1950720"/>
                    <a:chExt cx="1596980" cy="1323150"/>
                  </a:xfrm>
                </p:grpSpPr>
                <p:grpSp>
                  <p:nvGrpSpPr>
                    <p:cNvPr id="41" name="组合 40"/>
                    <p:cNvGrpSpPr/>
                    <p:nvPr/>
                  </p:nvGrpSpPr>
                  <p:grpSpPr>
                    <a:xfrm>
                      <a:off x="1691640" y="1950720"/>
                      <a:ext cx="1596980" cy="1323150"/>
                      <a:chOff x="1691640" y="1950720"/>
                      <a:chExt cx="1596980" cy="1323150"/>
                    </a:xfrm>
                  </p:grpSpPr>
                  <p:sp>
                    <p:nvSpPr>
                      <p:cNvPr id="34" name="任意多边形 33"/>
                      <p:cNvSpPr/>
                      <p:nvPr/>
                    </p:nvSpPr>
                    <p:spPr>
                      <a:xfrm>
                        <a:off x="1691640" y="1950720"/>
                        <a:ext cx="1596980" cy="1323150"/>
                      </a:xfrm>
                      <a:custGeom>
                        <a:avLst/>
                        <a:gdLst>
                          <a:gd name="connsiteX0" fmla="*/ 0 w 2575154"/>
                          <a:gd name="connsiteY0" fmla="*/ 0 h 2133600"/>
                          <a:gd name="connsiteX1" fmla="*/ 2133600 w 2575154"/>
                          <a:gd name="connsiteY1" fmla="*/ 0 h 2133600"/>
                          <a:gd name="connsiteX2" fmla="*/ 2133600 w 2575154"/>
                          <a:gd name="connsiteY2" fmla="*/ 542659 h 2133600"/>
                          <a:gd name="connsiteX3" fmla="*/ 2149253 w 2575154"/>
                          <a:gd name="connsiteY3" fmla="*/ 544237 h 2133600"/>
                          <a:gd name="connsiteX4" fmla="*/ 2575154 w 2575154"/>
                          <a:gd name="connsiteY4" fmla="*/ 1066800 h 2133600"/>
                          <a:gd name="connsiteX5" fmla="*/ 2149253 w 2575154"/>
                          <a:gd name="connsiteY5" fmla="*/ 1589363 h 2133600"/>
                          <a:gd name="connsiteX6" fmla="*/ 2133600 w 2575154"/>
                          <a:gd name="connsiteY6" fmla="*/ 1590941 h 2133600"/>
                          <a:gd name="connsiteX7" fmla="*/ 2133600 w 2575154"/>
                          <a:gd name="connsiteY7" fmla="*/ 2133600 h 2133600"/>
                          <a:gd name="connsiteX8" fmla="*/ 0 w 2575154"/>
                          <a:gd name="connsiteY8" fmla="*/ 2133600 h 2133600"/>
                          <a:gd name="connsiteX0" fmla="*/ 0 w 2575154"/>
                          <a:gd name="connsiteY0" fmla="*/ 24575 h 2158175"/>
                          <a:gd name="connsiteX1" fmla="*/ 1425334 w 2575154"/>
                          <a:gd name="connsiteY1" fmla="*/ 0 h 2158175"/>
                          <a:gd name="connsiteX2" fmla="*/ 2133600 w 2575154"/>
                          <a:gd name="connsiteY2" fmla="*/ 24575 h 2158175"/>
                          <a:gd name="connsiteX3" fmla="*/ 2133600 w 2575154"/>
                          <a:gd name="connsiteY3" fmla="*/ 567234 h 2158175"/>
                          <a:gd name="connsiteX4" fmla="*/ 2149253 w 2575154"/>
                          <a:gd name="connsiteY4" fmla="*/ 568812 h 2158175"/>
                          <a:gd name="connsiteX5" fmla="*/ 2575154 w 2575154"/>
                          <a:gd name="connsiteY5" fmla="*/ 1091375 h 2158175"/>
                          <a:gd name="connsiteX6" fmla="*/ 2149253 w 2575154"/>
                          <a:gd name="connsiteY6" fmla="*/ 1613938 h 2158175"/>
                          <a:gd name="connsiteX7" fmla="*/ 2133600 w 2575154"/>
                          <a:gd name="connsiteY7" fmla="*/ 1615516 h 2158175"/>
                          <a:gd name="connsiteX8" fmla="*/ 2133600 w 2575154"/>
                          <a:gd name="connsiteY8" fmla="*/ 2158175 h 2158175"/>
                          <a:gd name="connsiteX9" fmla="*/ 0 w 2575154"/>
                          <a:gd name="connsiteY9" fmla="*/ 2158175 h 2158175"/>
                          <a:gd name="connsiteX10" fmla="*/ 0 w 2575154"/>
                          <a:gd name="connsiteY10" fmla="*/ 24575 h 2158175"/>
                          <a:gd name="connsiteX0" fmla="*/ 0 w 2575154"/>
                          <a:gd name="connsiteY0" fmla="*/ 24575 h 2158175"/>
                          <a:gd name="connsiteX1" fmla="*/ 1425334 w 2575154"/>
                          <a:gd name="connsiteY1" fmla="*/ 0 h 2158175"/>
                          <a:gd name="connsiteX2" fmla="*/ 884690 w 2575154"/>
                          <a:gd name="connsiteY2" fmla="*/ 24575 h 2158175"/>
                          <a:gd name="connsiteX3" fmla="*/ 2133600 w 2575154"/>
                          <a:gd name="connsiteY3" fmla="*/ 24575 h 2158175"/>
                          <a:gd name="connsiteX4" fmla="*/ 2133600 w 2575154"/>
                          <a:gd name="connsiteY4" fmla="*/ 567234 h 2158175"/>
                          <a:gd name="connsiteX5" fmla="*/ 2149253 w 2575154"/>
                          <a:gd name="connsiteY5" fmla="*/ 568812 h 2158175"/>
                          <a:gd name="connsiteX6" fmla="*/ 2575154 w 2575154"/>
                          <a:gd name="connsiteY6" fmla="*/ 1091375 h 2158175"/>
                          <a:gd name="connsiteX7" fmla="*/ 2149253 w 2575154"/>
                          <a:gd name="connsiteY7" fmla="*/ 1613938 h 2158175"/>
                          <a:gd name="connsiteX8" fmla="*/ 2133600 w 2575154"/>
                          <a:gd name="connsiteY8" fmla="*/ 1615516 h 2158175"/>
                          <a:gd name="connsiteX9" fmla="*/ 2133600 w 2575154"/>
                          <a:gd name="connsiteY9" fmla="*/ 2158175 h 2158175"/>
                          <a:gd name="connsiteX10" fmla="*/ 0 w 2575154"/>
                          <a:gd name="connsiteY10" fmla="*/ 2158175 h 2158175"/>
                          <a:gd name="connsiteX11" fmla="*/ 0 w 2575154"/>
                          <a:gd name="connsiteY11" fmla="*/ 24575 h 2158175"/>
                          <a:gd name="connsiteX0" fmla="*/ 0 w 2575154"/>
                          <a:gd name="connsiteY0" fmla="*/ 0 h 2133600"/>
                          <a:gd name="connsiteX1" fmla="*/ 884690 w 2575154"/>
                          <a:gd name="connsiteY1" fmla="*/ 0 h 2133600"/>
                          <a:gd name="connsiteX2" fmla="*/ 2133600 w 2575154"/>
                          <a:gd name="connsiteY2" fmla="*/ 0 h 2133600"/>
                          <a:gd name="connsiteX3" fmla="*/ 2133600 w 2575154"/>
                          <a:gd name="connsiteY3" fmla="*/ 542659 h 2133600"/>
                          <a:gd name="connsiteX4" fmla="*/ 2149253 w 2575154"/>
                          <a:gd name="connsiteY4" fmla="*/ 544237 h 2133600"/>
                          <a:gd name="connsiteX5" fmla="*/ 2575154 w 2575154"/>
                          <a:gd name="connsiteY5" fmla="*/ 1066800 h 2133600"/>
                          <a:gd name="connsiteX6" fmla="*/ 2149253 w 2575154"/>
                          <a:gd name="connsiteY6" fmla="*/ 1589363 h 2133600"/>
                          <a:gd name="connsiteX7" fmla="*/ 2133600 w 2575154"/>
                          <a:gd name="connsiteY7" fmla="*/ 1590941 h 2133600"/>
                          <a:gd name="connsiteX8" fmla="*/ 2133600 w 2575154"/>
                          <a:gd name="connsiteY8" fmla="*/ 2133600 h 2133600"/>
                          <a:gd name="connsiteX9" fmla="*/ 0 w 2575154"/>
                          <a:gd name="connsiteY9" fmla="*/ 2133600 h 2133600"/>
                          <a:gd name="connsiteX10" fmla="*/ 0 w 2575154"/>
                          <a:gd name="connsiteY10" fmla="*/ 0 h 2133600"/>
                          <a:gd name="connsiteX0" fmla="*/ 884690 w 2575154"/>
                          <a:gd name="connsiteY0" fmla="*/ 0 h 2133600"/>
                          <a:gd name="connsiteX1" fmla="*/ 2133600 w 2575154"/>
                          <a:gd name="connsiteY1" fmla="*/ 0 h 2133600"/>
                          <a:gd name="connsiteX2" fmla="*/ 2133600 w 2575154"/>
                          <a:gd name="connsiteY2" fmla="*/ 542659 h 2133600"/>
                          <a:gd name="connsiteX3" fmla="*/ 2149253 w 2575154"/>
                          <a:gd name="connsiteY3" fmla="*/ 544237 h 2133600"/>
                          <a:gd name="connsiteX4" fmla="*/ 2575154 w 2575154"/>
                          <a:gd name="connsiteY4" fmla="*/ 1066800 h 2133600"/>
                          <a:gd name="connsiteX5" fmla="*/ 2149253 w 2575154"/>
                          <a:gd name="connsiteY5" fmla="*/ 1589363 h 2133600"/>
                          <a:gd name="connsiteX6" fmla="*/ 2133600 w 2575154"/>
                          <a:gd name="connsiteY6" fmla="*/ 1590941 h 2133600"/>
                          <a:gd name="connsiteX7" fmla="*/ 2133600 w 2575154"/>
                          <a:gd name="connsiteY7" fmla="*/ 2133600 h 2133600"/>
                          <a:gd name="connsiteX8" fmla="*/ 0 w 2575154"/>
                          <a:gd name="connsiteY8" fmla="*/ 2133600 h 2133600"/>
                          <a:gd name="connsiteX9" fmla="*/ 0 w 2575154"/>
                          <a:gd name="connsiteY9" fmla="*/ 0 h 2133600"/>
                          <a:gd name="connsiteX10" fmla="*/ 1032138 w 2575154"/>
                          <a:gd name="connsiteY10" fmla="*/ 147448 h 2133600"/>
                          <a:gd name="connsiteX0" fmla="*/ 884690 w 2575154"/>
                          <a:gd name="connsiteY0" fmla="*/ 0 h 2133600"/>
                          <a:gd name="connsiteX1" fmla="*/ 2133600 w 2575154"/>
                          <a:gd name="connsiteY1" fmla="*/ 0 h 2133600"/>
                          <a:gd name="connsiteX2" fmla="*/ 2133600 w 2575154"/>
                          <a:gd name="connsiteY2" fmla="*/ 542659 h 2133600"/>
                          <a:gd name="connsiteX3" fmla="*/ 2149253 w 2575154"/>
                          <a:gd name="connsiteY3" fmla="*/ 544237 h 2133600"/>
                          <a:gd name="connsiteX4" fmla="*/ 2575154 w 2575154"/>
                          <a:gd name="connsiteY4" fmla="*/ 1066800 h 2133600"/>
                          <a:gd name="connsiteX5" fmla="*/ 2149253 w 2575154"/>
                          <a:gd name="connsiteY5" fmla="*/ 1589363 h 2133600"/>
                          <a:gd name="connsiteX6" fmla="*/ 2133600 w 2575154"/>
                          <a:gd name="connsiteY6" fmla="*/ 1590941 h 2133600"/>
                          <a:gd name="connsiteX7" fmla="*/ 2133600 w 2575154"/>
                          <a:gd name="connsiteY7" fmla="*/ 2133600 h 2133600"/>
                          <a:gd name="connsiteX8" fmla="*/ 0 w 2575154"/>
                          <a:gd name="connsiteY8" fmla="*/ 2133600 h 2133600"/>
                          <a:gd name="connsiteX9" fmla="*/ 0 w 2575154"/>
                          <a:gd name="connsiteY9"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154" h="2133600">
                            <a:moveTo>
                              <a:pt x="884690" y="0"/>
                            </a:moveTo>
                            <a:lnTo>
                              <a:pt x="2133600" y="0"/>
                            </a:lnTo>
                            <a:lnTo>
                              <a:pt x="2133600" y="542659"/>
                            </a:lnTo>
                            <a:lnTo>
                              <a:pt x="2149253" y="544237"/>
                            </a:lnTo>
                            <a:cubicBezTo>
                              <a:pt x="2392314" y="593974"/>
                              <a:pt x="2575154" y="809035"/>
                              <a:pt x="2575154" y="1066800"/>
                            </a:cubicBezTo>
                            <a:cubicBezTo>
                              <a:pt x="2575154" y="1324565"/>
                              <a:pt x="2392314" y="1539626"/>
                              <a:pt x="2149253" y="1589363"/>
                            </a:cubicBezTo>
                            <a:lnTo>
                              <a:pt x="2133600" y="1590941"/>
                            </a:lnTo>
                            <a:lnTo>
                              <a:pt x="2133600" y="2133600"/>
                            </a:lnTo>
                            <a:lnTo>
                              <a:pt x="0" y="2133600"/>
                            </a:lnTo>
                            <a:lnTo>
                              <a:pt x="0" y="0"/>
                            </a:lnTo>
                          </a:path>
                        </a:pathLst>
                      </a:custGeom>
                      <a:noFill/>
                      <a:ln w="38100">
                        <a:solidFill>
                          <a:srgbClr val="5567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0" name="直接连接符 39"/>
                      <p:cNvCxnSpPr/>
                      <p:nvPr/>
                    </p:nvCxnSpPr>
                    <p:spPr>
                      <a:xfrm>
                        <a:off x="1691640" y="1955866"/>
                        <a:ext cx="255199" cy="0"/>
                      </a:xfrm>
                      <a:prstGeom prst="line">
                        <a:avLst/>
                      </a:prstGeom>
                      <a:ln w="38100" cap="rnd">
                        <a:solidFill>
                          <a:srgbClr val="55678F"/>
                        </a:solidFill>
                      </a:ln>
                    </p:spPr>
                    <p:style>
                      <a:lnRef idx="1">
                        <a:schemeClr val="accent1"/>
                      </a:lnRef>
                      <a:fillRef idx="0">
                        <a:schemeClr val="accent1"/>
                      </a:fillRef>
                      <a:effectRef idx="0">
                        <a:schemeClr val="accent1"/>
                      </a:effectRef>
                      <a:fontRef idx="minor">
                        <a:schemeClr val="tx1"/>
                      </a:fontRef>
                    </p:style>
                  </p:cxnSp>
                </p:grpSp>
                <p:cxnSp>
                  <p:nvCxnSpPr>
                    <p:cNvPr id="42" name="直接连接符 41"/>
                    <p:cNvCxnSpPr>
                      <a:stCxn id="34" idx="0"/>
                    </p:cNvCxnSpPr>
                    <p:nvPr/>
                  </p:nvCxnSpPr>
                  <p:spPr>
                    <a:xfrm>
                      <a:off x="2240280" y="1950720"/>
                      <a:ext cx="102799" cy="0"/>
                    </a:xfrm>
                    <a:prstGeom prst="line">
                      <a:avLst/>
                    </a:prstGeom>
                    <a:ln w="38100" cap="rnd">
                      <a:solidFill>
                        <a:srgbClr val="55678F"/>
                      </a:solidFill>
                    </a:ln>
                  </p:spPr>
                  <p:style>
                    <a:lnRef idx="1">
                      <a:schemeClr val="accent1"/>
                    </a:lnRef>
                    <a:fillRef idx="0">
                      <a:schemeClr val="accent1"/>
                    </a:fillRef>
                    <a:effectRef idx="0">
                      <a:schemeClr val="accent1"/>
                    </a:effectRef>
                    <a:fontRef idx="minor">
                      <a:schemeClr val="tx1"/>
                    </a:fontRef>
                  </p:style>
                </p:cxnSp>
              </p:grpSp>
            </p:grpSp>
            <p:grpSp>
              <p:nvGrpSpPr>
                <p:cNvPr id="58" name="组合 57"/>
                <p:cNvGrpSpPr/>
                <p:nvPr/>
              </p:nvGrpSpPr>
              <p:grpSpPr>
                <a:xfrm>
                  <a:off x="817079" y="4339501"/>
                  <a:ext cx="3346101" cy="850188"/>
                  <a:chOff x="8047544" y="1963773"/>
                  <a:chExt cx="3346101" cy="850188"/>
                </a:xfrm>
              </p:grpSpPr>
              <p:sp>
                <p:nvSpPr>
                  <p:cNvPr id="60" name="文本框 59"/>
                  <p:cNvSpPr txBox="1"/>
                  <p:nvPr/>
                </p:nvSpPr>
                <p:spPr>
                  <a:xfrm>
                    <a:off x="8799995" y="1963773"/>
                    <a:ext cx="1841199" cy="523220"/>
                  </a:xfrm>
                  <a:prstGeom prst="rect">
                    <a:avLst/>
                  </a:prstGeom>
                  <a:noFill/>
                </p:spPr>
                <p:txBody>
                  <a:bodyPr wrap="square" rtlCol="0">
                    <a:spAutoFit/>
                  </a:bodyPr>
                  <a:lstStyle/>
                  <a:p>
                    <a:pPr algn="ctr"/>
                    <a:r>
                      <a:rPr lang="zh-TW" altLang="en-US" sz="2800" dirty="0">
                        <a:solidFill>
                          <a:srgbClr val="22B4B9"/>
                        </a:solidFill>
                        <a:latin typeface="印品粗朗体" panose="02000000000000000000" pitchFamily="2" charset="-122"/>
                        <a:ea typeface="印品粗朗体" panose="02000000000000000000" pitchFamily="2" charset="-122"/>
                      </a:rPr>
                      <a:t>社長</a:t>
                    </a:r>
                    <a:endParaRPr lang="zh-CN" altLang="en-US" sz="2800" dirty="0">
                      <a:solidFill>
                        <a:srgbClr val="22B4B9"/>
                      </a:solidFill>
                      <a:latin typeface="印品粗朗体" panose="02000000000000000000" pitchFamily="2" charset="-122"/>
                      <a:ea typeface="印品粗朗体" panose="02000000000000000000" pitchFamily="2" charset="-122"/>
                    </a:endParaRPr>
                  </a:p>
                </p:txBody>
              </p:sp>
              <p:sp>
                <p:nvSpPr>
                  <p:cNvPr id="61" name="矩形 60"/>
                  <p:cNvSpPr/>
                  <p:nvPr/>
                </p:nvSpPr>
                <p:spPr>
                  <a:xfrm>
                    <a:off x="8047544" y="2355053"/>
                    <a:ext cx="3346101" cy="458908"/>
                  </a:xfrm>
                  <a:prstGeom prst="rect">
                    <a:avLst/>
                  </a:prstGeom>
                </p:spPr>
                <p:txBody>
                  <a:bodyPr wrap="square">
                    <a:spAutoFit/>
                  </a:bodyPr>
                  <a:lstStyle/>
                  <a:p>
                    <a:pPr algn="ctr" fontAlgn="base">
                      <a:lnSpc>
                        <a:spcPct val="150000"/>
                      </a:lnSpc>
                      <a:spcBef>
                        <a:spcPct val="0"/>
                      </a:spcBef>
                      <a:spcAft>
                        <a:spcPct val="0"/>
                      </a:spcAft>
                    </a:pPr>
                    <a:r>
                      <a:rPr lang="zh-TW" altLang="en-US" dirty="0">
                        <a:solidFill>
                          <a:srgbClr val="273062"/>
                        </a:solidFill>
                        <a:latin typeface="印品天逸黑" panose="02000500000000000000" pitchFamily="2" charset="-122"/>
                        <a:ea typeface="印品天逸黑" panose="02000500000000000000" pitchFamily="2" charset="-122"/>
                        <a:cs typeface="+mn-ea"/>
                        <a:sym typeface="+mn-lt"/>
                      </a:rPr>
                      <a:t>國二勇 蘇澔儒</a:t>
                    </a:r>
                    <a:endParaRPr lang="en-US" altLang="zh-CN" dirty="0">
                      <a:solidFill>
                        <a:srgbClr val="273062"/>
                      </a:solidFill>
                      <a:latin typeface="印品天逸黑" panose="02000500000000000000" pitchFamily="2" charset="-122"/>
                      <a:ea typeface="印品天逸黑" panose="02000500000000000000" pitchFamily="2" charset="-122"/>
                      <a:cs typeface="+mn-ea"/>
                      <a:sym typeface="+mn-lt"/>
                    </a:endParaRPr>
                  </a:p>
                </p:txBody>
              </p:sp>
            </p:grpSp>
          </p:grpSp>
          <p:pic>
            <p:nvPicPr>
              <p:cNvPr id="72" name="图片 71"/>
              <p:cNvPicPr>
                <a:picLocks noChangeAspect="1"/>
              </p:cNvPicPr>
              <p:nvPr/>
            </p:nvPicPr>
            <p:blipFill rotWithShape="1">
              <a:blip r:embed="rId5" cstate="print">
                <a:extLst>
                  <a:ext uri="{28A0092B-C50C-407E-A947-70E740481C1C}">
                    <a14:useLocalDpi xmlns:a14="http://schemas.microsoft.com/office/drawing/2010/main" val="0"/>
                  </a:ext>
                </a:extLst>
              </a:blip>
              <a:srcRect l="24153" t="7198" r="15251" b="3072"/>
              <a:stretch/>
            </p:blipFill>
            <p:spPr>
              <a:xfrm>
                <a:off x="1356704" y="2239873"/>
                <a:ext cx="962510" cy="1004885"/>
              </a:xfrm>
              <a:prstGeom prst="rect">
                <a:avLst/>
              </a:prstGeom>
            </p:spPr>
          </p:pic>
        </p:grpSp>
        <p:grpSp>
          <p:nvGrpSpPr>
            <p:cNvPr id="79" name="组合 78"/>
            <p:cNvGrpSpPr/>
            <p:nvPr/>
          </p:nvGrpSpPr>
          <p:grpSpPr>
            <a:xfrm>
              <a:off x="622920" y="2021468"/>
              <a:ext cx="2351179" cy="1915193"/>
              <a:chOff x="300554" y="2861132"/>
              <a:chExt cx="2351179" cy="1915193"/>
            </a:xfrm>
          </p:grpSpPr>
          <p:grpSp>
            <p:nvGrpSpPr>
              <p:cNvPr id="80" name="组合 79"/>
              <p:cNvGrpSpPr/>
              <p:nvPr/>
            </p:nvGrpSpPr>
            <p:grpSpPr>
              <a:xfrm>
                <a:off x="300554" y="2955218"/>
                <a:ext cx="2351179" cy="1821107"/>
                <a:chOff x="1152804" y="2414743"/>
                <a:chExt cx="2351179" cy="1821107"/>
              </a:xfrm>
            </p:grpSpPr>
            <p:sp>
              <p:nvSpPr>
                <p:cNvPr id="83" name="十字星 21"/>
                <p:cNvSpPr/>
                <p:nvPr/>
              </p:nvSpPr>
              <p:spPr>
                <a:xfrm>
                  <a:off x="1152804" y="3306940"/>
                  <a:ext cx="342927" cy="342927"/>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FFC000"/>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任意多边形 83"/>
                <p:cNvSpPr/>
                <p:nvPr/>
              </p:nvSpPr>
              <p:spPr>
                <a:xfrm rot="5400000">
                  <a:off x="3202366" y="3446637"/>
                  <a:ext cx="289560" cy="313674"/>
                </a:xfrm>
                <a:custGeom>
                  <a:avLst/>
                  <a:gdLst>
                    <a:gd name="connsiteX0" fmla="*/ 458919 w 1482909"/>
                    <a:gd name="connsiteY0" fmla="*/ 806919 h 1606405"/>
                    <a:gd name="connsiteX1" fmla="*/ 716256 w 1482909"/>
                    <a:gd name="connsiteY1" fmla="*/ 1064256 h 1606405"/>
                    <a:gd name="connsiteX2" fmla="*/ 973593 w 1482909"/>
                    <a:gd name="connsiteY2" fmla="*/ 806919 h 1606405"/>
                    <a:gd name="connsiteX3" fmla="*/ 716256 w 1482909"/>
                    <a:gd name="connsiteY3" fmla="*/ 549582 h 1606405"/>
                    <a:gd name="connsiteX4" fmla="*/ 458919 w 1482909"/>
                    <a:gd name="connsiteY4" fmla="*/ 806919 h 1606405"/>
                    <a:gd name="connsiteX5" fmla="*/ 0 w 1482909"/>
                    <a:gd name="connsiteY5" fmla="*/ 880351 h 1606405"/>
                    <a:gd name="connsiteX6" fmla="*/ 0 w 1482909"/>
                    <a:gd name="connsiteY6" fmla="*/ 738145 h 1606405"/>
                    <a:gd name="connsiteX7" fmla="*/ 35553 w 1482909"/>
                    <a:gd name="connsiteY7" fmla="*/ 702592 h 1606405"/>
                    <a:gd name="connsiteX8" fmla="*/ 301266 w 1482909"/>
                    <a:gd name="connsiteY8" fmla="*/ 702592 h 1606405"/>
                    <a:gd name="connsiteX9" fmla="*/ 26979 w 1482909"/>
                    <a:gd name="connsiteY9" fmla="*/ 544233 h 1606405"/>
                    <a:gd name="connsiteX10" fmla="*/ 13966 w 1482909"/>
                    <a:gd name="connsiteY10" fmla="*/ 495666 h 1606405"/>
                    <a:gd name="connsiteX11" fmla="*/ 85069 w 1482909"/>
                    <a:gd name="connsiteY11" fmla="*/ 372512 h 1606405"/>
                    <a:gd name="connsiteX12" fmla="*/ 133635 w 1482909"/>
                    <a:gd name="connsiteY12" fmla="*/ 359498 h 1606405"/>
                    <a:gd name="connsiteX13" fmla="*/ 498941 w 1482909"/>
                    <a:gd name="connsiteY13" fmla="*/ 570407 h 1606405"/>
                    <a:gd name="connsiteX14" fmla="*/ 282265 w 1482909"/>
                    <a:gd name="connsiteY14" fmla="*/ 195112 h 1606405"/>
                    <a:gd name="connsiteX15" fmla="*/ 295277 w 1482909"/>
                    <a:gd name="connsiteY15" fmla="*/ 146546 h 1606405"/>
                    <a:gd name="connsiteX16" fmla="*/ 418431 w 1482909"/>
                    <a:gd name="connsiteY16" fmla="*/ 75444 h 1606405"/>
                    <a:gd name="connsiteX17" fmla="*/ 466997 w 1482909"/>
                    <a:gd name="connsiteY17" fmla="*/ 88456 h 1606405"/>
                    <a:gd name="connsiteX18" fmla="*/ 609600 w 1482909"/>
                    <a:gd name="connsiteY18" fmla="*/ 335450 h 1606405"/>
                    <a:gd name="connsiteX19" fmla="*/ 609600 w 1482909"/>
                    <a:gd name="connsiteY19" fmla="*/ 35552 h 1606405"/>
                    <a:gd name="connsiteX20" fmla="*/ 645153 w 1482909"/>
                    <a:gd name="connsiteY20" fmla="*/ 0 h 1606405"/>
                    <a:gd name="connsiteX21" fmla="*/ 787359 w 1482909"/>
                    <a:gd name="connsiteY21" fmla="*/ 0 h 1606405"/>
                    <a:gd name="connsiteX22" fmla="*/ 822912 w 1482909"/>
                    <a:gd name="connsiteY22" fmla="*/ 35552 h 1606405"/>
                    <a:gd name="connsiteX23" fmla="*/ 822912 w 1482909"/>
                    <a:gd name="connsiteY23" fmla="*/ 316841 h 1606405"/>
                    <a:gd name="connsiteX24" fmla="*/ 969156 w 1482909"/>
                    <a:gd name="connsiteY24" fmla="*/ 63540 h 1606405"/>
                    <a:gd name="connsiteX25" fmla="*/ 1017722 w 1482909"/>
                    <a:gd name="connsiteY25" fmla="*/ 50526 h 1606405"/>
                    <a:gd name="connsiteX26" fmla="*/ 1140876 w 1482909"/>
                    <a:gd name="connsiteY26" fmla="*/ 121630 h 1606405"/>
                    <a:gd name="connsiteX27" fmla="*/ 1153889 w 1482909"/>
                    <a:gd name="connsiteY27" fmla="*/ 170196 h 1606405"/>
                    <a:gd name="connsiteX28" fmla="*/ 942980 w 1482909"/>
                    <a:gd name="connsiteY28" fmla="*/ 535502 h 1606405"/>
                    <a:gd name="connsiteX29" fmla="*/ 1318275 w 1482909"/>
                    <a:gd name="connsiteY29" fmla="*/ 318825 h 1606405"/>
                    <a:gd name="connsiteX30" fmla="*/ 1366842 w 1482909"/>
                    <a:gd name="connsiteY30" fmla="*/ 331838 h 1606405"/>
                    <a:gd name="connsiteX31" fmla="*/ 1437945 w 1482909"/>
                    <a:gd name="connsiteY31" fmla="*/ 454992 h 1606405"/>
                    <a:gd name="connsiteX32" fmla="*/ 1424931 w 1482909"/>
                    <a:gd name="connsiteY32" fmla="*/ 503559 h 1606405"/>
                    <a:gd name="connsiteX33" fmla="*/ 1177936 w 1482909"/>
                    <a:gd name="connsiteY33" fmla="*/ 646161 h 1606405"/>
                    <a:gd name="connsiteX34" fmla="*/ 1447356 w 1482909"/>
                    <a:gd name="connsiteY34" fmla="*/ 646161 h 1606405"/>
                    <a:gd name="connsiteX35" fmla="*/ 1482909 w 1482909"/>
                    <a:gd name="connsiteY35" fmla="*/ 681714 h 1606405"/>
                    <a:gd name="connsiteX36" fmla="*/ 1482909 w 1482909"/>
                    <a:gd name="connsiteY36" fmla="*/ 823920 h 1606405"/>
                    <a:gd name="connsiteX37" fmla="*/ 1447356 w 1482909"/>
                    <a:gd name="connsiteY37" fmla="*/ 859473 h 1606405"/>
                    <a:gd name="connsiteX38" fmla="*/ 1092603 w 1482909"/>
                    <a:gd name="connsiteY38" fmla="*/ 859472 h 1606405"/>
                    <a:gd name="connsiteX39" fmla="*/ 1428832 w 1482909"/>
                    <a:gd name="connsiteY39" fmla="*/ 1053595 h 1606405"/>
                    <a:gd name="connsiteX40" fmla="*/ 1441846 w 1482909"/>
                    <a:gd name="connsiteY40" fmla="*/ 1102162 h 1606405"/>
                    <a:gd name="connsiteX41" fmla="*/ 1370743 w 1482909"/>
                    <a:gd name="connsiteY41" fmla="*/ 1225316 h 1606405"/>
                    <a:gd name="connsiteX42" fmla="*/ 1322176 w 1482909"/>
                    <a:gd name="connsiteY42" fmla="*/ 1238330 h 1606405"/>
                    <a:gd name="connsiteX43" fmla="*/ 956871 w 1482909"/>
                    <a:gd name="connsiteY43" fmla="*/ 1027420 h 1606405"/>
                    <a:gd name="connsiteX44" fmla="*/ 1173548 w 1482909"/>
                    <a:gd name="connsiteY44" fmla="*/ 1402716 h 1606405"/>
                    <a:gd name="connsiteX45" fmla="*/ 1160534 w 1482909"/>
                    <a:gd name="connsiteY45" fmla="*/ 1451282 h 1606405"/>
                    <a:gd name="connsiteX46" fmla="*/ 1037380 w 1482909"/>
                    <a:gd name="connsiteY46" fmla="*/ 1522385 h 1606405"/>
                    <a:gd name="connsiteX47" fmla="*/ 988814 w 1482909"/>
                    <a:gd name="connsiteY47" fmla="*/ 1509372 h 1606405"/>
                    <a:gd name="connsiteX48" fmla="*/ 854179 w 1482909"/>
                    <a:gd name="connsiteY48" fmla="*/ 1276176 h 1606405"/>
                    <a:gd name="connsiteX49" fmla="*/ 854179 w 1482909"/>
                    <a:gd name="connsiteY49" fmla="*/ 1570852 h 1606405"/>
                    <a:gd name="connsiteX50" fmla="*/ 818626 w 1482909"/>
                    <a:gd name="connsiteY50" fmla="*/ 1606405 h 1606405"/>
                    <a:gd name="connsiteX51" fmla="*/ 676420 w 1482909"/>
                    <a:gd name="connsiteY51" fmla="*/ 1606405 h 1606405"/>
                    <a:gd name="connsiteX52" fmla="*/ 640866 w 1482909"/>
                    <a:gd name="connsiteY52" fmla="*/ 1570852 h 1606405"/>
                    <a:gd name="connsiteX53" fmla="*/ 640866 w 1482909"/>
                    <a:gd name="connsiteY53" fmla="*/ 1244178 h 1606405"/>
                    <a:gd name="connsiteX54" fmla="*/ 482507 w 1482909"/>
                    <a:gd name="connsiteY54" fmla="*/ 1518466 h 1606405"/>
                    <a:gd name="connsiteX55" fmla="*/ 433940 w 1482909"/>
                    <a:gd name="connsiteY55" fmla="*/ 1531480 h 1606405"/>
                    <a:gd name="connsiteX56" fmla="*/ 310786 w 1482909"/>
                    <a:gd name="connsiteY56" fmla="*/ 1460377 h 1606405"/>
                    <a:gd name="connsiteX57" fmla="*/ 297773 w 1482909"/>
                    <a:gd name="connsiteY57" fmla="*/ 1411810 h 1606405"/>
                    <a:gd name="connsiteX58" fmla="*/ 508683 w 1482909"/>
                    <a:gd name="connsiteY58" fmla="*/ 1046504 h 1606405"/>
                    <a:gd name="connsiteX59" fmla="*/ 133386 w 1482909"/>
                    <a:gd name="connsiteY59" fmla="*/ 1263181 h 1606405"/>
                    <a:gd name="connsiteX60" fmla="*/ 84820 w 1482909"/>
                    <a:gd name="connsiteY60" fmla="*/ 1250168 h 1606405"/>
                    <a:gd name="connsiteX61" fmla="*/ 13717 w 1482909"/>
                    <a:gd name="connsiteY61" fmla="*/ 1127014 h 1606405"/>
                    <a:gd name="connsiteX62" fmla="*/ 26730 w 1482909"/>
                    <a:gd name="connsiteY62" fmla="*/ 1078448 h 1606405"/>
                    <a:gd name="connsiteX63" fmla="*/ 308264 w 1482909"/>
                    <a:gd name="connsiteY63" fmla="*/ 915904 h 1606405"/>
                    <a:gd name="connsiteX64" fmla="*/ 35554 w 1482909"/>
                    <a:gd name="connsiteY64" fmla="*/ 915904 h 1606405"/>
                    <a:gd name="connsiteX65" fmla="*/ 0 w 1482909"/>
                    <a:gd name="connsiteY65" fmla="*/ 880351 h 160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482909" h="1606405">
                      <a:moveTo>
                        <a:pt x="458919" y="806919"/>
                      </a:moveTo>
                      <a:cubicBezTo>
                        <a:pt x="458919" y="949042"/>
                        <a:pt x="574133" y="1064256"/>
                        <a:pt x="716256" y="1064256"/>
                      </a:cubicBezTo>
                      <a:cubicBezTo>
                        <a:pt x="858379" y="1064256"/>
                        <a:pt x="973593" y="949042"/>
                        <a:pt x="973593" y="806919"/>
                      </a:cubicBezTo>
                      <a:cubicBezTo>
                        <a:pt x="973593" y="664796"/>
                        <a:pt x="858379" y="549582"/>
                        <a:pt x="716256" y="549582"/>
                      </a:cubicBezTo>
                      <a:cubicBezTo>
                        <a:pt x="574133" y="549582"/>
                        <a:pt x="458919" y="664796"/>
                        <a:pt x="458919" y="806919"/>
                      </a:cubicBezTo>
                      <a:close/>
                      <a:moveTo>
                        <a:pt x="0" y="880351"/>
                      </a:moveTo>
                      <a:lnTo>
                        <a:pt x="0" y="738145"/>
                      </a:lnTo>
                      <a:cubicBezTo>
                        <a:pt x="0" y="718510"/>
                        <a:pt x="15918" y="702592"/>
                        <a:pt x="35553" y="702592"/>
                      </a:cubicBezTo>
                      <a:lnTo>
                        <a:pt x="301266" y="702592"/>
                      </a:lnTo>
                      <a:lnTo>
                        <a:pt x="26979" y="544233"/>
                      </a:lnTo>
                      <a:cubicBezTo>
                        <a:pt x="9975" y="534415"/>
                        <a:pt x="4148" y="512671"/>
                        <a:pt x="13966" y="495666"/>
                      </a:cubicBezTo>
                      <a:lnTo>
                        <a:pt x="85069" y="372512"/>
                      </a:lnTo>
                      <a:cubicBezTo>
                        <a:pt x="94887" y="355508"/>
                        <a:pt x="116631" y="349681"/>
                        <a:pt x="133635" y="359498"/>
                      </a:cubicBezTo>
                      <a:lnTo>
                        <a:pt x="498941" y="570407"/>
                      </a:lnTo>
                      <a:lnTo>
                        <a:pt x="282265" y="195112"/>
                      </a:lnTo>
                      <a:cubicBezTo>
                        <a:pt x="272446" y="178108"/>
                        <a:pt x="278273" y="156364"/>
                        <a:pt x="295277" y="146546"/>
                      </a:cubicBezTo>
                      <a:lnTo>
                        <a:pt x="418431" y="75444"/>
                      </a:lnTo>
                      <a:cubicBezTo>
                        <a:pt x="435436" y="65626"/>
                        <a:pt x="457180" y="71452"/>
                        <a:pt x="466997" y="88456"/>
                      </a:cubicBezTo>
                      <a:lnTo>
                        <a:pt x="609600" y="335450"/>
                      </a:lnTo>
                      <a:lnTo>
                        <a:pt x="609600" y="35552"/>
                      </a:lnTo>
                      <a:cubicBezTo>
                        <a:pt x="609600" y="15918"/>
                        <a:pt x="625518" y="0"/>
                        <a:pt x="645153" y="0"/>
                      </a:cubicBezTo>
                      <a:lnTo>
                        <a:pt x="787359" y="0"/>
                      </a:lnTo>
                      <a:cubicBezTo>
                        <a:pt x="806994" y="0"/>
                        <a:pt x="822912" y="15918"/>
                        <a:pt x="822912" y="35552"/>
                      </a:cubicBezTo>
                      <a:lnTo>
                        <a:pt x="822912" y="316841"/>
                      </a:lnTo>
                      <a:lnTo>
                        <a:pt x="969156" y="63540"/>
                      </a:lnTo>
                      <a:cubicBezTo>
                        <a:pt x="978973" y="46536"/>
                        <a:pt x="1000716" y="40710"/>
                        <a:pt x="1017722" y="50526"/>
                      </a:cubicBezTo>
                      <a:lnTo>
                        <a:pt x="1140876" y="121630"/>
                      </a:lnTo>
                      <a:cubicBezTo>
                        <a:pt x="1157879" y="131448"/>
                        <a:pt x="1163706" y="153192"/>
                        <a:pt x="1153889" y="170196"/>
                      </a:cubicBezTo>
                      <a:lnTo>
                        <a:pt x="942980" y="535502"/>
                      </a:lnTo>
                      <a:lnTo>
                        <a:pt x="1318275" y="318825"/>
                      </a:lnTo>
                      <a:cubicBezTo>
                        <a:pt x="1335279" y="309007"/>
                        <a:pt x="1357024" y="314834"/>
                        <a:pt x="1366842" y="331838"/>
                      </a:cubicBezTo>
                      <a:lnTo>
                        <a:pt x="1437945" y="454992"/>
                      </a:lnTo>
                      <a:cubicBezTo>
                        <a:pt x="1447762" y="471997"/>
                        <a:pt x="1441936" y="493741"/>
                        <a:pt x="1424931" y="503559"/>
                      </a:cubicBezTo>
                      <a:lnTo>
                        <a:pt x="1177936" y="646161"/>
                      </a:lnTo>
                      <a:lnTo>
                        <a:pt x="1447356" y="646161"/>
                      </a:lnTo>
                      <a:cubicBezTo>
                        <a:pt x="1466990" y="646161"/>
                        <a:pt x="1482908" y="662079"/>
                        <a:pt x="1482909" y="681714"/>
                      </a:cubicBezTo>
                      <a:lnTo>
                        <a:pt x="1482909" y="823920"/>
                      </a:lnTo>
                      <a:cubicBezTo>
                        <a:pt x="1482908" y="843555"/>
                        <a:pt x="1466990" y="859473"/>
                        <a:pt x="1447356" y="859473"/>
                      </a:cubicBezTo>
                      <a:lnTo>
                        <a:pt x="1092603" y="859472"/>
                      </a:lnTo>
                      <a:lnTo>
                        <a:pt x="1428832" y="1053595"/>
                      </a:lnTo>
                      <a:cubicBezTo>
                        <a:pt x="1445837" y="1063413"/>
                        <a:pt x="1451663" y="1085157"/>
                        <a:pt x="1441846" y="1102162"/>
                      </a:cubicBezTo>
                      <a:lnTo>
                        <a:pt x="1370743" y="1225316"/>
                      </a:lnTo>
                      <a:cubicBezTo>
                        <a:pt x="1360925" y="1242320"/>
                        <a:pt x="1339181" y="1248147"/>
                        <a:pt x="1322176" y="1238330"/>
                      </a:cubicBezTo>
                      <a:lnTo>
                        <a:pt x="956871" y="1027420"/>
                      </a:lnTo>
                      <a:lnTo>
                        <a:pt x="1173548" y="1402716"/>
                      </a:lnTo>
                      <a:cubicBezTo>
                        <a:pt x="1183365" y="1419720"/>
                        <a:pt x="1177539" y="1441464"/>
                        <a:pt x="1160534" y="1451282"/>
                      </a:cubicBezTo>
                      <a:lnTo>
                        <a:pt x="1037380" y="1522385"/>
                      </a:lnTo>
                      <a:cubicBezTo>
                        <a:pt x="1020376" y="1532202"/>
                        <a:pt x="998632" y="1526376"/>
                        <a:pt x="988814" y="1509372"/>
                      </a:cubicBezTo>
                      <a:lnTo>
                        <a:pt x="854179" y="1276176"/>
                      </a:lnTo>
                      <a:lnTo>
                        <a:pt x="854179" y="1570852"/>
                      </a:lnTo>
                      <a:cubicBezTo>
                        <a:pt x="854178" y="1590487"/>
                        <a:pt x="838260" y="1606404"/>
                        <a:pt x="818626" y="1606405"/>
                      </a:cubicBezTo>
                      <a:lnTo>
                        <a:pt x="676420" y="1606405"/>
                      </a:lnTo>
                      <a:cubicBezTo>
                        <a:pt x="656784" y="1606405"/>
                        <a:pt x="640867" y="1590487"/>
                        <a:pt x="640866" y="1570852"/>
                      </a:cubicBezTo>
                      <a:lnTo>
                        <a:pt x="640866" y="1244178"/>
                      </a:lnTo>
                      <a:lnTo>
                        <a:pt x="482507" y="1518466"/>
                      </a:lnTo>
                      <a:cubicBezTo>
                        <a:pt x="472689" y="1535471"/>
                        <a:pt x="450945" y="1541296"/>
                        <a:pt x="433940" y="1531480"/>
                      </a:cubicBezTo>
                      <a:lnTo>
                        <a:pt x="310786" y="1460377"/>
                      </a:lnTo>
                      <a:cubicBezTo>
                        <a:pt x="293782" y="1450559"/>
                        <a:pt x="287955" y="1428814"/>
                        <a:pt x="297773" y="1411810"/>
                      </a:cubicBezTo>
                      <a:lnTo>
                        <a:pt x="508683" y="1046504"/>
                      </a:lnTo>
                      <a:lnTo>
                        <a:pt x="133386" y="1263181"/>
                      </a:lnTo>
                      <a:cubicBezTo>
                        <a:pt x="116382" y="1272999"/>
                        <a:pt x="94637" y="1267172"/>
                        <a:pt x="84820" y="1250168"/>
                      </a:cubicBezTo>
                      <a:lnTo>
                        <a:pt x="13717" y="1127014"/>
                      </a:lnTo>
                      <a:cubicBezTo>
                        <a:pt x="3899" y="1110009"/>
                        <a:pt x="9726" y="1088265"/>
                        <a:pt x="26730" y="1078448"/>
                      </a:cubicBezTo>
                      <a:lnTo>
                        <a:pt x="308264" y="915904"/>
                      </a:lnTo>
                      <a:lnTo>
                        <a:pt x="35554" y="915904"/>
                      </a:lnTo>
                      <a:cubicBezTo>
                        <a:pt x="15918" y="915904"/>
                        <a:pt x="0" y="899986"/>
                        <a:pt x="0" y="880351"/>
                      </a:cubicBezTo>
                      <a:close/>
                    </a:path>
                  </a:pathLst>
                </a:custGeom>
                <a:solidFill>
                  <a:srgbClr val="22B4B9"/>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任意多边形 84"/>
                <p:cNvSpPr/>
                <p:nvPr/>
              </p:nvSpPr>
              <p:spPr>
                <a:xfrm rot="8286032">
                  <a:off x="1196891" y="2414743"/>
                  <a:ext cx="312138" cy="312138"/>
                </a:xfrm>
                <a:custGeom>
                  <a:avLst/>
                  <a:gdLst>
                    <a:gd name="connsiteX0" fmla="*/ 0 w 777240"/>
                    <a:gd name="connsiteY0" fmla="*/ 459723 h 777240"/>
                    <a:gd name="connsiteX1" fmla="*/ 0 w 777240"/>
                    <a:gd name="connsiteY1" fmla="*/ 317517 h 777240"/>
                    <a:gd name="connsiteX2" fmla="*/ 35553 w 777240"/>
                    <a:gd name="connsiteY2" fmla="*/ 281964 h 777240"/>
                    <a:gd name="connsiteX3" fmla="*/ 281964 w 777240"/>
                    <a:gd name="connsiteY3" fmla="*/ 281964 h 777240"/>
                    <a:gd name="connsiteX4" fmla="*/ 281964 w 777240"/>
                    <a:gd name="connsiteY4" fmla="*/ 35553 h 777240"/>
                    <a:gd name="connsiteX5" fmla="*/ 317517 w 777240"/>
                    <a:gd name="connsiteY5" fmla="*/ 0 h 777240"/>
                    <a:gd name="connsiteX6" fmla="*/ 459723 w 777240"/>
                    <a:gd name="connsiteY6" fmla="*/ 0 h 777240"/>
                    <a:gd name="connsiteX7" fmla="*/ 495276 w 777240"/>
                    <a:gd name="connsiteY7" fmla="*/ 35553 h 777240"/>
                    <a:gd name="connsiteX8" fmla="*/ 495276 w 777240"/>
                    <a:gd name="connsiteY8" fmla="*/ 281964 h 777240"/>
                    <a:gd name="connsiteX9" fmla="*/ 741687 w 777240"/>
                    <a:gd name="connsiteY9" fmla="*/ 281964 h 777240"/>
                    <a:gd name="connsiteX10" fmla="*/ 777240 w 777240"/>
                    <a:gd name="connsiteY10" fmla="*/ 317517 h 777240"/>
                    <a:gd name="connsiteX11" fmla="*/ 777240 w 777240"/>
                    <a:gd name="connsiteY11" fmla="*/ 459723 h 777240"/>
                    <a:gd name="connsiteX12" fmla="*/ 741687 w 777240"/>
                    <a:gd name="connsiteY12" fmla="*/ 495276 h 777240"/>
                    <a:gd name="connsiteX13" fmla="*/ 495276 w 777240"/>
                    <a:gd name="connsiteY13" fmla="*/ 495276 h 777240"/>
                    <a:gd name="connsiteX14" fmla="*/ 495276 w 777240"/>
                    <a:gd name="connsiteY14" fmla="*/ 741687 h 777240"/>
                    <a:gd name="connsiteX15" fmla="*/ 459723 w 777240"/>
                    <a:gd name="connsiteY15" fmla="*/ 777240 h 777240"/>
                    <a:gd name="connsiteX16" fmla="*/ 317517 w 777240"/>
                    <a:gd name="connsiteY16" fmla="*/ 777240 h 777240"/>
                    <a:gd name="connsiteX17" fmla="*/ 281964 w 777240"/>
                    <a:gd name="connsiteY17" fmla="*/ 741687 h 777240"/>
                    <a:gd name="connsiteX18" fmla="*/ 281964 w 777240"/>
                    <a:gd name="connsiteY18" fmla="*/ 495276 h 777240"/>
                    <a:gd name="connsiteX19" fmla="*/ 35553 w 777240"/>
                    <a:gd name="connsiteY19" fmla="*/ 495276 h 777240"/>
                    <a:gd name="connsiteX20" fmla="*/ 0 w 777240"/>
                    <a:gd name="connsiteY20" fmla="*/ 459723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7240" h="777240">
                      <a:moveTo>
                        <a:pt x="0" y="459723"/>
                      </a:moveTo>
                      <a:lnTo>
                        <a:pt x="0" y="317517"/>
                      </a:lnTo>
                      <a:cubicBezTo>
                        <a:pt x="0" y="297882"/>
                        <a:pt x="15918" y="281964"/>
                        <a:pt x="35553" y="281964"/>
                      </a:cubicBezTo>
                      <a:lnTo>
                        <a:pt x="281964" y="281964"/>
                      </a:lnTo>
                      <a:lnTo>
                        <a:pt x="281964" y="35553"/>
                      </a:lnTo>
                      <a:cubicBezTo>
                        <a:pt x="281964" y="15918"/>
                        <a:pt x="297882" y="0"/>
                        <a:pt x="317517" y="0"/>
                      </a:cubicBezTo>
                      <a:lnTo>
                        <a:pt x="459723" y="0"/>
                      </a:lnTo>
                      <a:cubicBezTo>
                        <a:pt x="479358" y="0"/>
                        <a:pt x="495276" y="15918"/>
                        <a:pt x="495276" y="35553"/>
                      </a:cubicBezTo>
                      <a:lnTo>
                        <a:pt x="495276" y="281964"/>
                      </a:lnTo>
                      <a:lnTo>
                        <a:pt x="741687" y="281964"/>
                      </a:lnTo>
                      <a:cubicBezTo>
                        <a:pt x="761322" y="281964"/>
                        <a:pt x="777240" y="297882"/>
                        <a:pt x="777240" y="317517"/>
                      </a:cubicBezTo>
                      <a:lnTo>
                        <a:pt x="777240" y="459723"/>
                      </a:lnTo>
                      <a:cubicBezTo>
                        <a:pt x="777240" y="479358"/>
                        <a:pt x="761322" y="495276"/>
                        <a:pt x="741687" y="495276"/>
                      </a:cubicBezTo>
                      <a:lnTo>
                        <a:pt x="495276" y="495276"/>
                      </a:lnTo>
                      <a:lnTo>
                        <a:pt x="495276" y="741687"/>
                      </a:lnTo>
                      <a:cubicBezTo>
                        <a:pt x="495276" y="761322"/>
                        <a:pt x="479358" y="777240"/>
                        <a:pt x="459723" y="777240"/>
                      </a:cubicBezTo>
                      <a:lnTo>
                        <a:pt x="317517" y="777240"/>
                      </a:lnTo>
                      <a:cubicBezTo>
                        <a:pt x="297882" y="777240"/>
                        <a:pt x="281964" y="761322"/>
                        <a:pt x="281964" y="741687"/>
                      </a:cubicBezTo>
                      <a:lnTo>
                        <a:pt x="281964" y="495276"/>
                      </a:lnTo>
                      <a:lnTo>
                        <a:pt x="35553" y="495276"/>
                      </a:lnTo>
                      <a:cubicBezTo>
                        <a:pt x="15918" y="495276"/>
                        <a:pt x="0" y="479358"/>
                        <a:pt x="0" y="459723"/>
                      </a:cubicBezTo>
                      <a:close/>
                    </a:path>
                  </a:pathLst>
                </a:custGeom>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p:cNvSpPr/>
                <p:nvPr/>
              </p:nvSpPr>
              <p:spPr>
                <a:xfrm>
                  <a:off x="1886588" y="3960670"/>
                  <a:ext cx="275180" cy="275180"/>
                </a:xfrm>
                <a:prstGeom prst="ellipse">
                  <a:avLst/>
                </a:prstGeom>
                <a:noFill/>
                <a:ln w="57150">
                  <a:solidFill>
                    <a:srgbClr val="FD88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十字星 21"/>
                <p:cNvSpPr/>
                <p:nvPr/>
              </p:nvSpPr>
              <p:spPr>
                <a:xfrm>
                  <a:off x="2585203" y="3944673"/>
                  <a:ext cx="245568" cy="245568"/>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7030A0"/>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1" name="十字星 21"/>
              <p:cNvSpPr/>
              <p:nvPr/>
            </p:nvSpPr>
            <p:spPr>
              <a:xfrm>
                <a:off x="2281236" y="2861132"/>
                <a:ext cx="220409" cy="220409"/>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934BC9"/>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07" name="组合 106"/>
          <p:cNvGrpSpPr/>
          <p:nvPr/>
        </p:nvGrpSpPr>
        <p:grpSpPr>
          <a:xfrm>
            <a:off x="6455089" y="1865136"/>
            <a:ext cx="3346101" cy="3304698"/>
            <a:chOff x="8653935" y="1926334"/>
            <a:chExt cx="3346101" cy="3304698"/>
          </a:xfrm>
        </p:grpSpPr>
        <p:grpSp>
          <p:nvGrpSpPr>
            <p:cNvPr id="78" name="组合 77"/>
            <p:cNvGrpSpPr/>
            <p:nvPr/>
          </p:nvGrpSpPr>
          <p:grpSpPr>
            <a:xfrm>
              <a:off x="8653935" y="1976823"/>
              <a:ext cx="3346101" cy="3254209"/>
              <a:chOff x="8653935" y="1976823"/>
              <a:chExt cx="3346101" cy="3254209"/>
            </a:xfrm>
          </p:grpSpPr>
          <p:grpSp>
            <p:nvGrpSpPr>
              <p:cNvPr id="68" name="组合 67"/>
              <p:cNvGrpSpPr/>
              <p:nvPr/>
            </p:nvGrpSpPr>
            <p:grpSpPr>
              <a:xfrm>
                <a:off x="8653935" y="1976823"/>
                <a:ext cx="3346101" cy="3254209"/>
                <a:chOff x="7322622" y="1935480"/>
                <a:chExt cx="3346101" cy="3254209"/>
              </a:xfrm>
            </p:grpSpPr>
            <p:grpSp>
              <p:nvGrpSpPr>
                <p:cNvPr id="56" name="组合 55"/>
                <p:cNvGrpSpPr/>
                <p:nvPr/>
              </p:nvGrpSpPr>
              <p:grpSpPr>
                <a:xfrm>
                  <a:off x="8223194" y="1935480"/>
                  <a:ext cx="1544956" cy="1521270"/>
                  <a:chOff x="8101272" y="1935480"/>
                  <a:chExt cx="1544956" cy="1521270"/>
                </a:xfrm>
              </p:grpSpPr>
              <p:sp>
                <p:nvSpPr>
                  <p:cNvPr id="33" name="任意多边形 32"/>
                  <p:cNvSpPr/>
                  <p:nvPr/>
                </p:nvSpPr>
                <p:spPr>
                  <a:xfrm rot="16200000">
                    <a:off x="8332882" y="2143404"/>
                    <a:ext cx="1323150" cy="1303542"/>
                  </a:xfrm>
                  <a:custGeom>
                    <a:avLst/>
                    <a:gdLst>
                      <a:gd name="connsiteX0" fmla="*/ 1323150 w 1323150"/>
                      <a:gd name="connsiteY0" fmla="*/ 0 h 1303542"/>
                      <a:gd name="connsiteX1" fmla="*/ 1323150 w 1323150"/>
                      <a:gd name="connsiteY1" fmla="*/ 1303542 h 1303542"/>
                      <a:gd name="connsiteX2" fmla="*/ 0 w 1323150"/>
                      <a:gd name="connsiteY2" fmla="*/ 1303542 h 1303542"/>
                      <a:gd name="connsiteX3" fmla="*/ 0 w 1323150"/>
                      <a:gd name="connsiteY3" fmla="*/ 0 h 1303542"/>
                      <a:gd name="connsiteX4" fmla="*/ 334838 w 1323150"/>
                      <a:gd name="connsiteY4" fmla="*/ 0 h 1303542"/>
                      <a:gd name="connsiteX5" fmla="*/ 337508 w 1323150"/>
                      <a:gd name="connsiteY5" fmla="*/ 26489 h 1303542"/>
                      <a:gd name="connsiteX6" fmla="*/ 661575 w 1323150"/>
                      <a:gd name="connsiteY6" fmla="*/ 290611 h 1303542"/>
                      <a:gd name="connsiteX7" fmla="*/ 985642 w 1323150"/>
                      <a:gd name="connsiteY7" fmla="*/ 26489 h 1303542"/>
                      <a:gd name="connsiteX8" fmla="*/ 988312 w 1323150"/>
                      <a:gd name="connsiteY8" fmla="*/ 0 h 1303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3150" h="1303542">
                        <a:moveTo>
                          <a:pt x="1323150" y="0"/>
                        </a:moveTo>
                        <a:lnTo>
                          <a:pt x="1323150" y="1303542"/>
                        </a:lnTo>
                        <a:lnTo>
                          <a:pt x="0" y="1303542"/>
                        </a:lnTo>
                        <a:lnTo>
                          <a:pt x="0" y="0"/>
                        </a:lnTo>
                        <a:lnTo>
                          <a:pt x="334838" y="0"/>
                        </a:lnTo>
                        <a:lnTo>
                          <a:pt x="337508" y="26489"/>
                        </a:lnTo>
                        <a:cubicBezTo>
                          <a:pt x="368353" y="177223"/>
                          <a:pt x="501722" y="290611"/>
                          <a:pt x="661575" y="290611"/>
                        </a:cubicBezTo>
                        <a:cubicBezTo>
                          <a:pt x="821428" y="290611"/>
                          <a:pt x="954798" y="177223"/>
                          <a:pt x="985642" y="26489"/>
                        </a:cubicBezTo>
                        <a:lnTo>
                          <a:pt x="988312" y="0"/>
                        </a:lnTo>
                        <a:close/>
                      </a:path>
                    </a:pathLst>
                  </a:custGeom>
                  <a:solidFill>
                    <a:srgbClr val="EADC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1" name="组合 50"/>
                  <p:cNvGrpSpPr/>
                  <p:nvPr/>
                </p:nvGrpSpPr>
                <p:grpSpPr>
                  <a:xfrm>
                    <a:off x="8101272" y="1935480"/>
                    <a:ext cx="1303542" cy="1338390"/>
                    <a:chOff x="8101272" y="1935480"/>
                    <a:chExt cx="1303542" cy="1338390"/>
                  </a:xfrm>
                </p:grpSpPr>
                <p:sp>
                  <p:nvSpPr>
                    <p:cNvPr id="37" name="任意多边形 36"/>
                    <p:cNvSpPr/>
                    <p:nvPr/>
                  </p:nvSpPr>
                  <p:spPr>
                    <a:xfrm rot="16200000">
                      <a:off x="8083848" y="1952904"/>
                      <a:ext cx="1338390" cy="1303542"/>
                    </a:xfrm>
                    <a:custGeom>
                      <a:avLst/>
                      <a:gdLst>
                        <a:gd name="connsiteX0" fmla="*/ 1323150 w 1323150"/>
                        <a:gd name="connsiteY0" fmla="*/ 0 h 1303542"/>
                        <a:gd name="connsiteX1" fmla="*/ 1323150 w 1323150"/>
                        <a:gd name="connsiteY1" fmla="*/ 1303542 h 1303542"/>
                        <a:gd name="connsiteX2" fmla="*/ 0 w 1323150"/>
                        <a:gd name="connsiteY2" fmla="*/ 1303542 h 1303542"/>
                        <a:gd name="connsiteX3" fmla="*/ 0 w 1323150"/>
                        <a:gd name="connsiteY3" fmla="*/ 0 h 1303542"/>
                        <a:gd name="connsiteX4" fmla="*/ 334838 w 1323150"/>
                        <a:gd name="connsiteY4" fmla="*/ 0 h 1303542"/>
                        <a:gd name="connsiteX5" fmla="*/ 337508 w 1323150"/>
                        <a:gd name="connsiteY5" fmla="*/ 26489 h 1303542"/>
                        <a:gd name="connsiteX6" fmla="*/ 661575 w 1323150"/>
                        <a:gd name="connsiteY6" fmla="*/ 290611 h 1303542"/>
                        <a:gd name="connsiteX7" fmla="*/ 985642 w 1323150"/>
                        <a:gd name="connsiteY7" fmla="*/ 26489 h 1303542"/>
                        <a:gd name="connsiteX8" fmla="*/ 988312 w 1323150"/>
                        <a:gd name="connsiteY8" fmla="*/ 0 h 1303542"/>
                        <a:gd name="connsiteX0" fmla="*/ 1323150 w 1338390"/>
                        <a:gd name="connsiteY0" fmla="*/ 0 h 1303542"/>
                        <a:gd name="connsiteX1" fmla="*/ 1338390 w 1338390"/>
                        <a:gd name="connsiteY1" fmla="*/ 417888 h 1303542"/>
                        <a:gd name="connsiteX2" fmla="*/ 1323150 w 1338390"/>
                        <a:gd name="connsiteY2" fmla="*/ 1303542 h 1303542"/>
                        <a:gd name="connsiteX3" fmla="*/ 0 w 1338390"/>
                        <a:gd name="connsiteY3" fmla="*/ 1303542 h 1303542"/>
                        <a:gd name="connsiteX4" fmla="*/ 0 w 1338390"/>
                        <a:gd name="connsiteY4" fmla="*/ 0 h 1303542"/>
                        <a:gd name="connsiteX5" fmla="*/ 334838 w 1338390"/>
                        <a:gd name="connsiteY5" fmla="*/ 0 h 1303542"/>
                        <a:gd name="connsiteX6" fmla="*/ 337508 w 1338390"/>
                        <a:gd name="connsiteY6" fmla="*/ 26489 h 1303542"/>
                        <a:gd name="connsiteX7" fmla="*/ 661575 w 1338390"/>
                        <a:gd name="connsiteY7" fmla="*/ 290611 h 1303542"/>
                        <a:gd name="connsiteX8" fmla="*/ 985642 w 1338390"/>
                        <a:gd name="connsiteY8" fmla="*/ 26489 h 1303542"/>
                        <a:gd name="connsiteX9" fmla="*/ 988312 w 1338390"/>
                        <a:gd name="connsiteY9" fmla="*/ 0 h 1303542"/>
                        <a:gd name="connsiteX10" fmla="*/ 1323150 w 1338390"/>
                        <a:gd name="connsiteY10" fmla="*/ 0 h 1303542"/>
                        <a:gd name="connsiteX0" fmla="*/ 1323150 w 1338390"/>
                        <a:gd name="connsiteY0" fmla="*/ 0 h 1303542"/>
                        <a:gd name="connsiteX1" fmla="*/ 1338390 w 1338390"/>
                        <a:gd name="connsiteY1" fmla="*/ 417888 h 1303542"/>
                        <a:gd name="connsiteX2" fmla="*/ 1323150 w 1338390"/>
                        <a:gd name="connsiteY2" fmla="*/ 905568 h 1303542"/>
                        <a:gd name="connsiteX3" fmla="*/ 1323150 w 1338390"/>
                        <a:gd name="connsiteY3" fmla="*/ 1303542 h 1303542"/>
                        <a:gd name="connsiteX4" fmla="*/ 0 w 1338390"/>
                        <a:gd name="connsiteY4" fmla="*/ 1303542 h 1303542"/>
                        <a:gd name="connsiteX5" fmla="*/ 0 w 1338390"/>
                        <a:gd name="connsiteY5" fmla="*/ 0 h 1303542"/>
                        <a:gd name="connsiteX6" fmla="*/ 334838 w 1338390"/>
                        <a:gd name="connsiteY6" fmla="*/ 0 h 1303542"/>
                        <a:gd name="connsiteX7" fmla="*/ 337508 w 1338390"/>
                        <a:gd name="connsiteY7" fmla="*/ 26489 h 1303542"/>
                        <a:gd name="connsiteX8" fmla="*/ 661575 w 1338390"/>
                        <a:gd name="connsiteY8" fmla="*/ 290611 h 1303542"/>
                        <a:gd name="connsiteX9" fmla="*/ 985642 w 1338390"/>
                        <a:gd name="connsiteY9" fmla="*/ 26489 h 1303542"/>
                        <a:gd name="connsiteX10" fmla="*/ 988312 w 1338390"/>
                        <a:gd name="connsiteY10" fmla="*/ 0 h 1303542"/>
                        <a:gd name="connsiteX11" fmla="*/ 1323150 w 1338390"/>
                        <a:gd name="connsiteY11" fmla="*/ 0 h 1303542"/>
                        <a:gd name="connsiteX0" fmla="*/ 1323150 w 1414590"/>
                        <a:gd name="connsiteY0" fmla="*/ 905568 h 1303542"/>
                        <a:gd name="connsiteX1" fmla="*/ 1323150 w 1414590"/>
                        <a:gd name="connsiteY1" fmla="*/ 1303542 h 1303542"/>
                        <a:gd name="connsiteX2" fmla="*/ 0 w 1414590"/>
                        <a:gd name="connsiteY2" fmla="*/ 1303542 h 1303542"/>
                        <a:gd name="connsiteX3" fmla="*/ 0 w 1414590"/>
                        <a:gd name="connsiteY3" fmla="*/ 0 h 1303542"/>
                        <a:gd name="connsiteX4" fmla="*/ 334838 w 1414590"/>
                        <a:gd name="connsiteY4" fmla="*/ 0 h 1303542"/>
                        <a:gd name="connsiteX5" fmla="*/ 337508 w 1414590"/>
                        <a:gd name="connsiteY5" fmla="*/ 26489 h 1303542"/>
                        <a:gd name="connsiteX6" fmla="*/ 661575 w 1414590"/>
                        <a:gd name="connsiteY6" fmla="*/ 290611 h 1303542"/>
                        <a:gd name="connsiteX7" fmla="*/ 985642 w 1414590"/>
                        <a:gd name="connsiteY7" fmla="*/ 26489 h 1303542"/>
                        <a:gd name="connsiteX8" fmla="*/ 988312 w 1414590"/>
                        <a:gd name="connsiteY8" fmla="*/ 0 h 1303542"/>
                        <a:gd name="connsiteX9" fmla="*/ 1323150 w 1414590"/>
                        <a:gd name="connsiteY9" fmla="*/ 0 h 1303542"/>
                        <a:gd name="connsiteX10" fmla="*/ 1338390 w 1414590"/>
                        <a:gd name="connsiteY10" fmla="*/ 417888 h 1303542"/>
                        <a:gd name="connsiteX11" fmla="*/ 1414590 w 1414590"/>
                        <a:gd name="connsiteY11" fmla="*/ 997008 h 1303542"/>
                        <a:gd name="connsiteX0" fmla="*/ 1323150 w 1338390"/>
                        <a:gd name="connsiteY0" fmla="*/ 905568 h 1303542"/>
                        <a:gd name="connsiteX1" fmla="*/ 1323150 w 1338390"/>
                        <a:gd name="connsiteY1" fmla="*/ 1303542 h 1303542"/>
                        <a:gd name="connsiteX2" fmla="*/ 0 w 1338390"/>
                        <a:gd name="connsiteY2" fmla="*/ 1303542 h 1303542"/>
                        <a:gd name="connsiteX3" fmla="*/ 0 w 1338390"/>
                        <a:gd name="connsiteY3" fmla="*/ 0 h 1303542"/>
                        <a:gd name="connsiteX4" fmla="*/ 334838 w 1338390"/>
                        <a:gd name="connsiteY4" fmla="*/ 0 h 1303542"/>
                        <a:gd name="connsiteX5" fmla="*/ 337508 w 1338390"/>
                        <a:gd name="connsiteY5" fmla="*/ 26489 h 1303542"/>
                        <a:gd name="connsiteX6" fmla="*/ 661575 w 1338390"/>
                        <a:gd name="connsiteY6" fmla="*/ 290611 h 1303542"/>
                        <a:gd name="connsiteX7" fmla="*/ 985642 w 1338390"/>
                        <a:gd name="connsiteY7" fmla="*/ 26489 h 1303542"/>
                        <a:gd name="connsiteX8" fmla="*/ 988312 w 1338390"/>
                        <a:gd name="connsiteY8" fmla="*/ 0 h 1303542"/>
                        <a:gd name="connsiteX9" fmla="*/ 1323150 w 1338390"/>
                        <a:gd name="connsiteY9" fmla="*/ 0 h 1303542"/>
                        <a:gd name="connsiteX10" fmla="*/ 1338390 w 1338390"/>
                        <a:gd name="connsiteY10" fmla="*/ 417888 h 1303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8390" h="1303542">
                          <a:moveTo>
                            <a:pt x="1323150" y="905568"/>
                          </a:moveTo>
                          <a:lnTo>
                            <a:pt x="1323150" y="1303542"/>
                          </a:lnTo>
                          <a:lnTo>
                            <a:pt x="0" y="1303542"/>
                          </a:lnTo>
                          <a:lnTo>
                            <a:pt x="0" y="0"/>
                          </a:lnTo>
                          <a:lnTo>
                            <a:pt x="334838" y="0"/>
                          </a:lnTo>
                          <a:lnTo>
                            <a:pt x="337508" y="26489"/>
                          </a:lnTo>
                          <a:cubicBezTo>
                            <a:pt x="368353" y="177223"/>
                            <a:pt x="501722" y="290611"/>
                            <a:pt x="661575" y="290611"/>
                          </a:cubicBezTo>
                          <a:cubicBezTo>
                            <a:pt x="821428" y="290611"/>
                            <a:pt x="954798" y="177223"/>
                            <a:pt x="985642" y="26489"/>
                          </a:cubicBezTo>
                          <a:lnTo>
                            <a:pt x="988312" y="0"/>
                          </a:lnTo>
                          <a:lnTo>
                            <a:pt x="1323150" y="0"/>
                          </a:lnTo>
                          <a:lnTo>
                            <a:pt x="1338390" y="417888"/>
                          </a:lnTo>
                        </a:path>
                      </a:pathLst>
                    </a:custGeom>
                    <a:noFill/>
                    <a:ln w="38100">
                      <a:solidFill>
                        <a:srgbClr val="5567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8" name="直接连接符 47"/>
                    <p:cNvCxnSpPr/>
                    <p:nvPr/>
                  </p:nvCxnSpPr>
                  <p:spPr>
                    <a:xfrm>
                      <a:off x="8575428" y="1935480"/>
                      <a:ext cx="294252" cy="0"/>
                    </a:xfrm>
                    <a:prstGeom prst="line">
                      <a:avLst/>
                    </a:prstGeom>
                    <a:ln w="38100" cap="rnd">
                      <a:solidFill>
                        <a:srgbClr val="55678F"/>
                      </a:solidFill>
                    </a:ln>
                  </p:spPr>
                  <p:style>
                    <a:lnRef idx="1">
                      <a:schemeClr val="accent1"/>
                    </a:lnRef>
                    <a:fillRef idx="0">
                      <a:schemeClr val="accent1"/>
                    </a:fillRef>
                    <a:effectRef idx="0">
                      <a:schemeClr val="accent1"/>
                    </a:effectRef>
                    <a:fontRef idx="minor">
                      <a:schemeClr val="tx1"/>
                    </a:fontRef>
                  </p:style>
                </p:cxnSp>
              </p:grpSp>
            </p:grpSp>
            <p:grpSp>
              <p:nvGrpSpPr>
                <p:cNvPr id="65" name="组合 64"/>
                <p:cNvGrpSpPr/>
                <p:nvPr/>
              </p:nvGrpSpPr>
              <p:grpSpPr>
                <a:xfrm>
                  <a:off x="7322622" y="4339501"/>
                  <a:ext cx="3346101" cy="850188"/>
                  <a:chOff x="8047544" y="1963773"/>
                  <a:chExt cx="3346101" cy="850188"/>
                </a:xfrm>
              </p:grpSpPr>
              <p:sp>
                <p:nvSpPr>
                  <p:cNvPr id="66" name="文本框 65"/>
                  <p:cNvSpPr txBox="1"/>
                  <p:nvPr/>
                </p:nvSpPr>
                <p:spPr>
                  <a:xfrm>
                    <a:off x="8799995" y="1963773"/>
                    <a:ext cx="1841199" cy="523220"/>
                  </a:xfrm>
                  <a:prstGeom prst="rect">
                    <a:avLst/>
                  </a:prstGeom>
                  <a:noFill/>
                </p:spPr>
                <p:txBody>
                  <a:bodyPr wrap="square" rtlCol="0">
                    <a:spAutoFit/>
                  </a:bodyPr>
                  <a:lstStyle/>
                  <a:p>
                    <a:pPr algn="ctr"/>
                    <a:r>
                      <a:rPr lang="zh-TW" altLang="en-US" sz="2800" dirty="0">
                        <a:solidFill>
                          <a:srgbClr val="22B4B9"/>
                        </a:solidFill>
                        <a:latin typeface="印品粗朗体" panose="02000000000000000000" pitchFamily="2" charset="-122"/>
                        <a:ea typeface="印品粗朗体" panose="02000000000000000000" pitchFamily="2" charset="-122"/>
                      </a:rPr>
                      <a:t>副社長</a:t>
                    </a:r>
                    <a:endParaRPr lang="zh-CN" altLang="en-US" sz="2800" dirty="0">
                      <a:solidFill>
                        <a:srgbClr val="22B4B9"/>
                      </a:solidFill>
                      <a:latin typeface="印品粗朗体" panose="02000000000000000000" pitchFamily="2" charset="-122"/>
                      <a:ea typeface="印品粗朗体" panose="02000000000000000000" pitchFamily="2" charset="-122"/>
                    </a:endParaRPr>
                  </a:p>
                </p:txBody>
              </p:sp>
              <p:sp>
                <p:nvSpPr>
                  <p:cNvPr id="67" name="矩形 66"/>
                  <p:cNvSpPr/>
                  <p:nvPr/>
                </p:nvSpPr>
                <p:spPr>
                  <a:xfrm>
                    <a:off x="8047544" y="2355053"/>
                    <a:ext cx="3346101" cy="458908"/>
                  </a:xfrm>
                  <a:prstGeom prst="rect">
                    <a:avLst/>
                  </a:prstGeom>
                </p:spPr>
                <p:txBody>
                  <a:bodyPr wrap="square">
                    <a:spAutoFit/>
                  </a:bodyPr>
                  <a:lstStyle/>
                  <a:p>
                    <a:pPr algn="ctr" fontAlgn="base">
                      <a:lnSpc>
                        <a:spcPct val="150000"/>
                      </a:lnSpc>
                      <a:spcBef>
                        <a:spcPct val="0"/>
                      </a:spcBef>
                      <a:spcAft>
                        <a:spcPct val="0"/>
                      </a:spcAft>
                    </a:pPr>
                    <a:r>
                      <a:rPr lang="zh-TW" altLang="en-US" dirty="0">
                        <a:solidFill>
                          <a:srgbClr val="273062"/>
                        </a:solidFill>
                        <a:latin typeface="印品天逸黑" panose="02000500000000000000" pitchFamily="2" charset="-122"/>
                        <a:ea typeface="印品天逸黑" panose="02000500000000000000" pitchFamily="2" charset="-122"/>
                        <a:cs typeface="+mn-ea"/>
                        <a:sym typeface="+mn-lt"/>
                      </a:rPr>
                      <a:t>國二勇 黃奕惟</a:t>
                    </a:r>
                    <a:endParaRPr lang="en-US" altLang="zh-TW" dirty="0">
                      <a:solidFill>
                        <a:srgbClr val="273062"/>
                      </a:solidFill>
                      <a:latin typeface="印品天逸黑" panose="02000500000000000000" pitchFamily="2" charset="-122"/>
                      <a:ea typeface="印品天逸黑" panose="02000500000000000000" pitchFamily="2" charset="-122"/>
                      <a:cs typeface="+mn-ea"/>
                      <a:sym typeface="+mn-lt"/>
                    </a:endParaRPr>
                  </a:p>
                </p:txBody>
              </p:sp>
            </p:grpSp>
          </p:grpSp>
          <p:pic>
            <p:nvPicPr>
              <p:cNvPr id="77" name="图片 7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97069" y="2368104"/>
                <a:ext cx="1101246" cy="776437"/>
              </a:xfrm>
              <a:prstGeom prst="rect">
                <a:avLst/>
              </a:prstGeom>
            </p:spPr>
          </p:pic>
        </p:grpSp>
        <p:grpSp>
          <p:nvGrpSpPr>
            <p:cNvPr id="98" name="组合 97"/>
            <p:cNvGrpSpPr/>
            <p:nvPr/>
          </p:nvGrpSpPr>
          <p:grpSpPr>
            <a:xfrm>
              <a:off x="9057846" y="1926334"/>
              <a:ext cx="2351179" cy="1915193"/>
              <a:chOff x="300554" y="2861132"/>
              <a:chExt cx="2351179" cy="1915193"/>
            </a:xfrm>
          </p:grpSpPr>
          <p:grpSp>
            <p:nvGrpSpPr>
              <p:cNvPr id="99" name="组合 98"/>
              <p:cNvGrpSpPr/>
              <p:nvPr/>
            </p:nvGrpSpPr>
            <p:grpSpPr>
              <a:xfrm>
                <a:off x="300554" y="3018314"/>
                <a:ext cx="2351179" cy="1758011"/>
                <a:chOff x="1152804" y="2477839"/>
                <a:chExt cx="2351179" cy="1758011"/>
              </a:xfrm>
            </p:grpSpPr>
            <p:sp>
              <p:nvSpPr>
                <p:cNvPr id="101" name="十字星 21"/>
                <p:cNvSpPr/>
                <p:nvPr/>
              </p:nvSpPr>
              <p:spPr>
                <a:xfrm>
                  <a:off x="1152804" y="3306940"/>
                  <a:ext cx="342927" cy="342927"/>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FFC000"/>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任意多边形 101"/>
                <p:cNvSpPr/>
                <p:nvPr/>
              </p:nvSpPr>
              <p:spPr>
                <a:xfrm rot="5400000">
                  <a:off x="3202366" y="3446637"/>
                  <a:ext cx="289560" cy="313674"/>
                </a:xfrm>
                <a:custGeom>
                  <a:avLst/>
                  <a:gdLst>
                    <a:gd name="connsiteX0" fmla="*/ 458919 w 1482909"/>
                    <a:gd name="connsiteY0" fmla="*/ 806919 h 1606405"/>
                    <a:gd name="connsiteX1" fmla="*/ 716256 w 1482909"/>
                    <a:gd name="connsiteY1" fmla="*/ 1064256 h 1606405"/>
                    <a:gd name="connsiteX2" fmla="*/ 973593 w 1482909"/>
                    <a:gd name="connsiteY2" fmla="*/ 806919 h 1606405"/>
                    <a:gd name="connsiteX3" fmla="*/ 716256 w 1482909"/>
                    <a:gd name="connsiteY3" fmla="*/ 549582 h 1606405"/>
                    <a:gd name="connsiteX4" fmla="*/ 458919 w 1482909"/>
                    <a:gd name="connsiteY4" fmla="*/ 806919 h 1606405"/>
                    <a:gd name="connsiteX5" fmla="*/ 0 w 1482909"/>
                    <a:gd name="connsiteY5" fmla="*/ 880351 h 1606405"/>
                    <a:gd name="connsiteX6" fmla="*/ 0 w 1482909"/>
                    <a:gd name="connsiteY6" fmla="*/ 738145 h 1606405"/>
                    <a:gd name="connsiteX7" fmla="*/ 35553 w 1482909"/>
                    <a:gd name="connsiteY7" fmla="*/ 702592 h 1606405"/>
                    <a:gd name="connsiteX8" fmla="*/ 301266 w 1482909"/>
                    <a:gd name="connsiteY8" fmla="*/ 702592 h 1606405"/>
                    <a:gd name="connsiteX9" fmla="*/ 26979 w 1482909"/>
                    <a:gd name="connsiteY9" fmla="*/ 544233 h 1606405"/>
                    <a:gd name="connsiteX10" fmla="*/ 13966 w 1482909"/>
                    <a:gd name="connsiteY10" fmla="*/ 495666 h 1606405"/>
                    <a:gd name="connsiteX11" fmla="*/ 85069 w 1482909"/>
                    <a:gd name="connsiteY11" fmla="*/ 372512 h 1606405"/>
                    <a:gd name="connsiteX12" fmla="*/ 133635 w 1482909"/>
                    <a:gd name="connsiteY12" fmla="*/ 359498 h 1606405"/>
                    <a:gd name="connsiteX13" fmla="*/ 498941 w 1482909"/>
                    <a:gd name="connsiteY13" fmla="*/ 570407 h 1606405"/>
                    <a:gd name="connsiteX14" fmla="*/ 282265 w 1482909"/>
                    <a:gd name="connsiteY14" fmla="*/ 195112 h 1606405"/>
                    <a:gd name="connsiteX15" fmla="*/ 295277 w 1482909"/>
                    <a:gd name="connsiteY15" fmla="*/ 146546 h 1606405"/>
                    <a:gd name="connsiteX16" fmla="*/ 418431 w 1482909"/>
                    <a:gd name="connsiteY16" fmla="*/ 75444 h 1606405"/>
                    <a:gd name="connsiteX17" fmla="*/ 466997 w 1482909"/>
                    <a:gd name="connsiteY17" fmla="*/ 88456 h 1606405"/>
                    <a:gd name="connsiteX18" fmla="*/ 609600 w 1482909"/>
                    <a:gd name="connsiteY18" fmla="*/ 335450 h 1606405"/>
                    <a:gd name="connsiteX19" fmla="*/ 609600 w 1482909"/>
                    <a:gd name="connsiteY19" fmla="*/ 35552 h 1606405"/>
                    <a:gd name="connsiteX20" fmla="*/ 645153 w 1482909"/>
                    <a:gd name="connsiteY20" fmla="*/ 0 h 1606405"/>
                    <a:gd name="connsiteX21" fmla="*/ 787359 w 1482909"/>
                    <a:gd name="connsiteY21" fmla="*/ 0 h 1606405"/>
                    <a:gd name="connsiteX22" fmla="*/ 822912 w 1482909"/>
                    <a:gd name="connsiteY22" fmla="*/ 35552 h 1606405"/>
                    <a:gd name="connsiteX23" fmla="*/ 822912 w 1482909"/>
                    <a:gd name="connsiteY23" fmla="*/ 316841 h 1606405"/>
                    <a:gd name="connsiteX24" fmla="*/ 969156 w 1482909"/>
                    <a:gd name="connsiteY24" fmla="*/ 63540 h 1606405"/>
                    <a:gd name="connsiteX25" fmla="*/ 1017722 w 1482909"/>
                    <a:gd name="connsiteY25" fmla="*/ 50526 h 1606405"/>
                    <a:gd name="connsiteX26" fmla="*/ 1140876 w 1482909"/>
                    <a:gd name="connsiteY26" fmla="*/ 121630 h 1606405"/>
                    <a:gd name="connsiteX27" fmla="*/ 1153889 w 1482909"/>
                    <a:gd name="connsiteY27" fmla="*/ 170196 h 1606405"/>
                    <a:gd name="connsiteX28" fmla="*/ 942980 w 1482909"/>
                    <a:gd name="connsiteY28" fmla="*/ 535502 h 1606405"/>
                    <a:gd name="connsiteX29" fmla="*/ 1318275 w 1482909"/>
                    <a:gd name="connsiteY29" fmla="*/ 318825 h 1606405"/>
                    <a:gd name="connsiteX30" fmla="*/ 1366842 w 1482909"/>
                    <a:gd name="connsiteY30" fmla="*/ 331838 h 1606405"/>
                    <a:gd name="connsiteX31" fmla="*/ 1437945 w 1482909"/>
                    <a:gd name="connsiteY31" fmla="*/ 454992 h 1606405"/>
                    <a:gd name="connsiteX32" fmla="*/ 1424931 w 1482909"/>
                    <a:gd name="connsiteY32" fmla="*/ 503559 h 1606405"/>
                    <a:gd name="connsiteX33" fmla="*/ 1177936 w 1482909"/>
                    <a:gd name="connsiteY33" fmla="*/ 646161 h 1606405"/>
                    <a:gd name="connsiteX34" fmla="*/ 1447356 w 1482909"/>
                    <a:gd name="connsiteY34" fmla="*/ 646161 h 1606405"/>
                    <a:gd name="connsiteX35" fmla="*/ 1482909 w 1482909"/>
                    <a:gd name="connsiteY35" fmla="*/ 681714 h 1606405"/>
                    <a:gd name="connsiteX36" fmla="*/ 1482909 w 1482909"/>
                    <a:gd name="connsiteY36" fmla="*/ 823920 h 1606405"/>
                    <a:gd name="connsiteX37" fmla="*/ 1447356 w 1482909"/>
                    <a:gd name="connsiteY37" fmla="*/ 859473 h 1606405"/>
                    <a:gd name="connsiteX38" fmla="*/ 1092603 w 1482909"/>
                    <a:gd name="connsiteY38" fmla="*/ 859472 h 1606405"/>
                    <a:gd name="connsiteX39" fmla="*/ 1428832 w 1482909"/>
                    <a:gd name="connsiteY39" fmla="*/ 1053595 h 1606405"/>
                    <a:gd name="connsiteX40" fmla="*/ 1441846 w 1482909"/>
                    <a:gd name="connsiteY40" fmla="*/ 1102162 h 1606405"/>
                    <a:gd name="connsiteX41" fmla="*/ 1370743 w 1482909"/>
                    <a:gd name="connsiteY41" fmla="*/ 1225316 h 1606405"/>
                    <a:gd name="connsiteX42" fmla="*/ 1322176 w 1482909"/>
                    <a:gd name="connsiteY42" fmla="*/ 1238330 h 1606405"/>
                    <a:gd name="connsiteX43" fmla="*/ 956871 w 1482909"/>
                    <a:gd name="connsiteY43" fmla="*/ 1027420 h 1606405"/>
                    <a:gd name="connsiteX44" fmla="*/ 1173548 w 1482909"/>
                    <a:gd name="connsiteY44" fmla="*/ 1402716 h 1606405"/>
                    <a:gd name="connsiteX45" fmla="*/ 1160534 w 1482909"/>
                    <a:gd name="connsiteY45" fmla="*/ 1451282 h 1606405"/>
                    <a:gd name="connsiteX46" fmla="*/ 1037380 w 1482909"/>
                    <a:gd name="connsiteY46" fmla="*/ 1522385 h 1606405"/>
                    <a:gd name="connsiteX47" fmla="*/ 988814 w 1482909"/>
                    <a:gd name="connsiteY47" fmla="*/ 1509372 h 1606405"/>
                    <a:gd name="connsiteX48" fmla="*/ 854179 w 1482909"/>
                    <a:gd name="connsiteY48" fmla="*/ 1276176 h 1606405"/>
                    <a:gd name="connsiteX49" fmla="*/ 854179 w 1482909"/>
                    <a:gd name="connsiteY49" fmla="*/ 1570852 h 1606405"/>
                    <a:gd name="connsiteX50" fmla="*/ 818626 w 1482909"/>
                    <a:gd name="connsiteY50" fmla="*/ 1606405 h 1606405"/>
                    <a:gd name="connsiteX51" fmla="*/ 676420 w 1482909"/>
                    <a:gd name="connsiteY51" fmla="*/ 1606405 h 1606405"/>
                    <a:gd name="connsiteX52" fmla="*/ 640866 w 1482909"/>
                    <a:gd name="connsiteY52" fmla="*/ 1570852 h 1606405"/>
                    <a:gd name="connsiteX53" fmla="*/ 640866 w 1482909"/>
                    <a:gd name="connsiteY53" fmla="*/ 1244178 h 1606405"/>
                    <a:gd name="connsiteX54" fmla="*/ 482507 w 1482909"/>
                    <a:gd name="connsiteY54" fmla="*/ 1518466 h 1606405"/>
                    <a:gd name="connsiteX55" fmla="*/ 433940 w 1482909"/>
                    <a:gd name="connsiteY55" fmla="*/ 1531480 h 1606405"/>
                    <a:gd name="connsiteX56" fmla="*/ 310786 w 1482909"/>
                    <a:gd name="connsiteY56" fmla="*/ 1460377 h 1606405"/>
                    <a:gd name="connsiteX57" fmla="*/ 297773 w 1482909"/>
                    <a:gd name="connsiteY57" fmla="*/ 1411810 h 1606405"/>
                    <a:gd name="connsiteX58" fmla="*/ 508683 w 1482909"/>
                    <a:gd name="connsiteY58" fmla="*/ 1046504 h 1606405"/>
                    <a:gd name="connsiteX59" fmla="*/ 133386 w 1482909"/>
                    <a:gd name="connsiteY59" fmla="*/ 1263181 h 1606405"/>
                    <a:gd name="connsiteX60" fmla="*/ 84820 w 1482909"/>
                    <a:gd name="connsiteY60" fmla="*/ 1250168 h 1606405"/>
                    <a:gd name="connsiteX61" fmla="*/ 13717 w 1482909"/>
                    <a:gd name="connsiteY61" fmla="*/ 1127014 h 1606405"/>
                    <a:gd name="connsiteX62" fmla="*/ 26730 w 1482909"/>
                    <a:gd name="connsiteY62" fmla="*/ 1078448 h 1606405"/>
                    <a:gd name="connsiteX63" fmla="*/ 308264 w 1482909"/>
                    <a:gd name="connsiteY63" fmla="*/ 915904 h 1606405"/>
                    <a:gd name="connsiteX64" fmla="*/ 35554 w 1482909"/>
                    <a:gd name="connsiteY64" fmla="*/ 915904 h 1606405"/>
                    <a:gd name="connsiteX65" fmla="*/ 0 w 1482909"/>
                    <a:gd name="connsiteY65" fmla="*/ 880351 h 160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482909" h="1606405">
                      <a:moveTo>
                        <a:pt x="458919" y="806919"/>
                      </a:moveTo>
                      <a:cubicBezTo>
                        <a:pt x="458919" y="949042"/>
                        <a:pt x="574133" y="1064256"/>
                        <a:pt x="716256" y="1064256"/>
                      </a:cubicBezTo>
                      <a:cubicBezTo>
                        <a:pt x="858379" y="1064256"/>
                        <a:pt x="973593" y="949042"/>
                        <a:pt x="973593" y="806919"/>
                      </a:cubicBezTo>
                      <a:cubicBezTo>
                        <a:pt x="973593" y="664796"/>
                        <a:pt x="858379" y="549582"/>
                        <a:pt x="716256" y="549582"/>
                      </a:cubicBezTo>
                      <a:cubicBezTo>
                        <a:pt x="574133" y="549582"/>
                        <a:pt x="458919" y="664796"/>
                        <a:pt x="458919" y="806919"/>
                      </a:cubicBezTo>
                      <a:close/>
                      <a:moveTo>
                        <a:pt x="0" y="880351"/>
                      </a:moveTo>
                      <a:lnTo>
                        <a:pt x="0" y="738145"/>
                      </a:lnTo>
                      <a:cubicBezTo>
                        <a:pt x="0" y="718510"/>
                        <a:pt x="15918" y="702592"/>
                        <a:pt x="35553" y="702592"/>
                      </a:cubicBezTo>
                      <a:lnTo>
                        <a:pt x="301266" y="702592"/>
                      </a:lnTo>
                      <a:lnTo>
                        <a:pt x="26979" y="544233"/>
                      </a:lnTo>
                      <a:cubicBezTo>
                        <a:pt x="9975" y="534415"/>
                        <a:pt x="4148" y="512671"/>
                        <a:pt x="13966" y="495666"/>
                      </a:cubicBezTo>
                      <a:lnTo>
                        <a:pt x="85069" y="372512"/>
                      </a:lnTo>
                      <a:cubicBezTo>
                        <a:pt x="94887" y="355508"/>
                        <a:pt x="116631" y="349681"/>
                        <a:pt x="133635" y="359498"/>
                      </a:cubicBezTo>
                      <a:lnTo>
                        <a:pt x="498941" y="570407"/>
                      </a:lnTo>
                      <a:lnTo>
                        <a:pt x="282265" y="195112"/>
                      </a:lnTo>
                      <a:cubicBezTo>
                        <a:pt x="272446" y="178108"/>
                        <a:pt x="278273" y="156364"/>
                        <a:pt x="295277" y="146546"/>
                      </a:cubicBezTo>
                      <a:lnTo>
                        <a:pt x="418431" y="75444"/>
                      </a:lnTo>
                      <a:cubicBezTo>
                        <a:pt x="435436" y="65626"/>
                        <a:pt x="457180" y="71452"/>
                        <a:pt x="466997" y="88456"/>
                      </a:cubicBezTo>
                      <a:lnTo>
                        <a:pt x="609600" y="335450"/>
                      </a:lnTo>
                      <a:lnTo>
                        <a:pt x="609600" y="35552"/>
                      </a:lnTo>
                      <a:cubicBezTo>
                        <a:pt x="609600" y="15918"/>
                        <a:pt x="625518" y="0"/>
                        <a:pt x="645153" y="0"/>
                      </a:cubicBezTo>
                      <a:lnTo>
                        <a:pt x="787359" y="0"/>
                      </a:lnTo>
                      <a:cubicBezTo>
                        <a:pt x="806994" y="0"/>
                        <a:pt x="822912" y="15918"/>
                        <a:pt x="822912" y="35552"/>
                      </a:cubicBezTo>
                      <a:lnTo>
                        <a:pt x="822912" y="316841"/>
                      </a:lnTo>
                      <a:lnTo>
                        <a:pt x="969156" y="63540"/>
                      </a:lnTo>
                      <a:cubicBezTo>
                        <a:pt x="978973" y="46536"/>
                        <a:pt x="1000716" y="40710"/>
                        <a:pt x="1017722" y="50526"/>
                      </a:cubicBezTo>
                      <a:lnTo>
                        <a:pt x="1140876" y="121630"/>
                      </a:lnTo>
                      <a:cubicBezTo>
                        <a:pt x="1157879" y="131448"/>
                        <a:pt x="1163706" y="153192"/>
                        <a:pt x="1153889" y="170196"/>
                      </a:cubicBezTo>
                      <a:lnTo>
                        <a:pt x="942980" y="535502"/>
                      </a:lnTo>
                      <a:lnTo>
                        <a:pt x="1318275" y="318825"/>
                      </a:lnTo>
                      <a:cubicBezTo>
                        <a:pt x="1335279" y="309007"/>
                        <a:pt x="1357024" y="314834"/>
                        <a:pt x="1366842" y="331838"/>
                      </a:cubicBezTo>
                      <a:lnTo>
                        <a:pt x="1437945" y="454992"/>
                      </a:lnTo>
                      <a:cubicBezTo>
                        <a:pt x="1447762" y="471997"/>
                        <a:pt x="1441936" y="493741"/>
                        <a:pt x="1424931" y="503559"/>
                      </a:cubicBezTo>
                      <a:lnTo>
                        <a:pt x="1177936" y="646161"/>
                      </a:lnTo>
                      <a:lnTo>
                        <a:pt x="1447356" y="646161"/>
                      </a:lnTo>
                      <a:cubicBezTo>
                        <a:pt x="1466990" y="646161"/>
                        <a:pt x="1482908" y="662079"/>
                        <a:pt x="1482909" y="681714"/>
                      </a:cubicBezTo>
                      <a:lnTo>
                        <a:pt x="1482909" y="823920"/>
                      </a:lnTo>
                      <a:cubicBezTo>
                        <a:pt x="1482908" y="843555"/>
                        <a:pt x="1466990" y="859473"/>
                        <a:pt x="1447356" y="859473"/>
                      </a:cubicBezTo>
                      <a:lnTo>
                        <a:pt x="1092603" y="859472"/>
                      </a:lnTo>
                      <a:lnTo>
                        <a:pt x="1428832" y="1053595"/>
                      </a:lnTo>
                      <a:cubicBezTo>
                        <a:pt x="1445837" y="1063413"/>
                        <a:pt x="1451663" y="1085157"/>
                        <a:pt x="1441846" y="1102162"/>
                      </a:cubicBezTo>
                      <a:lnTo>
                        <a:pt x="1370743" y="1225316"/>
                      </a:lnTo>
                      <a:cubicBezTo>
                        <a:pt x="1360925" y="1242320"/>
                        <a:pt x="1339181" y="1248147"/>
                        <a:pt x="1322176" y="1238330"/>
                      </a:cubicBezTo>
                      <a:lnTo>
                        <a:pt x="956871" y="1027420"/>
                      </a:lnTo>
                      <a:lnTo>
                        <a:pt x="1173548" y="1402716"/>
                      </a:lnTo>
                      <a:cubicBezTo>
                        <a:pt x="1183365" y="1419720"/>
                        <a:pt x="1177539" y="1441464"/>
                        <a:pt x="1160534" y="1451282"/>
                      </a:cubicBezTo>
                      <a:lnTo>
                        <a:pt x="1037380" y="1522385"/>
                      </a:lnTo>
                      <a:cubicBezTo>
                        <a:pt x="1020376" y="1532202"/>
                        <a:pt x="998632" y="1526376"/>
                        <a:pt x="988814" y="1509372"/>
                      </a:cubicBezTo>
                      <a:lnTo>
                        <a:pt x="854179" y="1276176"/>
                      </a:lnTo>
                      <a:lnTo>
                        <a:pt x="854179" y="1570852"/>
                      </a:lnTo>
                      <a:cubicBezTo>
                        <a:pt x="854178" y="1590487"/>
                        <a:pt x="838260" y="1606404"/>
                        <a:pt x="818626" y="1606405"/>
                      </a:cubicBezTo>
                      <a:lnTo>
                        <a:pt x="676420" y="1606405"/>
                      </a:lnTo>
                      <a:cubicBezTo>
                        <a:pt x="656784" y="1606405"/>
                        <a:pt x="640867" y="1590487"/>
                        <a:pt x="640866" y="1570852"/>
                      </a:cubicBezTo>
                      <a:lnTo>
                        <a:pt x="640866" y="1244178"/>
                      </a:lnTo>
                      <a:lnTo>
                        <a:pt x="482507" y="1518466"/>
                      </a:lnTo>
                      <a:cubicBezTo>
                        <a:pt x="472689" y="1535471"/>
                        <a:pt x="450945" y="1541296"/>
                        <a:pt x="433940" y="1531480"/>
                      </a:cubicBezTo>
                      <a:lnTo>
                        <a:pt x="310786" y="1460377"/>
                      </a:lnTo>
                      <a:cubicBezTo>
                        <a:pt x="293782" y="1450559"/>
                        <a:pt x="287955" y="1428814"/>
                        <a:pt x="297773" y="1411810"/>
                      </a:cubicBezTo>
                      <a:lnTo>
                        <a:pt x="508683" y="1046504"/>
                      </a:lnTo>
                      <a:lnTo>
                        <a:pt x="133386" y="1263181"/>
                      </a:lnTo>
                      <a:cubicBezTo>
                        <a:pt x="116382" y="1272999"/>
                        <a:pt x="94637" y="1267172"/>
                        <a:pt x="84820" y="1250168"/>
                      </a:cubicBezTo>
                      <a:lnTo>
                        <a:pt x="13717" y="1127014"/>
                      </a:lnTo>
                      <a:cubicBezTo>
                        <a:pt x="3899" y="1110009"/>
                        <a:pt x="9726" y="1088265"/>
                        <a:pt x="26730" y="1078448"/>
                      </a:cubicBezTo>
                      <a:lnTo>
                        <a:pt x="308264" y="915904"/>
                      </a:lnTo>
                      <a:lnTo>
                        <a:pt x="35554" y="915904"/>
                      </a:lnTo>
                      <a:cubicBezTo>
                        <a:pt x="15918" y="915904"/>
                        <a:pt x="0" y="899986"/>
                        <a:pt x="0" y="880351"/>
                      </a:cubicBezTo>
                      <a:close/>
                    </a:path>
                  </a:pathLst>
                </a:custGeom>
                <a:solidFill>
                  <a:srgbClr val="22B4B9"/>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任意多边形 102"/>
                <p:cNvSpPr/>
                <p:nvPr/>
              </p:nvSpPr>
              <p:spPr>
                <a:xfrm rot="8286032">
                  <a:off x="1230382" y="2477839"/>
                  <a:ext cx="312138" cy="312138"/>
                </a:xfrm>
                <a:custGeom>
                  <a:avLst/>
                  <a:gdLst>
                    <a:gd name="connsiteX0" fmla="*/ 0 w 777240"/>
                    <a:gd name="connsiteY0" fmla="*/ 459723 h 777240"/>
                    <a:gd name="connsiteX1" fmla="*/ 0 w 777240"/>
                    <a:gd name="connsiteY1" fmla="*/ 317517 h 777240"/>
                    <a:gd name="connsiteX2" fmla="*/ 35553 w 777240"/>
                    <a:gd name="connsiteY2" fmla="*/ 281964 h 777240"/>
                    <a:gd name="connsiteX3" fmla="*/ 281964 w 777240"/>
                    <a:gd name="connsiteY3" fmla="*/ 281964 h 777240"/>
                    <a:gd name="connsiteX4" fmla="*/ 281964 w 777240"/>
                    <a:gd name="connsiteY4" fmla="*/ 35553 h 777240"/>
                    <a:gd name="connsiteX5" fmla="*/ 317517 w 777240"/>
                    <a:gd name="connsiteY5" fmla="*/ 0 h 777240"/>
                    <a:gd name="connsiteX6" fmla="*/ 459723 w 777240"/>
                    <a:gd name="connsiteY6" fmla="*/ 0 h 777240"/>
                    <a:gd name="connsiteX7" fmla="*/ 495276 w 777240"/>
                    <a:gd name="connsiteY7" fmla="*/ 35553 h 777240"/>
                    <a:gd name="connsiteX8" fmla="*/ 495276 w 777240"/>
                    <a:gd name="connsiteY8" fmla="*/ 281964 h 777240"/>
                    <a:gd name="connsiteX9" fmla="*/ 741687 w 777240"/>
                    <a:gd name="connsiteY9" fmla="*/ 281964 h 777240"/>
                    <a:gd name="connsiteX10" fmla="*/ 777240 w 777240"/>
                    <a:gd name="connsiteY10" fmla="*/ 317517 h 777240"/>
                    <a:gd name="connsiteX11" fmla="*/ 777240 w 777240"/>
                    <a:gd name="connsiteY11" fmla="*/ 459723 h 777240"/>
                    <a:gd name="connsiteX12" fmla="*/ 741687 w 777240"/>
                    <a:gd name="connsiteY12" fmla="*/ 495276 h 777240"/>
                    <a:gd name="connsiteX13" fmla="*/ 495276 w 777240"/>
                    <a:gd name="connsiteY13" fmla="*/ 495276 h 777240"/>
                    <a:gd name="connsiteX14" fmla="*/ 495276 w 777240"/>
                    <a:gd name="connsiteY14" fmla="*/ 741687 h 777240"/>
                    <a:gd name="connsiteX15" fmla="*/ 459723 w 777240"/>
                    <a:gd name="connsiteY15" fmla="*/ 777240 h 777240"/>
                    <a:gd name="connsiteX16" fmla="*/ 317517 w 777240"/>
                    <a:gd name="connsiteY16" fmla="*/ 777240 h 777240"/>
                    <a:gd name="connsiteX17" fmla="*/ 281964 w 777240"/>
                    <a:gd name="connsiteY17" fmla="*/ 741687 h 777240"/>
                    <a:gd name="connsiteX18" fmla="*/ 281964 w 777240"/>
                    <a:gd name="connsiteY18" fmla="*/ 495276 h 777240"/>
                    <a:gd name="connsiteX19" fmla="*/ 35553 w 777240"/>
                    <a:gd name="connsiteY19" fmla="*/ 495276 h 777240"/>
                    <a:gd name="connsiteX20" fmla="*/ 0 w 777240"/>
                    <a:gd name="connsiteY20" fmla="*/ 459723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7240" h="777240">
                      <a:moveTo>
                        <a:pt x="0" y="459723"/>
                      </a:moveTo>
                      <a:lnTo>
                        <a:pt x="0" y="317517"/>
                      </a:lnTo>
                      <a:cubicBezTo>
                        <a:pt x="0" y="297882"/>
                        <a:pt x="15918" y="281964"/>
                        <a:pt x="35553" y="281964"/>
                      </a:cubicBezTo>
                      <a:lnTo>
                        <a:pt x="281964" y="281964"/>
                      </a:lnTo>
                      <a:lnTo>
                        <a:pt x="281964" y="35553"/>
                      </a:lnTo>
                      <a:cubicBezTo>
                        <a:pt x="281964" y="15918"/>
                        <a:pt x="297882" y="0"/>
                        <a:pt x="317517" y="0"/>
                      </a:cubicBezTo>
                      <a:lnTo>
                        <a:pt x="459723" y="0"/>
                      </a:lnTo>
                      <a:cubicBezTo>
                        <a:pt x="479358" y="0"/>
                        <a:pt x="495276" y="15918"/>
                        <a:pt x="495276" y="35553"/>
                      </a:cubicBezTo>
                      <a:lnTo>
                        <a:pt x="495276" y="281964"/>
                      </a:lnTo>
                      <a:lnTo>
                        <a:pt x="741687" y="281964"/>
                      </a:lnTo>
                      <a:cubicBezTo>
                        <a:pt x="761322" y="281964"/>
                        <a:pt x="777240" y="297882"/>
                        <a:pt x="777240" y="317517"/>
                      </a:cubicBezTo>
                      <a:lnTo>
                        <a:pt x="777240" y="459723"/>
                      </a:lnTo>
                      <a:cubicBezTo>
                        <a:pt x="777240" y="479358"/>
                        <a:pt x="761322" y="495276"/>
                        <a:pt x="741687" y="495276"/>
                      </a:cubicBezTo>
                      <a:lnTo>
                        <a:pt x="495276" y="495276"/>
                      </a:lnTo>
                      <a:lnTo>
                        <a:pt x="495276" y="741687"/>
                      </a:lnTo>
                      <a:cubicBezTo>
                        <a:pt x="495276" y="761322"/>
                        <a:pt x="479358" y="777240"/>
                        <a:pt x="459723" y="777240"/>
                      </a:cubicBezTo>
                      <a:lnTo>
                        <a:pt x="317517" y="777240"/>
                      </a:lnTo>
                      <a:cubicBezTo>
                        <a:pt x="297882" y="777240"/>
                        <a:pt x="281964" y="761322"/>
                        <a:pt x="281964" y="741687"/>
                      </a:cubicBezTo>
                      <a:lnTo>
                        <a:pt x="281964" y="495276"/>
                      </a:lnTo>
                      <a:lnTo>
                        <a:pt x="35553" y="495276"/>
                      </a:lnTo>
                      <a:cubicBezTo>
                        <a:pt x="15918" y="495276"/>
                        <a:pt x="0" y="479358"/>
                        <a:pt x="0" y="459723"/>
                      </a:cubicBezTo>
                      <a:close/>
                    </a:path>
                  </a:pathLst>
                </a:custGeom>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椭圆 103"/>
                <p:cNvSpPr/>
                <p:nvPr/>
              </p:nvSpPr>
              <p:spPr>
                <a:xfrm>
                  <a:off x="1886588" y="3960670"/>
                  <a:ext cx="275180" cy="275180"/>
                </a:xfrm>
                <a:prstGeom prst="ellipse">
                  <a:avLst/>
                </a:prstGeom>
                <a:noFill/>
                <a:ln w="57150">
                  <a:solidFill>
                    <a:srgbClr val="FD88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十字星 21"/>
                <p:cNvSpPr/>
                <p:nvPr/>
              </p:nvSpPr>
              <p:spPr>
                <a:xfrm>
                  <a:off x="2585203" y="3944673"/>
                  <a:ext cx="245568" cy="245568"/>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7030A0"/>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0" name="十字星 21"/>
              <p:cNvSpPr/>
              <p:nvPr/>
            </p:nvSpPr>
            <p:spPr>
              <a:xfrm>
                <a:off x="2281236" y="2861132"/>
                <a:ext cx="220409" cy="220409"/>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934BC9"/>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 name="日期版面配置區 1">
            <a:extLst>
              <a:ext uri="{FF2B5EF4-FFF2-40B4-BE49-F238E27FC236}">
                <a16:creationId xmlns:a16="http://schemas.microsoft.com/office/drawing/2014/main" id="{14148945-0E9B-4D7F-A73A-94AD3075B5B0}"/>
              </a:ext>
            </a:extLst>
          </p:cNvPr>
          <p:cNvSpPr>
            <a:spLocks noGrp="1"/>
          </p:cNvSpPr>
          <p:nvPr>
            <p:ph type="dt" sz="half" idx="10"/>
          </p:nvPr>
        </p:nvSpPr>
        <p:spPr/>
        <p:txBody>
          <a:bodyPr/>
          <a:lstStyle/>
          <a:p>
            <a:fld id="{95771A81-B26A-41A5-981A-144747B16A8E}" type="datetime3">
              <a:rPr lang="zh-CN" altLang="en-US" smtClean="0"/>
              <a:t>2024年5月25日星期六</a:t>
            </a:fld>
            <a:endParaRPr lang="zh-CN" altLang="en-US"/>
          </a:p>
        </p:txBody>
      </p:sp>
      <p:sp>
        <p:nvSpPr>
          <p:cNvPr id="3" name="投影片編號版面配置區 2">
            <a:extLst>
              <a:ext uri="{FF2B5EF4-FFF2-40B4-BE49-F238E27FC236}">
                <a16:creationId xmlns:a16="http://schemas.microsoft.com/office/drawing/2014/main" id="{A650BB78-F9AC-476A-AC66-EB547FCDD961}"/>
              </a:ext>
            </a:extLst>
          </p:cNvPr>
          <p:cNvSpPr>
            <a:spLocks noGrp="1"/>
          </p:cNvSpPr>
          <p:nvPr>
            <p:ph type="sldNum" sz="quarter" idx="12"/>
          </p:nvPr>
        </p:nvSpPr>
        <p:spPr/>
        <p:txBody>
          <a:bodyPr/>
          <a:lstStyle/>
          <a:p>
            <a:fld id="{4F2C8810-9F3D-4F9A-81B8-042C148954C9}" type="slidenum">
              <a:rPr lang="zh-CN" altLang="en-US" smtClean="0"/>
              <a:t>6</a:t>
            </a:fld>
            <a:endParaRPr lang="zh-CN" altLang="en-US"/>
          </a:p>
        </p:txBody>
      </p:sp>
    </p:spTree>
    <p:extLst>
      <p:ext uri="{BB962C8B-B14F-4D97-AF65-F5344CB8AC3E}">
        <p14:creationId xmlns:p14="http://schemas.microsoft.com/office/powerpoint/2010/main" val="113913686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fade">
                                      <p:cBhvr>
                                        <p:cTn id="7" dur="1000"/>
                                        <p:tgtEl>
                                          <p:spTgt spid="108"/>
                                        </p:tgtEl>
                                      </p:cBhvr>
                                    </p:animEffect>
                                    <p:anim calcmode="lin" valueType="num">
                                      <p:cBhvr>
                                        <p:cTn id="8" dur="1000" fill="hold"/>
                                        <p:tgtEl>
                                          <p:spTgt spid="108"/>
                                        </p:tgtEl>
                                        <p:attrNameLst>
                                          <p:attrName>ppt_x</p:attrName>
                                        </p:attrNameLst>
                                      </p:cBhvr>
                                      <p:tavLst>
                                        <p:tav tm="0">
                                          <p:val>
                                            <p:strVal val="#ppt_x"/>
                                          </p:val>
                                        </p:tav>
                                        <p:tav tm="100000">
                                          <p:val>
                                            <p:strVal val="#ppt_x"/>
                                          </p:val>
                                        </p:tav>
                                      </p:tavLst>
                                    </p:anim>
                                    <p:anim calcmode="lin" valueType="num">
                                      <p:cBhvr>
                                        <p:cTn id="9" dur="1000" fill="hold"/>
                                        <p:tgtEl>
                                          <p:spTgt spid="10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07"/>
                                        </p:tgtEl>
                                        <p:attrNameLst>
                                          <p:attrName>style.visibility</p:attrName>
                                        </p:attrNameLst>
                                      </p:cBhvr>
                                      <p:to>
                                        <p:strVal val="visible"/>
                                      </p:to>
                                    </p:set>
                                    <p:animEffect transition="in" filter="fade">
                                      <p:cBhvr>
                                        <p:cTn id="13" dur="1000"/>
                                        <p:tgtEl>
                                          <p:spTgt spid="107"/>
                                        </p:tgtEl>
                                      </p:cBhvr>
                                    </p:animEffect>
                                    <p:anim calcmode="lin" valueType="num">
                                      <p:cBhvr>
                                        <p:cTn id="14" dur="1000" fill="hold"/>
                                        <p:tgtEl>
                                          <p:spTgt spid="107"/>
                                        </p:tgtEl>
                                        <p:attrNameLst>
                                          <p:attrName>ppt_x</p:attrName>
                                        </p:attrNameLst>
                                      </p:cBhvr>
                                      <p:tavLst>
                                        <p:tav tm="0">
                                          <p:val>
                                            <p:strVal val="#ppt_x"/>
                                          </p:val>
                                        </p:tav>
                                        <p:tav tm="100000">
                                          <p:val>
                                            <p:strVal val="#ppt_x"/>
                                          </p:val>
                                        </p:tav>
                                      </p:tavLst>
                                    </p:anim>
                                    <p:anim calcmode="lin" valueType="num">
                                      <p:cBhvr>
                                        <p:cTn id="15"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20461" y="1558936"/>
            <a:ext cx="10202699" cy="1009367"/>
            <a:chOff x="635131" y="2084887"/>
            <a:chExt cx="10202699" cy="1009367"/>
          </a:xfrm>
        </p:grpSpPr>
        <p:grpSp>
          <p:nvGrpSpPr>
            <p:cNvPr id="41" name="组合 40"/>
            <p:cNvGrpSpPr/>
            <p:nvPr/>
          </p:nvGrpSpPr>
          <p:grpSpPr>
            <a:xfrm>
              <a:off x="635131" y="2130609"/>
              <a:ext cx="2096235" cy="963645"/>
              <a:chOff x="3216377" y="2104244"/>
              <a:chExt cx="2096235" cy="963645"/>
            </a:xfrm>
          </p:grpSpPr>
          <p:sp>
            <p:nvSpPr>
              <p:cNvPr id="46" name="任意多边形 45"/>
              <p:cNvSpPr/>
              <p:nvPr/>
            </p:nvSpPr>
            <p:spPr>
              <a:xfrm rot="5400000">
                <a:off x="5010995" y="2092187"/>
                <a:ext cx="289560" cy="313674"/>
              </a:xfrm>
              <a:custGeom>
                <a:avLst/>
                <a:gdLst>
                  <a:gd name="connsiteX0" fmla="*/ 458919 w 1482909"/>
                  <a:gd name="connsiteY0" fmla="*/ 806919 h 1606405"/>
                  <a:gd name="connsiteX1" fmla="*/ 716256 w 1482909"/>
                  <a:gd name="connsiteY1" fmla="*/ 1064256 h 1606405"/>
                  <a:gd name="connsiteX2" fmla="*/ 973593 w 1482909"/>
                  <a:gd name="connsiteY2" fmla="*/ 806919 h 1606405"/>
                  <a:gd name="connsiteX3" fmla="*/ 716256 w 1482909"/>
                  <a:gd name="connsiteY3" fmla="*/ 549582 h 1606405"/>
                  <a:gd name="connsiteX4" fmla="*/ 458919 w 1482909"/>
                  <a:gd name="connsiteY4" fmla="*/ 806919 h 1606405"/>
                  <a:gd name="connsiteX5" fmla="*/ 0 w 1482909"/>
                  <a:gd name="connsiteY5" fmla="*/ 880351 h 1606405"/>
                  <a:gd name="connsiteX6" fmla="*/ 0 w 1482909"/>
                  <a:gd name="connsiteY6" fmla="*/ 738145 h 1606405"/>
                  <a:gd name="connsiteX7" fmla="*/ 35553 w 1482909"/>
                  <a:gd name="connsiteY7" fmla="*/ 702592 h 1606405"/>
                  <a:gd name="connsiteX8" fmla="*/ 301266 w 1482909"/>
                  <a:gd name="connsiteY8" fmla="*/ 702592 h 1606405"/>
                  <a:gd name="connsiteX9" fmla="*/ 26979 w 1482909"/>
                  <a:gd name="connsiteY9" fmla="*/ 544233 h 1606405"/>
                  <a:gd name="connsiteX10" fmla="*/ 13966 w 1482909"/>
                  <a:gd name="connsiteY10" fmla="*/ 495666 h 1606405"/>
                  <a:gd name="connsiteX11" fmla="*/ 85069 w 1482909"/>
                  <a:gd name="connsiteY11" fmla="*/ 372512 h 1606405"/>
                  <a:gd name="connsiteX12" fmla="*/ 133635 w 1482909"/>
                  <a:gd name="connsiteY12" fmla="*/ 359498 h 1606405"/>
                  <a:gd name="connsiteX13" fmla="*/ 498941 w 1482909"/>
                  <a:gd name="connsiteY13" fmla="*/ 570407 h 1606405"/>
                  <a:gd name="connsiteX14" fmla="*/ 282265 w 1482909"/>
                  <a:gd name="connsiteY14" fmla="*/ 195112 h 1606405"/>
                  <a:gd name="connsiteX15" fmla="*/ 295277 w 1482909"/>
                  <a:gd name="connsiteY15" fmla="*/ 146546 h 1606405"/>
                  <a:gd name="connsiteX16" fmla="*/ 418431 w 1482909"/>
                  <a:gd name="connsiteY16" fmla="*/ 75444 h 1606405"/>
                  <a:gd name="connsiteX17" fmla="*/ 466997 w 1482909"/>
                  <a:gd name="connsiteY17" fmla="*/ 88456 h 1606405"/>
                  <a:gd name="connsiteX18" fmla="*/ 609600 w 1482909"/>
                  <a:gd name="connsiteY18" fmla="*/ 335450 h 1606405"/>
                  <a:gd name="connsiteX19" fmla="*/ 609600 w 1482909"/>
                  <a:gd name="connsiteY19" fmla="*/ 35552 h 1606405"/>
                  <a:gd name="connsiteX20" fmla="*/ 645153 w 1482909"/>
                  <a:gd name="connsiteY20" fmla="*/ 0 h 1606405"/>
                  <a:gd name="connsiteX21" fmla="*/ 787359 w 1482909"/>
                  <a:gd name="connsiteY21" fmla="*/ 0 h 1606405"/>
                  <a:gd name="connsiteX22" fmla="*/ 822912 w 1482909"/>
                  <a:gd name="connsiteY22" fmla="*/ 35552 h 1606405"/>
                  <a:gd name="connsiteX23" fmla="*/ 822912 w 1482909"/>
                  <a:gd name="connsiteY23" fmla="*/ 316841 h 1606405"/>
                  <a:gd name="connsiteX24" fmla="*/ 969156 w 1482909"/>
                  <a:gd name="connsiteY24" fmla="*/ 63540 h 1606405"/>
                  <a:gd name="connsiteX25" fmla="*/ 1017722 w 1482909"/>
                  <a:gd name="connsiteY25" fmla="*/ 50526 h 1606405"/>
                  <a:gd name="connsiteX26" fmla="*/ 1140876 w 1482909"/>
                  <a:gd name="connsiteY26" fmla="*/ 121630 h 1606405"/>
                  <a:gd name="connsiteX27" fmla="*/ 1153889 w 1482909"/>
                  <a:gd name="connsiteY27" fmla="*/ 170196 h 1606405"/>
                  <a:gd name="connsiteX28" fmla="*/ 942980 w 1482909"/>
                  <a:gd name="connsiteY28" fmla="*/ 535502 h 1606405"/>
                  <a:gd name="connsiteX29" fmla="*/ 1318275 w 1482909"/>
                  <a:gd name="connsiteY29" fmla="*/ 318825 h 1606405"/>
                  <a:gd name="connsiteX30" fmla="*/ 1366842 w 1482909"/>
                  <a:gd name="connsiteY30" fmla="*/ 331838 h 1606405"/>
                  <a:gd name="connsiteX31" fmla="*/ 1437945 w 1482909"/>
                  <a:gd name="connsiteY31" fmla="*/ 454992 h 1606405"/>
                  <a:gd name="connsiteX32" fmla="*/ 1424931 w 1482909"/>
                  <a:gd name="connsiteY32" fmla="*/ 503559 h 1606405"/>
                  <a:gd name="connsiteX33" fmla="*/ 1177936 w 1482909"/>
                  <a:gd name="connsiteY33" fmla="*/ 646161 h 1606405"/>
                  <a:gd name="connsiteX34" fmla="*/ 1447356 w 1482909"/>
                  <a:gd name="connsiteY34" fmla="*/ 646161 h 1606405"/>
                  <a:gd name="connsiteX35" fmla="*/ 1482909 w 1482909"/>
                  <a:gd name="connsiteY35" fmla="*/ 681714 h 1606405"/>
                  <a:gd name="connsiteX36" fmla="*/ 1482909 w 1482909"/>
                  <a:gd name="connsiteY36" fmla="*/ 823920 h 1606405"/>
                  <a:gd name="connsiteX37" fmla="*/ 1447356 w 1482909"/>
                  <a:gd name="connsiteY37" fmla="*/ 859473 h 1606405"/>
                  <a:gd name="connsiteX38" fmla="*/ 1092603 w 1482909"/>
                  <a:gd name="connsiteY38" fmla="*/ 859472 h 1606405"/>
                  <a:gd name="connsiteX39" fmla="*/ 1428832 w 1482909"/>
                  <a:gd name="connsiteY39" fmla="*/ 1053595 h 1606405"/>
                  <a:gd name="connsiteX40" fmla="*/ 1441846 w 1482909"/>
                  <a:gd name="connsiteY40" fmla="*/ 1102162 h 1606405"/>
                  <a:gd name="connsiteX41" fmla="*/ 1370743 w 1482909"/>
                  <a:gd name="connsiteY41" fmla="*/ 1225316 h 1606405"/>
                  <a:gd name="connsiteX42" fmla="*/ 1322176 w 1482909"/>
                  <a:gd name="connsiteY42" fmla="*/ 1238330 h 1606405"/>
                  <a:gd name="connsiteX43" fmla="*/ 956871 w 1482909"/>
                  <a:gd name="connsiteY43" fmla="*/ 1027420 h 1606405"/>
                  <a:gd name="connsiteX44" fmla="*/ 1173548 w 1482909"/>
                  <a:gd name="connsiteY44" fmla="*/ 1402716 h 1606405"/>
                  <a:gd name="connsiteX45" fmla="*/ 1160534 w 1482909"/>
                  <a:gd name="connsiteY45" fmla="*/ 1451282 h 1606405"/>
                  <a:gd name="connsiteX46" fmla="*/ 1037380 w 1482909"/>
                  <a:gd name="connsiteY46" fmla="*/ 1522385 h 1606405"/>
                  <a:gd name="connsiteX47" fmla="*/ 988814 w 1482909"/>
                  <a:gd name="connsiteY47" fmla="*/ 1509372 h 1606405"/>
                  <a:gd name="connsiteX48" fmla="*/ 854179 w 1482909"/>
                  <a:gd name="connsiteY48" fmla="*/ 1276176 h 1606405"/>
                  <a:gd name="connsiteX49" fmla="*/ 854179 w 1482909"/>
                  <a:gd name="connsiteY49" fmla="*/ 1570852 h 1606405"/>
                  <a:gd name="connsiteX50" fmla="*/ 818626 w 1482909"/>
                  <a:gd name="connsiteY50" fmla="*/ 1606405 h 1606405"/>
                  <a:gd name="connsiteX51" fmla="*/ 676420 w 1482909"/>
                  <a:gd name="connsiteY51" fmla="*/ 1606405 h 1606405"/>
                  <a:gd name="connsiteX52" fmla="*/ 640866 w 1482909"/>
                  <a:gd name="connsiteY52" fmla="*/ 1570852 h 1606405"/>
                  <a:gd name="connsiteX53" fmla="*/ 640866 w 1482909"/>
                  <a:gd name="connsiteY53" fmla="*/ 1244178 h 1606405"/>
                  <a:gd name="connsiteX54" fmla="*/ 482507 w 1482909"/>
                  <a:gd name="connsiteY54" fmla="*/ 1518466 h 1606405"/>
                  <a:gd name="connsiteX55" fmla="*/ 433940 w 1482909"/>
                  <a:gd name="connsiteY55" fmla="*/ 1531480 h 1606405"/>
                  <a:gd name="connsiteX56" fmla="*/ 310786 w 1482909"/>
                  <a:gd name="connsiteY56" fmla="*/ 1460377 h 1606405"/>
                  <a:gd name="connsiteX57" fmla="*/ 297773 w 1482909"/>
                  <a:gd name="connsiteY57" fmla="*/ 1411810 h 1606405"/>
                  <a:gd name="connsiteX58" fmla="*/ 508683 w 1482909"/>
                  <a:gd name="connsiteY58" fmla="*/ 1046504 h 1606405"/>
                  <a:gd name="connsiteX59" fmla="*/ 133386 w 1482909"/>
                  <a:gd name="connsiteY59" fmla="*/ 1263181 h 1606405"/>
                  <a:gd name="connsiteX60" fmla="*/ 84820 w 1482909"/>
                  <a:gd name="connsiteY60" fmla="*/ 1250168 h 1606405"/>
                  <a:gd name="connsiteX61" fmla="*/ 13717 w 1482909"/>
                  <a:gd name="connsiteY61" fmla="*/ 1127014 h 1606405"/>
                  <a:gd name="connsiteX62" fmla="*/ 26730 w 1482909"/>
                  <a:gd name="connsiteY62" fmla="*/ 1078448 h 1606405"/>
                  <a:gd name="connsiteX63" fmla="*/ 308264 w 1482909"/>
                  <a:gd name="connsiteY63" fmla="*/ 915904 h 1606405"/>
                  <a:gd name="connsiteX64" fmla="*/ 35554 w 1482909"/>
                  <a:gd name="connsiteY64" fmla="*/ 915904 h 1606405"/>
                  <a:gd name="connsiteX65" fmla="*/ 0 w 1482909"/>
                  <a:gd name="connsiteY65" fmla="*/ 880351 h 160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482909" h="1606405">
                    <a:moveTo>
                      <a:pt x="458919" y="806919"/>
                    </a:moveTo>
                    <a:cubicBezTo>
                      <a:pt x="458919" y="949042"/>
                      <a:pt x="574133" y="1064256"/>
                      <a:pt x="716256" y="1064256"/>
                    </a:cubicBezTo>
                    <a:cubicBezTo>
                      <a:pt x="858379" y="1064256"/>
                      <a:pt x="973593" y="949042"/>
                      <a:pt x="973593" y="806919"/>
                    </a:cubicBezTo>
                    <a:cubicBezTo>
                      <a:pt x="973593" y="664796"/>
                      <a:pt x="858379" y="549582"/>
                      <a:pt x="716256" y="549582"/>
                    </a:cubicBezTo>
                    <a:cubicBezTo>
                      <a:pt x="574133" y="549582"/>
                      <a:pt x="458919" y="664796"/>
                      <a:pt x="458919" y="806919"/>
                    </a:cubicBezTo>
                    <a:close/>
                    <a:moveTo>
                      <a:pt x="0" y="880351"/>
                    </a:moveTo>
                    <a:lnTo>
                      <a:pt x="0" y="738145"/>
                    </a:lnTo>
                    <a:cubicBezTo>
                      <a:pt x="0" y="718510"/>
                      <a:pt x="15918" y="702592"/>
                      <a:pt x="35553" y="702592"/>
                    </a:cubicBezTo>
                    <a:lnTo>
                      <a:pt x="301266" y="702592"/>
                    </a:lnTo>
                    <a:lnTo>
                      <a:pt x="26979" y="544233"/>
                    </a:lnTo>
                    <a:cubicBezTo>
                      <a:pt x="9975" y="534415"/>
                      <a:pt x="4148" y="512671"/>
                      <a:pt x="13966" y="495666"/>
                    </a:cubicBezTo>
                    <a:lnTo>
                      <a:pt x="85069" y="372512"/>
                    </a:lnTo>
                    <a:cubicBezTo>
                      <a:pt x="94887" y="355508"/>
                      <a:pt x="116631" y="349681"/>
                      <a:pt x="133635" y="359498"/>
                    </a:cubicBezTo>
                    <a:lnTo>
                      <a:pt x="498941" y="570407"/>
                    </a:lnTo>
                    <a:lnTo>
                      <a:pt x="282265" y="195112"/>
                    </a:lnTo>
                    <a:cubicBezTo>
                      <a:pt x="272446" y="178108"/>
                      <a:pt x="278273" y="156364"/>
                      <a:pt x="295277" y="146546"/>
                    </a:cubicBezTo>
                    <a:lnTo>
                      <a:pt x="418431" y="75444"/>
                    </a:lnTo>
                    <a:cubicBezTo>
                      <a:pt x="435436" y="65626"/>
                      <a:pt x="457180" y="71452"/>
                      <a:pt x="466997" y="88456"/>
                    </a:cubicBezTo>
                    <a:lnTo>
                      <a:pt x="609600" y="335450"/>
                    </a:lnTo>
                    <a:lnTo>
                      <a:pt x="609600" y="35552"/>
                    </a:lnTo>
                    <a:cubicBezTo>
                      <a:pt x="609600" y="15918"/>
                      <a:pt x="625518" y="0"/>
                      <a:pt x="645153" y="0"/>
                    </a:cubicBezTo>
                    <a:lnTo>
                      <a:pt x="787359" y="0"/>
                    </a:lnTo>
                    <a:cubicBezTo>
                      <a:pt x="806994" y="0"/>
                      <a:pt x="822912" y="15918"/>
                      <a:pt x="822912" y="35552"/>
                    </a:cubicBezTo>
                    <a:lnTo>
                      <a:pt x="822912" y="316841"/>
                    </a:lnTo>
                    <a:lnTo>
                      <a:pt x="969156" y="63540"/>
                    </a:lnTo>
                    <a:cubicBezTo>
                      <a:pt x="978973" y="46536"/>
                      <a:pt x="1000716" y="40710"/>
                      <a:pt x="1017722" y="50526"/>
                    </a:cubicBezTo>
                    <a:lnTo>
                      <a:pt x="1140876" y="121630"/>
                    </a:lnTo>
                    <a:cubicBezTo>
                      <a:pt x="1157879" y="131448"/>
                      <a:pt x="1163706" y="153192"/>
                      <a:pt x="1153889" y="170196"/>
                    </a:cubicBezTo>
                    <a:lnTo>
                      <a:pt x="942980" y="535502"/>
                    </a:lnTo>
                    <a:lnTo>
                      <a:pt x="1318275" y="318825"/>
                    </a:lnTo>
                    <a:cubicBezTo>
                      <a:pt x="1335279" y="309007"/>
                      <a:pt x="1357024" y="314834"/>
                      <a:pt x="1366842" y="331838"/>
                    </a:cubicBezTo>
                    <a:lnTo>
                      <a:pt x="1437945" y="454992"/>
                    </a:lnTo>
                    <a:cubicBezTo>
                      <a:pt x="1447762" y="471997"/>
                      <a:pt x="1441936" y="493741"/>
                      <a:pt x="1424931" y="503559"/>
                    </a:cubicBezTo>
                    <a:lnTo>
                      <a:pt x="1177936" y="646161"/>
                    </a:lnTo>
                    <a:lnTo>
                      <a:pt x="1447356" y="646161"/>
                    </a:lnTo>
                    <a:cubicBezTo>
                      <a:pt x="1466990" y="646161"/>
                      <a:pt x="1482908" y="662079"/>
                      <a:pt x="1482909" y="681714"/>
                    </a:cubicBezTo>
                    <a:lnTo>
                      <a:pt x="1482909" y="823920"/>
                    </a:lnTo>
                    <a:cubicBezTo>
                      <a:pt x="1482908" y="843555"/>
                      <a:pt x="1466990" y="859473"/>
                      <a:pt x="1447356" y="859473"/>
                    </a:cubicBezTo>
                    <a:lnTo>
                      <a:pt x="1092603" y="859472"/>
                    </a:lnTo>
                    <a:lnTo>
                      <a:pt x="1428832" y="1053595"/>
                    </a:lnTo>
                    <a:cubicBezTo>
                      <a:pt x="1445837" y="1063413"/>
                      <a:pt x="1451663" y="1085157"/>
                      <a:pt x="1441846" y="1102162"/>
                    </a:cubicBezTo>
                    <a:lnTo>
                      <a:pt x="1370743" y="1225316"/>
                    </a:lnTo>
                    <a:cubicBezTo>
                      <a:pt x="1360925" y="1242320"/>
                      <a:pt x="1339181" y="1248147"/>
                      <a:pt x="1322176" y="1238330"/>
                    </a:cubicBezTo>
                    <a:lnTo>
                      <a:pt x="956871" y="1027420"/>
                    </a:lnTo>
                    <a:lnTo>
                      <a:pt x="1173548" y="1402716"/>
                    </a:lnTo>
                    <a:cubicBezTo>
                      <a:pt x="1183365" y="1419720"/>
                      <a:pt x="1177539" y="1441464"/>
                      <a:pt x="1160534" y="1451282"/>
                    </a:cubicBezTo>
                    <a:lnTo>
                      <a:pt x="1037380" y="1522385"/>
                    </a:lnTo>
                    <a:cubicBezTo>
                      <a:pt x="1020376" y="1532202"/>
                      <a:pt x="998632" y="1526376"/>
                      <a:pt x="988814" y="1509372"/>
                    </a:cubicBezTo>
                    <a:lnTo>
                      <a:pt x="854179" y="1276176"/>
                    </a:lnTo>
                    <a:lnTo>
                      <a:pt x="854179" y="1570852"/>
                    </a:lnTo>
                    <a:cubicBezTo>
                      <a:pt x="854178" y="1590487"/>
                      <a:pt x="838260" y="1606404"/>
                      <a:pt x="818626" y="1606405"/>
                    </a:cubicBezTo>
                    <a:lnTo>
                      <a:pt x="676420" y="1606405"/>
                    </a:lnTo>
                    <a:cubicBezTo>
                      <a:pt x="656784" y="1606405"/>
                      <a:pt x="640867" y="1590487"/>
                      <a:pt x="640866" y="1570852"/>
                    </a:cubicBezTo>
                    <a:lnTo>
                      <a:pt x="640866" y="1244178"/>
                    </a:lnTo>
                    <a:lnTo>
                      <a:pt x="482507" y="1518466"/>
                    </a:lnTo>
                    <a:cubicBezTo>
                      <a:pt x="472689" y="1535471"/>
                      <a:pt x="450945" y="1541296"/>
                      <a:pt x="433940" y="1531480"/>
                    </a:cubicBezTo>
                    <a:lnTo>
                      <a:pt x="310786" y="1460377"/>
                    </a:lnTo>
                    <a:cubicBezTo>
                      <a:pt x="293782" y="1450559"/>
                      <a:pt x="287955" y="1428814"/>
                      <a:pt x="297773" y="1411810"/>
                    </a:cubicBezTo>
                    <a:lnTo>
                      <a:pt x="508683" y="1046504"/>
                    </a:lnTo>
                    <a:lnTo>
                      <a:pt x="133386" y="1263181"/>
                    </a:lnTo>
                    <a:cubicBezTo>
                      <a:pt x="116382" y="1272999"/>
                      <a:pt x="94637" y="1267172"/>
                      <a:pt x="84820" y="1250168"/>
                    </a:cubicBezTo>
                    <a:lnTo>
                      <a:pt x="13717" y="1127014"/>
                    </a:lnTo>
                    <a:cubicBezTo>
                      <a:pt x="3899" y="1110009"/>
                      <a:pt x="9726" y="1088265"/>
                      <a:pt x="26730" y="1078448"/>
                    </a:cubicBezTo>
                    <a:lnTo>
                      <a:pt x="308264" y="915904"/>
                    </a:lnTo>
                    <a:lnTo>
                      <a:pt x="35554" y="915904"/>
                    </a:lnTo>
                    <a:cubicBezTo>
                      <a:pt x="15918" y="915904"/>
                      <a:pt x="0" y="899986"/>
                      <a:pt x="0" y="880351"/>
                    </a:cubicBezTo>
                    <a:close/>
                  </a:path>
                </a:pathLst>
              </a:custGeom>
              <a:solidFill>
                <a:srgbClr val="22B4B9"/>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任意多边形 50"/>
              <p:cNvSpPr/>
              <p:nvPr/>
            </p:nvSpPr>
            <p:spPr>
              <a:xfrm rot="8286032">
                <a:off x="3216377" y="2755751"/>
                <a:ext cx="312138" cy="312138"/>
              </a:xfrm>
              <a:custGeom>
                <a:avLst/>
                <a:gdLst>
                  <a:gd name="connsiteX0" fmla="*/ 0 w 777240"/>
                  <a:gd name="connsiteY0" fmla="*/ 459723 h 777240"/>
                  <a:gd name="connsiteX1" fmla="*/ 0 w 777240"/>
                  <a:gd name="connsiteY1" fmla="*/ 317517 h 777240"/>
                  <a:gd name="connsiteX2" fmla="*/ 35553 w 777240"/>
                  <a:gd name="connsiteY2" fmla="*/ 281964 h 777240"/>
                  <a:gd name="connsiteX3" fmla="*/ 281964 w 777240"/>
                  <a:gd name="connsiteY3" fmla="*/ 281964 h 777240"/>
                  <a:gd name="connsiteX4" fmla="*/ 281964 w 777240"/>
                  <a:gd name="connsiteY4" fmla="*/ 35553 h 777240"/>
                  <a:gd name="connsiteX5" fmla="*/ 317517 w 777240"/>
                  <a:gd name="connsiteY5" fmla="*/ 0 h 777240"/>
                  <a:gd name="connsiteX6" fmla="*/ 459723 w 777240"/>
                  <a:gd name="connsiteY6" fmla="*/ 0 h 777240"/>
                  <a:gd name="connsiteX7" fmla="*/ 495276 w 777240"/>
                  <a:gd name="connsiteY7" fmla="*/ 35553 h 777240"/>
                  <a:gd name="connsiteX8" fmla="*/ 495276 w 777240"/>
                  <a:gd name="connsiteY8" fmla="*/ 281964 h 777240"/>
                  <a:gd name="connsiteX9" fmla="*/ 741687 w 777240"/>
                  <a:gd name="connsiteY9" fmla="*/ 281964 h 777240"/>
                  <a:gd name="connsiteX10" fmla="*/ 777240 w 777240"/>
                  <a:gd name="connsiteY10" fmla="*/ 317517 h 777240"/>
                  <a:gd name="connsiteX11" fmla="*/ 777240 w 777240"/>
                  <a:gd name="connsiteY11" fmla="*/ 459723 h 777240"/>
                  <a:gd name="connsiteX12" fmla="*/ 741687 w 777240"/>
                  <a:gd name="connsiteY12" fmla="*/ 495276 h 777240"/>
                  <a:gd name="connsiteX13" fmla="*/ 495276 w 777240"/>
                  <a:gd name="connsiteY13" fmla="*/ 495276 h 777240"/>
                  <a:gd name="connsiteX14" fmla="*/ 495276 w 777240"/>
                  <a:gd name="connsiteY14" fmla="*/ 741687 h 777240"/>
                  <a:gd name="connsiteX15" fmla="*/ 459723 w 777240"/>
                  <a:gd name="connsiteY15" fmla="*/ 777240 h 777240"/>
                  <a:gd name="connsiteX16" fmla="*/ 317517 w 777240"/>
                  <a:gd name="connsiteY16" fmla="*/ 777240 h 777240"/>
                  <a:gd name="connsiteX17" fmla="*/ 281964 w 777240"/>
                  <a:gd name="connsiteY17" fmla="*/ 741687 h 777240"/>
                  <a:gd name="connsiteX18" fmla="*/ 281964 w 777240"/>
                  <a:gd name="connsiteY18" fmla="*/ 495276 h 777240"/>
                  <a:gd name="connsiteX19" fmla="*/ 35553 w 777240"/>
                  <a:gd name="connsiteY19" fmla="*/ 495276 h 777240"/>
                  <a:gd name="connsiteX20" fmla="*/ 0 w 777240"/>
                  <a:gd name="connsiteY20" fmla="*/ 459723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7240" h="777240">
                    <a:moveTo>
                      <a:pt x="0" y="459723"/>
                    </a:moveTo>
                    <a:lnTo>
                      <a:pt x="0" y="317517"/>
                    </a:lnTo>
                    <a:cubicBezTo>
                      <a:pt x="0" y="297882"/>
                      <a:pt x="15918" y="281964"/>
                      <a:pt x="35553" y="281964"/>
                    </a:cubicBezTo>
                    <a:lnTo>
                      <a:pt x="281964" y="281964"/>
                    </a:lnTo>
                    <a:lnTo>
                      <a:pt x="281964" y="35553"/>
                    </a:lnTo>
                    <a:cubicBezTo>
                      <a:pt x="281964" y="15918"/>
                      <a:pt x="297882" y="0"/>
                      <a:pt x="317517" y="0"/>
                    </a:cubicBezTo>
                    <a:lnTo>
                      <a:pt x="459723" y="0"/>
                    </a:lnTo>
                    <a:cubicBezTo>
                      <a:pt x="479358" y="0"/>
                      <a:pt x="495276" y="15918"/>
                      <a:pt x="495276" y="35553"/>
                    </a:cubicBezTo>
                    <a:lnTo>
                      <a:pt x="495276" y="281964"/>
                    </a:lnTo>
                    <a:lnTo>
                      <a:pt x="741687" y="281964"/>
                    </a:lnTo>
                    <a:cubicBezTo>
                      <a:pt x="761322" y="281964"/>
                      <a:pt x="777240" y="297882"/>
                      <a:pt x="777240" y="317517"/>
                    </a:cubicBezTo>
                    <a:lnTo>
                      <a:pt x="777240" y="459723"/>
                    </a:lnTo>
                    <a:cubicBezTo>
                      <a:pt x="777240" y="479358"/>
                      <a:pt x="761322" y="495276"/>
                      <a:pt x="741687" y="495276"/>
                    </a:cubicBezTo>
                    <a:lnTo>
                      <a:pt x="495276" y="495276"/>
                    </a:lnTo>
                    <a:lnTo>
                      <a:pt x="495276" y="741687"/>
                    </a:lnTo>
                    <a:cubicBezTo>
                      <a:pt x="495276" y="761322"/>
                      <a:pt x="479358" y="777240"/>
                      <a:pt x="459723" y="777240"/>
                    </a:cubicBezTo>
                    <a:lnTo>
                      <a:pt x="317517" y="777240"/>
                    </a:lnTo>
                    <a:cubicBezTo>
                      <a:pt x="297882" y="777240"/>
                      <a:pt x="281964" y="761322"/>
                      <a:pt x="281964" y="741687"/>
                    </a:cubicBezTo>
                    <a:lnTo>
                      <a:pt x="281964" y="495276"/>
                    </a:lnTo>
                    <a:lnTo>
                      <a:pt x="35553" y="495276"/>
                    </a:lnTo>
                    <a:cubicBezTo>
                      <a:pt x="15918" y="495276"/>
                      <a:pt x="0" y="479358"/>
                      <a:pt x="0" y="459723"/>
                    </a:cubicBezTo>
                    <a:close/>
                  </a:path>
                </a:pathLst>
              </a:custGeom>
              <a:solidFill>
                <a:srgbClr val="FFC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十字星 21"/>
              <p:cNvSpPr/>
              <p:nvPr/>
            </p:nvSpPr>
            <p:spPr>
              <a:xfrm>
                <a:off x="4012620" y="2148236"/>
                <a:ext cx="185653" cy="185653"/>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7030A0"/>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4" name="组合 53"/>
            <p:cNvGrpSpPr/>
            <p:nvPr/>
          </p:nvGrpSpPr>
          <p:grpSpPr>
            <a:xfrm>
              <a:off x="3370340" y="2084887"/>
              <a:ext cx="2096235" cy="963645"/>
              <a:chOff x="3216377" y="2104244"/>
              <a:chExt cx="2096235" cy="963645"/>
            </a:xfrm>
          </p:grpSpPr>
          <p:sp>
            <p:nvSpPr>
              <p:cNvPr id="56" name="任意多边形 55"/>
              <p:cNvSpPr/>
              <p:nvPr/>
            </p:nvSpPr>
            <p:spPr>
              <a:xfrm rot="5400000">
                <a:off x="5010995" y="2092187"/>
                <a:ext cx="289560" cy="313674"/>
              </a:xfrm>
              <a:custGeom>
                <a:avLst/>
                <a:gdLst>
                  <a:gd name="connsiteX0" fmla="*/ 458919 w 1482909"/>
                  <a:gd name="connsiteY0" fmla="*/ 806919 h 1606405"/>
                  <a:gd name="connsiteX1" fmla="*/ 716256 w 1482909"/>
                  <a:gd name="connsiteY1" fmla="*/ 1064256 h 1606405"/>
                  <a:gd name="connsiteX2" fmla="*/ 973593 w 1482909"/>
                  <a:gd name="connsiteY2" fmla="*/ 806919 h 1606405"/>
                  <a:gd name="connsiteX3" fmla="*/ 716256 w 1482909"/>
                  <a:gd name="connsiteY3" fmla="*/ 549582 h 1606405"/>
                  <a:gd name="connsiteX4" fmla="*/ 458919 w 1482909"/>
                  <a:gd name="connsiteY4" fmla="*/ 806919 h 1606405"/>
                  <a:gd name="connsiteX5" fmla="*/ 0 w 1482909"/>
                  <a:gd name="connsiteY5" fmla="*/ 880351 h 1606405"/>
                  <a:gd name="connsiteX6" fmla="*/ 0 w 1482909"/>
                  <a:gd name="connsiteY6" fmla="*/ 738145 h 1606405"/>
                  <a:gd name="connsiteX7" fmla="*/ 35553 w 1482909"/>
                  <a:gd name="connsiteY7" fmla="*/ 702592 h 1606405"/>
                  <a:gd name="connsiteX8" fmla="*/ 301266 w 1482909"/>
                  <a:gd name="connsiteY8" fmla="*/ 702592 h 1606405"/>
                  <a:gd name="connsiteX9" fmla="*/ 26979 w 1482909"/>
                  <a:gd name="connsiteY9" fmla="*/ 544233 h 1606405"/>
                  <a:gd name="connsiteX10" fmla="*/ 13966 w 1482909"/>
                  <a:gd name="connsiteY10" fmla="*/ 495666 h 1606405"/>
                  <a:gd name="connsiteX11" fmla="*/ 85069 w 1482909"/>
                  <a:gd name="connsiteY11" fmla="*/ 372512 h 1606405"/>
                  <a:gd name="connsiteX12" fmla="*/ 133635 w 1482909"/>
                  <a:gd name="connsiteY12" fmla="*/ 359498 h 1606405"/>
                  <a:gd name="connsiteX13" fmla="*/ 498941 w 1482909"/>
                  <a:gd name="connsiteY13" fmla="*/ 570407 h 1606405"/>
                  <a:gd name="connsiteX14" fmla="*/ 282265 w 1482909"/>
                  <a:gd name="connsiteY14" fmla="*/ 195112 h 1606405"/>
                  <a:gd name="connsiteX15" fmla="*/ 295277 w 1482909"/>
                  <a:gd name="connsiteY15" fmla="*/ 146546 h 1606405"/>
                  <a:gd name="connsiteX16" fmla="*/ 418431 w 1482909"/>
                  <a:gd name="connsiteY16" fmla="*/ 75444 h 1606405"/>
                  <a:gd name="connsiteX17" fmla="*/ 466997 w 1482909"/>
                  <a:gd name="connsiteY17" fmla="*/ 88456 h 1606405"/>
                  <a:gd name="connsiteX18" fmla="*/ 609600 w 1482909"/>
                  <a:gd name="connsiteY18" fmla="*/ 335450 h 1606405"/>
                  <a:gd name="connsiteX19" fmla="*/ 609600 w 1482909"/>
                  <a:gd name="connsiteY19" fmla="*/ 35552 h 1606405"/>
                  <a:gd name="connsiteX20" fmla="*/ 645153 w 1482909"/>
                  <a:gd name="connsiteY20" fmla="*/ 0 h 1606405"/>
                  <a:gd name="connsiteX21" fmla="*/ 787359 w 1482909"/>
                  <a:gd name="connsiteY21" fmla="*/ 0 h 1606405"/>
                  <a:gd name="connsiteX22" fmla="*/ 822912 w 1482909"/>
                  <a:gd name="connsiteY22" fmla="*/ 35552 h 1606405"/>
                  <a:gd name="connsiteX23" fmla="*/ 822912 w 1482909"/>
                  <a:gd name="connsiteY23" fmla="*/ 316841 h 1606405"/>
                  <a:gd name="connsiteX24" fmla="*/ 969156 w 1482909"/>
                  <a:gd name="connsiteY24" fmla="*/ 63540 h 1606405"/>
                  <a:gd name="connsiteX25" fmla="*/ 1017722 w 1482909"/>
                  <a:gd name="connsiteY25" fmla="*/ 50526 h 1606405"/>
                  <a:gd name="connsiteX26" fmla="*/ 1140876 w 1482909"/>
                  <a:gd name="connsiteY26" fmla="*/ 121630 h 1606405"/>
                  <a:gd name="connsiteX27" fmla="*/ 1153889 w 1482909"/>
                  <a:gd name="connsiteY27" fmla="*/ 170196 h 1606405"/>
                  <a:gd name="connsiteX28" fmla="*/ 942980 w 1482909"/>
                  <a:gd name="connsiteY28" fmla="*/ 535502 h 1606405"/>
                  <a:gd name="connsiteX29" fmla="*/ 1318275 w 1482909"/>
                  <a:gd name="connsiteY29" fmla="*/ 318825 h 1606405"/>
                  <a:gd name="connsiteX30" fmla="*/ 1366842 w 1482909"/>
                  <a:gd name="connsiteY30" fmla="*/ 331838 h 1606405"/>
                  <a:gd name="connsiteX31" fmla="*/ 1437945 w 1482909"/>
                  <a:gd name="connsiteY31" fmla="*/ 454992 h 1606405"/>
                  <a:gd name="connsiteX32" fmla="*/ 1424931 w 1482909"/>
                  <a:gd name="connsiteY32" fmla="*/ 503559 h 1606405"/>
                  <a:gd name="connsiteX33" fmla="*/ 1177936 w 1482909"/>
                  <a:gd name="connsiteY33" fmla="*/ 646161 h 1606405"/>
                  <a:gd name="connsiteX34" fmla="*/ 1447356 w 1482909"/>
                  <a:gd name="connsiteY34" fmla="*/ 646161 h 1606405"/>
                  <a:gd name="connsiteX35" fmla="*/ 1482909 w 1482909"/>
                  <a:gd name="connsiteY35" fmla="*/ 681714 h 1606405"/>
                  <a:gd name="connsiteX36" fmla="*/ 1482909 w 1482909"/>
                  <a:gd name="connsiteY36" fmla="*/ 823920 h 1606405"/>
                  <a:gd name="connsiteX37" fmla="*/ 1447356 w 1482909"/>
                  <a:gd name="connsiteY37" fmla="*/ 859473 h 1606405"/>
                  <a:gd name="connsiteX38" fmla="*/ 1092603 w 1482909"/>
                  <a:gd name="connsiteY38" fmla="*/ 859472 h 1606405"/>
                  <a:gd name="connsiteX39" fmla="*/ 1428832 w 1482909"/>
                  <a:gd name="connsiteY39" fmla="*/ 1053595 h 1606405"/>
                  <a:gd name="connsiteX40" fmla="*/ 1441846 w 1482909"/>
                  <a:gd name="connsiteY40" fmla="*/ 1102162 h 1606405"/>
                  <a:gd name="connsiteX41" fmla="*/ 1370743 w 1482909"/>
                  <a:gd name="connsiteY41" fmla="*/ 1225316 h 1606405"/>
                  <a:gd name="connsiteX42" fmla="*/ 1322176 w 1482909"/>
                  <a:gd name="connsiteY42" fmla="*/ 1238330 h 1606405"/>
                  <a:gd name="connsiteX43" fmla="*/ 956871 w 1482909"/>
                  <a:gd name="connsiteY43" fmla="*/ 1027420 h 1606405"/>
                  <a:gd name="connsiteX44" fmla="*/ 1173548 w 1482909"/>
                  <a:gd name="connsiteY44" fmla="*/ 1402716 h 1606405"/>
                  <a:gd name="connsiteX45" fmla="*/ 1160534 w 1482909"/>
                  <a:gd name="connsiteY45" fmla="*/ 1451282 h 1606405"/>
                  <a:gd name="connsiteX46" fmla="*/ 1037380 w 1482909"/>
                  <a:gd name="connsiteY46" fmla="*/ 1522385 h 1606405"/>
                  <a:gd name="connsiteX47" fmla="*/ 988814 w 1482909"/>
                  <a:gd name="connsiteY47" fmla="*/ 1509372 h 1606405"/>
                  <a:gd name="connsiteX48" fmla="*/ 854179 w 1482909"/>
                  <a:gd name="connsiteY48" fmla="*/ 1276176 h 1606405"/>
                  <a:gd name="connsiteX49" fmla="*/ 854179 w 1482909"/>
                  <a:gd name="connsiteY49" fmla="*/ 1570852 h 1606405"/>
                  <a:gd name="connsiteX50" fmla="*/ 818626 w 1482909"/>
                  <a:gd name="connsiteY50" fmla="*/ 1606405 h 1606405"/>
                  <a:gd name="connsiteX51" fmla="*/ 676420 w 1482909"/>
                  <a:gd name="connsiteY51" fmla="*/ 1606405 h 1606405"/>
                  <a:gd name="connsiteX52" fmla="*/ 640866 w 1482909"/>
                  <a:gd name="connsiteY52" fmla="*/ 1570852 h 1606405"/>
                  <a:gd name="connsiteX53" fmla="*/ 640866 w 1482909"/>
                  <a:gd name="connsiteY53" fmla="*/ 1244178 h 1606405"/>
                  <a:gd name="connsiteX54" fmla="*/ 482507 w 1482909"/>
                  <a:gd name="connsiteY54" fmla="*/ 1518466 h 1606405"/>
                  <a:gd name="connsiteX55" fmla="*/ 433940 w 1482909"/>
                  <a:gd name="connsiteY55" fmla="*/ 1531480 h 1606405"/>
                  <a:gd name="connsiteX56" fmla="*/ 310786 w 1482909"/>
                  <a:gd name="connsiteY56" fmla="*/ 1460377 h 1606405"/>
                  <a:gd name="connsiteX57" fmla="*/ 297773 w 1482909"/>
                  <a:gd name="connsiteY57" fmla="*/ 1411810 h 1606405"/>
                  <a:gd name="connsiteX58" fmla="*/ 508683 w 1482909"/>
                  <a:gd name="connsiteY58" fmla="*/ 1046504 h 1606405"/>
                  <a:gd name="connsiteX59" fmla="*/ 133386 w 1482909"/>
                  <a:gd name="connsiteY59" fmla="*/ 1263181 h 1606405"/>
                  <a:gd name="connsiteX60" fmla="*/ 84820 w 1482909"/>
                  <a:gd name="connsiteY60" fmla="*/ 1250168 h 1606405"/>
                  <a:gd name="connsiteX61" fmla="*/ 13717 w 1482909"/>
                  <a:gd name="connsiteY61" fmla="*/ 1127014 h 1606405"/>
                  <a:gd name="connsiteX62" fmla="*/ 26730 w 1482909"/>
                  <a:gd name="connsiteY62" fmla="*/ 1078448 h 1606405"/>
                  <a:gd name="connsiteX63" fmla="*/ 308264 w 1482909"/>
                  <a:gd name="connsiteY63" fmla="*/ 915904 h 1606405"/>
                  <a:gd name="connsiteX64" fmla="*/ 35554 w 1482909"/>
                  <a:gd name="connsiteY64" fmla="*/ 915904 h 1606405"/>
                  <a:gd name="connsiteX65" fmla="*/ 0 w 1482909"/>
                  <a:gd name="connsiteY65" fmla="*/ 880351 h 160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482909" h="1606405">
                    <a:moveTo>
                      <a:pt x="458919" y="806919"/>
                    </a:moveTo>
                    <a:cubicBezTo>
                      <a:pt x="458919" y="949042"/>
                      <a:pt x="574133" y="1064256"/>
                      <a:pt x="716256" y="1064256"/>
                    </a:cubicBezTo>
                    <a:cubicBezTo>
                      <a:pt x="858379" y="1064256"/>
                      <a:pt x="973593" y="949042"/>
                      <a:pt x="973593" y="806919"/>
                    </a:cubicBezTo>
                    <a:cubicBezTo>
                      <a:pt x="973593" y="664796"/>
                      <a:pt x="858379" y="549582"/>
                      <a:pt x="716256" y="549582"/>
                    </a:cubicBezTo>
                    <a:cubicBezTo>
                      <a:pt x="574133" y="549582"/>
                      <a:pt x="458919" y="664796"/>
                      <a:pt x="458919" y="806919"/>
                    </a:cubicBezTo>
                    <a:close/>
                    <a:moveTo>
                      <a:pt x="0" y="880351"/>
                    </a:moveTo>
                    <a:lnTo>
                      <a:pt x="0" y="738145"/>
                    </a:lnTo>
                    <a:cubicBezTo>
                      <a:pt x="0" y="718510"/>
                      <a:pt x="15918" y="702592"/>
                      <a:pt x="35553" y="702592"/>
                    </a:cubicBezTo>
                    <a:lnTo>
                      <a:pt x="301266" y="702592"/>
                    </a:lnTo>
                    <a:lnTo>
                      <a:pt x="26979" y="544233"/>
                    </a:lnTo>
                    <a:cubicBezTo>
                      <a:pt x="9975" y="534415"/>
                      <a:pt x="4148" y="512671"/>
                      <a:pt x="13966" y="495666"/>
                    </a:cubicBezTo>
                    <a:lnTo>
                      <a:pt x="85069" y="372512"/>
                    </a:lnTo>
                    <a:cubicBezTo>
                      <a:pt x="94887" y="355508"/>
                      <a:pt x="116631" y="349681"/>
                      <a:pt x="133635" y="359498"/>
                    </a:cubicBezTo>
                    <a:lnTo>
                      <a:pt x="498941" y="570407"/>
                    </a:lnTo>
                    <a:lnTo>
                      <a:pt x="282265" y="195112"/>
                    </a:lnTo>
                    <a:cubicBezTo>
                      <a:pt x="272446" y="178108"/>
                      <a:pt x="278273" y="156364"/>
                      <a:pt x="295277" y="146546"/>
                    </a:cubicBezTo>
                    <a:lnTo>
                      <a:pt x="418431" y="75444"/>
                    </a:lnTo>
                    <a:cubicBezTo>
                      <a:pt x="435436" y="65626"/>
                      <a:pt x="457180" y="71452"/>
                      <a:pt x="466997" y="88456"/>
                    </a:cubicBezTo>
                    <a:lnTo>
                      <a:pt x="609600" y="335450"/>
                    </a:lnTo>
                    <a:lnTo>
                      <a:pt x="609600" y="35552"/>
                    </a:lnTo>
                    <a:cubicBezTo>
                      <a:pt x="609600" y="15918"/>
                      <a:pt x="625518" y="0"/>
                      <a:pt x="645153" y="0"/>
                    </a:cubicBezTo>
                    <a:lnTo>
                      <a:pt x="787359" y="0"/>
                    </a:lnTo>
                    <a:cubicBezTo>
                      <a:pt x="806994" y="0"/>
                      <a:pt x="822912" y="15918"/>
                      <a:pt x="822912" y="35552"/>
                    </a:cubicBezTo>
                    <a:lnTo>
                      <a:pt x="822912" y="316841"/>
                    </a:lnTo>
                    <a:lnTo>
                      <a:pt x="969156" y="63540"/>
                    </a:lnTo>
                    <a:cubicBezTo>
                      <a:pt x="978973" y="46536"/>
                      <a:pt x="1000716" y="40710"/>
                      <a:pt x="1017722" y="50526"/>
                    </a:cubicBezTo>
                    <a:lnTo>
                      <a:pt x="1140876" y="121630"/>
                    </a:lnTo>
                    <a:cubicBezTo>
                      <a:pt x="1157879" y="131448"/>
                      <a:pt x="1163706" y="153192"/>
                      <a:pt x="1153889" y="170196"/>
                    </a:cubicBezTo>
                    <a:lnTo>
                      <a:pt x="942980" y="535502"/>
                    </a:lnTo>
                    <a:lnTo>
                      <a:pt x="1318275" y="318825"/>
                    </a:lnTo>
                    <a:cubicBezTo>
                      <a:pt x="1335279" y="309007"/>
                      <a:pt x="1357024" y="314834"/>
                      <a:pt x="1366842" y="331838"/>
                    </a:cubicBezTo>
                    <a:lnTo>
                      <a:pt x="1437945" y="454992"/>
                    </a:lnTo>
                    <a:cubicBezTo>
                      <a:pt x="1447762" y="471997"/>
                      <a:pt x="1441936" y="493741"/>
                      <a:pt x="1424931" y="503559"/>
                    </a:cubicBezTo>
                    <a:lnTo>
                      <a:pt x="1177936" y="646161"/>
                    </a:lnTo>
                    <a:lnTo>
                      <a:pt x="1447356" y="646161"/>
                    </a:lnTo>
                    <a:cubicBezTo>
                      <a:pt x="1466990" y="646161"/>
                      <a:pt x="1482908" y="662079"/>
                      <a:pt x="1482909" y="681714"/>
                    </a:cubicBezTo>
                    <a:lnTo>
                      <a:pt x="1482909" y="823920"/>
                    </a:lnTo>
                    <a:cubicBezTo>
                      <a:pt x="1482908" y="843555"/>
                      <a:pt x="1466990" y="859473"/>
                      <a:pt x="1447356" y="859473"/>
                    </a:cubicBezTo>
                    <a:lnTo>
                      <a:pt x="1092603" y="859472"/>
                    </a:lnTo>
                    <a:lnTo>
                      <a:pt x="1428832" y="1053595"/>
                    </a:lnTo>
                    <a:cubicBezTo>
                      <a:pt x="1445837" y="1063413"/>
                      <a:pt x="1451663" y="1085157"/>
                      <a:pt x="1441846" y="1102162"/>
                    </a:cubicBezTo>
                    <a:lnTo>
                      <a:pt x="1370743" y="1225316"/>
                    </a:lnTo>
                    <a:cubicBezTo>
                      <a:pt x="1360925" y="1242320"/>
                      <a:pt x="1339181" y="1248147"/>
                      <a:pt x="1322176" y="1238330"/>
                    </a:cubicBezTo>
                    <a:lnTo>
                      <a:pt x="956871" y="1027420"/>
                    </a:lnTo>
                    <a:lnTo>
                      <a:pt x="1173548" y="1402716"/>
                    </a:lnTo>
                    <a:cubicBezTo>
                      <a:pt x="1183365" y="1419720"/>
                      <a:pt x="1177539" y="1441464"/>
                      <a:pt x="1160534" y="1451282"/>
                    </a:cubicBezTo>
                    <a:lnTo>
                      <a:pt x="1037380" y="1522385"/>
                    </a:lnTo>
                    <a:cubicBezTo>
                      <a:pt x="1020376" y="1532202"/>
                      <a:pt x="998632" y="1526376"/>
                      <a:pt x="988814" y="1509372"/>
                    </a:cubicBezTo>
                    <a:lnTo>
                      <a:pt x="854179" y="1276176"/>
                    </a:lnTo>
                    <a:lnTo>
                      <a:pt x="854179" y="1570852"/>
                    </a:lnTo>
                    <a:cubicBezTo>
                      <a:pt x="854178" y="1590487"/>
                      <a:pt x="838260" y="1606404"/>
                      <a:pt x="818626" y="1606405"/>
                    </a:cubicBezTo>
                    <a:lnTo>
                      <a:pt x="676420" y="1606405"/>
                    </a:lnTo>
                    <a:cubicBezTo>
                      <a:pt x="656784" y="1606405"/>
                      <a:pt x="640867" y="1590487"/>
                      <a:pt x="640866" y="1570852"/>
                    </a:cubicBezTo>
                    <a:lnTo>
                      <a:pt x="640866" y="1244178"/>
                    </a:lnTo>
                    <a:lnTo>
                      <a:pt x="482507" y="1518466"/>
                    </a:lnTo>
                    <a:cubicBezTo>
                      <a:pt x="472689" y="1535471"/>
                      <a:pt x="450945" y="1541296"/>
                      <a:pt x="433940" y="1531480"/>
                    </a:cubicBezTo>
                    <a:lnTo>
                      <a:pt x="310786" y="1460377"/>
                    </a:lnTo>
                    <a:cubicBezTo>
                      <a:pt x="293782" y="1450559"/>
                      <a:pt x="287955" y="1428814"/>
                      <a:pt x="297773" y="1411810"/>
                    </a:cubicBezTo>
                    <a:lnTo>
                      <a:pt x="508683" y="1046504"/>
                    </a:lnTo>
                    <a:lnTo>
                      <a:pt x="133386" y="1263181"/>
                    </a:lnTo>
                    <a:cubicBezTo>
                      <a:pt x="116382" y="1272999"/>
                      <a:pt x="94637" y="1267172"/>
                      <a:pt x="84820" y="1250168"/>
                    </a:cubicBezTo>
                    <a:lnTo>
                      <a:pt x="13717" y="1127014"/>
                    </a:lnTo>
                    <a:cubicBezTo>
                      <a:pt x="3899" y="1110009"/>
                      <a:pt x="9726" y="1088265"/>
                      <a:pt x="26730" y="1078448"/>
                    </a:cubicBezTo>
                    <a:lnTo>
                      <a:pt x="308264" y="915904"/>
                    </a:lnTo>
                    <a:lnTo>
                      <a:pt x="35554" y="915904"/>
                    </a:lnTo>
                    <a:cubicBezTo>
                      <a:pt x="15918" y="915904"/>
                      <a:pt x="0" y="899986"/>
                      <a:pt x="0" y="880351"/>
                    </a:cubicBezTo>
                    <a:close/>
                  </a:path>
                </a:pathLst>
              </a:custGeom>
              <a:solidFill>
                <a:srgbClr val="22B4B9"/>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任意多边形 56"/>
              <p:cNvSpPr/>
              <p:nvPr/>
            </p:nvSpPr>
            <p:spPr>
              <a:xfrm rot="8286032">
                <a:off x="3216377" y="2755751"/>
                <a:ext cx="312138" cy="312138"/>
              </a:xfrm>
              <a:custGeom>
                <a:avLst/>
                <a:gdLst>
                  <a:gd name="connsiteX0" fmla="*/ 0 w 777240"/>
                  <a:gd name="connsiteY0" fmla="*/ 459723 h 777240"/>
                  <a:gd name="connsiteX1" fmla="*/ 0 w 777240"/>
                  <a:gd name="connsiteY1" fmla="*/ 317517 h 777240"/>
                  <a:gd name="connsiteX2" fmla="*/ 35553 w 777240"/>
                  <a:gd name="connsiteY2" fmla="*/ 281964 h 777240"/>
                  <a:gd name="connsiteX3" fmla="*/ 281964 w 777240"/>
                  <a:gd name="connsiteY3" fmla="*/ 281964 h 777240"/>
                  <a:gd name="connsiteX4" fmla="*/ 281964 w 777240"/>
                  <a:gd name="connsiteY4" fmla="*/ 35553 h 777240"/>
                  <a:gd name="connsiteX5" fmla="*/ 317517 w 777240"/>
                  <a:gd name="connsiteY5" fmla="*/ 0 h 777240"/>
                  <a:gd name="connsiteX6" fmla="*/ 459723 w 777240"/>
                  <a:gd name="connsiteY6" fmla="*/ 0 h 777240"/>
                  <a:gd name="connsiteX7" fmla="*/ 495276 w 777240"/>
                  <a:gd name="connsiteY7" fmla="*/ 35553 h 777240"/>
                  <a:gd name="connsiteX8" fmla="*/ 495276 w 777240"/>
                  <a:gd name="connsiteY8" fmla="*/ 281964 h 777240"/>
                  <a:gd name="connsiteX9" fmla="*/ 741687 w 777240"/>
                  <a:gd name="connsiteY9" fmla="*/ 281964 h 777240"/>
                  <a:gd name="connsiteX10" fmla="*/ 777240 w 777240"/>
                  <a:gd name="connsiteY10" fmla="*/ 317517 h 777240"/>
                  <a:gd name="connsiteX11" fmla="*/ 777240 w 777240"/>
                  <a:gd name="connsiteY11" fmla="*/ 459723 h 777240"/>
                  <a:gd name="connsiteX12" fmla="*/ 741687 w 777240"/>
                  <a:gd name="connsiteY12" fmla="*/ 495276 h 777240"/>
                  <a:gd name="connsiteX13" fmla="*/ 495276 w 777240"/>
                  <a:gd name="connsiteY13" fmla="*/ 495276 h 777240"/>
                  <a:gd name="connsiteX14" fmla="*/ 495276 w 777240"/>
                  <a:gd name="connsiteY14" fmla="*/ 741687 h 777240"/>
                  <a:gd name="connsiteX15" fmla="*/ 459723 w 777240"/>
                  <a:gd name="connsiteY15" fmla="*/ 777240 h 777240"/>
                  <a:gd name="connsiteX16" fmla="*/ 317517 w 777240"/>
                  <a:gd name="connsiteY16" fmla="*/ 777240 h 777240"/>
                  <a:gd name="connsiteX17" fmla="*/ 281964 w 777240"/>
                  <a:gd name="connsiteY17" fmla="*/ 741687 h 777240"/>
                  <a:gd name="connsiteX18" fmla="*/ 281964 w 777240"/>
                  <a:gd name="connsiteY18" fmla="*/ 495276 h 777240"/>
                  <a:gd name="connsiteX19" fmla="*/ 35553 w 777240"/>
                  <a:gd name="connsiteY19" fmla="*/ 495276 h 777240"/>
                  <a:gd name="connsiteX20" fmla="*/ 0 w 777240"/>
                  <a:gd name="connsiteY20" fmla="*/ 459723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7240" h="777240">
                    <a:moveTo>
                      <a:pt x="0" y="459723"/>
                    </a:moveTo>
                    <a:lnTo>
                      <a:pt x="0" y="317517"/>
                    </a:lnTo>
                    <a:cubicBezTo>
                      <a:pt x="0" y="297882"/>
                      <a:pt x="15918" y="281964"/>
                      <a:pt x="35553" y="281964"/>
                    </a:cubicBezTo>
                    <a:lnTo>
                      <a:pt x="281964" y="281964"/>
                    </a:lnTo>
                    <a:lnTo>
                      <a:pt x="281964" y="35553"/>
                    </a:lnTo>
                    <a:cubicBezTo>
                      <a:pt x="281964" y="15918"/>
                      <a:pt x="297882" y="0"/>
                      <a:pt x="317517" y="0"/>
                    </a:cubicBezTo>
                    <a:lnTo>
                      <a:pt x="459723" y="0"/>
                    </a:lnTo>
                    <a:cubicBezTo>
                      <a:pt x="479358" y="0"/>
                      <a:pt x="495276" y="15918"/>
                      <a:pt x="495276" y="35553"/>
                    </a:cubicBezTo>
                    <a:lnTo>
                      <a:pt x="495276" y="281964"/>
                    </a:lnTo>
                    <a:lnTo>
                      <a:pt x="741687" y="281964"/>
                    </a:lnTo>
                    <a:cubicBezTo>
                      <a:pt x="761322" y="281964"/>
                      <a:pt x="777240" y="297882"/>
                      <a:pt x="777240" y="317517"/>
                    </a:cubicBezTo>
                    <a:lnTo>
                      <a:pt x="777240" y="459723"/>
                    </a:lnTo>
                    <a:cubicBezTo>
                      <a:pt x="777240" y="479358"/>
                      <a:pt x="761322" y="495276"/>
                      <a:pt x="741687" y="495276"/>
                    </a:cubicBezTo>
                    <a:lnTo>
                      <a:pt x="495276" y="495276"/>
                    </a:lnTo>
                    <a:lnTo>
                      <a:pt x="495276" y="741687"/>
                    </a:lnTo>
                    <a:cubicBezTo>
                      <a:pt x="495276" y="761322"/>
                      <a:pt x="479358" y="777240"/>
                      <a:pt x="459723" y="777240"/>
                    </a:cubicBezTo>
                    <a:lnTo>
                      <a:pt x="317517" y="777240"/>
                    </a:lnTo>
                    <a:cubicBezTo>
                      <a:pt x="297882" y="777240"/>
                      <a:pt x="281964" y="761322"/>
                      <a:pt x="281964" y="741687"/>
                    </a:cubicBezTo>
                    <a:lnTo>
                      <a:pt x="281964" y="495276"/>
                    </a:lnTo>
                    <a:lnTo>
                      <a:pt x="35553" y="495276"/>
                    </a:lnTo>
                    <a:cubicBezTo>
                      <a:pt x="15918" y="495276"/>
                      <a:pt x="0" y="479358"/>
                      <a:pt x="0" y="459723"/>
                    </a:cubicBezTo>
                    <a:close/>
                  </a:path>
                </a:pathLst>
              </a:custGeom>
              <a:solidFill>
                <a:srgbClr val="FFC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十字星 21"/>
              <p:cNvSpPr/>
              <p:nvPr/>
            </p:nvSpPr>
            <p:spPr>
              <a:xfrm>
                <a:off x="4012620" y="2148236"/>
                <a:ext cx="185653" cy="185653"/>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7030A0"/>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0" name="组合 59"/>
            <p:cNvGrpSpPr/>
            <p:nvPr/>
          </p:nvGrpSpPr>
          <p:grpSpPr>
            <a:xfrm>
              <a:off x="5971409" y="2130609"/>
              <a:ext cx="2096235" cy="963645"/>
              <a:chOff x="3216377" y="2104244"/>
              <a:chExt cx="2096235" cy="963645"/>
            </a:xfrm>
          </p:grpSpPr>
          <p:sp>
            <p:nvSpPr>
              <p:cNvPr id="62" name="任意多边形 61"/>
              <p:cNvSpPr/>
              <p:nvPr/>
            </p:nvSpPr>
            <p:spPr>
              <a:xfrm rot="5400000">
                <a:off x="5010995" y="2092187"/>
                <a:ext cx="289560" cy="313674"/>
              </a:xfrm>
              <a:custGeom>
                <a:avLst/>
                <a:gdLst>
                  <a:gd name="connsiteX0" fmla="*/ 458919 w 1482909"/>
                  <a:gd name="connsiteY0" fmla="*/ 806919 h 1606405"/>
                  <a:gd name="connsiteX1" fmla="*/ 716256 w 1482909"/>
                  <a:gd name="connsiteY1" fmla="*/ 1064256 h 1606405"/>
                  <a:gd name="connsiteX2" fmla="*/ 973593 w 1482909"/>
                  <a:gd name="connsiteY2" fmla="*/ 806919 h 1606405"/>
                  <a:gd name="connsiteX3" fmla="*/ 716256 w 1482909"/>
                  <a:gd name="connsiteY3" fmla="*/ 549582 h 1606405"/>
                  <a:gd name="connsiteX4" fmla="*/ 458919 w 1482909"/>
                  <a:gd name="connsiteY4" fmla="*/ 806919 h 1606405"/>
                  <a:gd name="connsiteX5" fmla="*/ 0 w 1482909"/>
                  <a:gd name="connsiteY5" fmla="*/ 880351 h 1606405"/>
                  <a:gd name="connsiteX6" fmla="*/ 0 w 1482909"/>
                  <a:gd name="connsiteY6" fmla="*/ 738145 h 1606405"/>
                  <a:gd name="connsiteX7" fmla="*/ 35553 w 1482909"/>
                  <a:gd name="connsiteY7" fmla="*/ 702592 h 1606405"/>
                  <a:gd name="connsiteX8" fmla="*/ 301266 w 1482909"/>
                  <a:gd name="connsiteY8" fmla="*/ 702592 h 1606405"/>
                  <a:gd name="connsiteX9" fmla="*/ 26979 w 1482909"/>
                  <a:gd name="connsiteY9" fmla="*/ 544233 h 1606405"/>
                  <a:gd name="connsiteX10" fmla="*/ 13966 w 1482909"/>
                  <a:gd name="connsiteY10" fmla="*/ 495666 h 1606405"/>
                  <a:gd name="connsiteX11" fmla="*/ 85069 w 1482909"/>
                  <a:gd name="connsiteY11" fmla="*/ 372512 h 1606405"/>
                  <a:gd name="connsiteX12" fmla="*/ 133635 w 1482909"/>
                  <a:gd name="connsiteY12" fmla="*/ 359498 h 1606405"/>
                  <a:gd name="connsiteX13" fmla="*/ 498941 w 1482909"/>
                  <a:gd name="connsiteY13" fmla="*/ 570407 h 1606405"/>
                  <a:gd name="connsiteX14" fmla="*/ 282265 w 1482909"/>
                  <a:gd name="connsiteY14" fmla="*/ 195112 h 1606405"/>
                  <a:gd name="connsiteX15" fmla="*/ 295277 w 1482909"/>
                  <a:gd name="connsiteY15" fmla="*/ 146546 h 1606405"/>
                  <a:gd name="connsiteX16" fmla="*/ 418431 w 1482909"/>
                  <a:gd name="connsiteY16" fmla="*/ 75444 h 1606405"/>
                  <a:gd name="connsiteX17" fmla="*/ 466997 w 1482909"/>
                  <a:gd name="connsiteY17" fmla="*/ 88456 h 1606405"/>
                  <a:gd name="connsiteX18" fmla="*/ 609600 w 1482909"/>
                  <a:gd name="connsiteY18" fmla="*/ 335450 h 1606405"/>
                  <a:gd name="connsiteX19" fmla="*/ 609600 w 1482909"/>
                  <a:gd name="connsiteY19" fmla="*/ 35552 h 1606405"/>
                  <a:gd name="connsiteX20" fmla="*/ 645153 w 1482909"/>
                  <a:gd name="connsiteY20" fmla="*/ 0 h 1606405"/>
                  <a:gd name="connsiteX21" fmla="*/ 787359 w 1482909"/>
                  <a:gd name="connsiteY21" fmla="*/ 0 h 1606405"/>
                  <a:gd name="connsiteX22" fmla="*/ 822912 w 1482909"/>
                  <a:gd name="connsiteY22" fmla="*/ 35552 h 1606405"/>
                  <a:gd name="connsiteX23" fmla="*/ 822912 w 1482909"/>
                  <a:gd name="connsiteY23" fmla="*/ 316841 h 1606405"/>
                  <a:gd name="connsiteX24" fmla="*/ 969156 w 1482909"/>
                  <a:gd name="connsiteY24" fmla="*/ 63540 h 1606405"/>
                  <a:gd name="connsiteX25" fmla="*/ 1017722 w 1482909"/>
                  <a:gd name="connsiteY25" fmla="*/ 50526 h 1606405"/>
                  <a:gd name="connsiteX26" fmla="*/ 1140876 w 1482909"/>
                  <a:gd name="connsiteY26" fmla="*/ 121630 h 1606405"/>
                  <a:gd name="connsiteX27" fmla="*/ 1153889 w 1482909"/>
                  <a:gd name="connsiteY27" fmla="*/ 170196 h 1606405"/>
                  <a:gd name="connsiteX28" fmla="*/ 942980 w 1482909"/>
                  <a:gd name="connsiteY28" fmla="*/ 535502 h 1606405"/>
                  <a:gd name="connsiteX29" fmla="*/ 1318275 w 1482909"/>
                  <a:gd name="connsiteY29" fmla="*/ 318825 h 1606405"/>
                  <a:gd name="connsiteX30" fmla="*/ 1366842 w 1482909"/>
                  <a:gd name="connsiteY30" fmla="*/ 331838 h 1606405"/>
                  <a:gd name="connsiteX31" fmla="*/ 1437945 w 1482909"/>
                  <a:gd name="connsiteY31" fmla="*/ 454992 h 1606405"/>
                  <a:gd name="connsiteX32" fmla="*/ 1424931 w 1482909"/>
                  <a:gd name="connsiteY32" fmla="*/ 503559 h 1606405"/>
                  <a:gd name="connsiteX33" fmla="*/ 1177936 w 1482909"/>
                  <a:gd name="connsiteY33" fmla="*/ 646161 h 1606405"/>
                  <a:gd name="connsiteX34" fmla="*/ 1447356 w 1482909"/>
                  <a:gd name="connsiteY34" fmla="*/ 646161 h 1606405"/>
                  <a:gd name="connsiteX35" fmla="*/ 1482909 w 1482909"/>
                  <a:gd name="connsiteY35" fmla="*/ 681714 h 1606405"/>
                  <a:gd name="connsiteX36" fmla="*/ 1482909 w 1482909"/>
                  <a:gd name="connsiteY36" fmla="*/ 823920 h 1606405"/>
                  <a:gd name="connsiteX37" fmla="*/ 1447356 w 1482909"/>
                  <a:gd name="connsiteY37" fmla="*/ 859473 h 1606405"/>
                  <a:gd name="connsiteX38" fmla="*/ 1092603 w 1482909"/>
                  <a:gd name="connsiteY38" fmla="*/ 859472 h 1606405"/>
                  <a:gd name="connsiteX39" fmla="*/ 1428832 w 1482909"/>
                  <a:gd name="connsiteY39" fmla="*/ 1053595 h 1606405"/>
                  <a:gd name="connsiteX40" fmla="*/ 1441846 w 1482909"/>
                  <a:gd name="connsiteY40" fmla="*/ 1102162 h 1606405"/>
                  <a:gd name="connsiteX41" fmla="*/ 1370743 w 1482909"/>
                  <a:gd name="connsiteY41" fmla="*/ 1225316 h 1606405"/>
                  <a:gd name="connsiteX42" fmla="*/ 1322176 w 1482909"/>
                  <a:gd name="connsiteY42" fmla="*/ 1238330 h 1606405"/>
                  <a:gd name="connsiteX43" fmla="*/ 956871 w 1482909"/>
                  <a:gd name="connsiteY43" fmla="*/ 1027420 h 1606405"/>
                  <a:gd name="connsiteX44" fmla="*/ 1173548 w 1482909"/>
                  <a:gd name="connsiteY44" fmla="*/ 1402716 h 1606405"/>
                  <a:gd name="connsiteX45" fmla="*/ 1160534 w 1482909"/>
                  <a:gd name="connsiteY45" fmla="*/ 1451282 h 1606405"/>
                  <a:gd name="connsiteX46" fmla="*/ 1037380 w 1482909"/>
                  <a:gd name="connsiteY46" fmla="*/ 1522385 h 1606405"/>
                  <a:gd name="connsiteX47" fmla="*/ 988814 w 1482909"/>
                  <a:gd name="connsiteY47" fmla="*/ 1509372 h 1606405"/>
                  <a:gd name="connsiteX48" fmla="*/ 854179 w 1482909"/>
                  <a:gd name="connsiteY48" fmla="*/ 1276176 h 1606405"/>
                  <a:gd name="connsiteX49" fmla="*/ 854179 w 1482909"/>
                  <a:gd name="connsiteY49" fmla="*/ 1570852 h 1606405"/>
                  <a:gd name="connsiteX50" fmla="*/ 818626 w 1482909"/>
                  <a:gd name="connsiteY50" fmla="*/ 1606405 h 1606405"/>
                  <a:gd name="connsiteX51" fmla="*/ 676420 w 1482909"/>
                  <a:gd name="connsiteY51" fmla="*/ 1606405 h 1606405"/>
                  <a:gd name="connsiteX52" fmla="*/ 640866 w 1482909"/>
                  <a:gd name="connsiteY52" fmla="*/ 1570852 h 1606405"/>
                  <a:gd name="connsiteX53" fmla="*/ 640866 w 1482909"/>
                  <a:gd name="connsiteY53" fmla="*/ 1244178 h 1606405"/>
                  <a:gd name="connsiteX54" fmla="*/ 482507 w 1482909"/>
                  <a:gd name="connsiteY54" fmla="*/ 1518466 h 1606405"/>
                  <a:gd name="connsiteX55" fmla="*/ 433940 w 1482909"/>
                  <a:gd name="connsiteY55" fmla="*/ 1531480 h 1606405"/>
                  <a:gd name="connsiteX56" fmla="*/ 310786 w 1482909"/>
                  <a:gd name="connsiteY56" fmla="*/ 1460377 h 1606405"/>
                  <a:gd name="connsiteX57" fmla="*/ 297773 w 1482909"/>
                  <a:gd name="connsiteY57" fmla="*/ 1411810 h 1606405"/>
                  <a:gd name="connsiteX58" fmla="*/ 508683 w 1482909"/>
                  <a:gd name="connsiteY58" fmla="*/ 1046504 h 1606405"/>
                  <a:gd name="connsiteX59" fmla="*/ 133386 w 1482909"/>
                  <a:gd name="connsiteY59" fmla="*/ 1263181 h 1606405"/>
                  <a:gd name="connsiteX60" fmla="*/ 84820 w 1482909"/>
                  <a:gd name="connsiteY60" fmla="*/ 1250168 h 1606405"/>
                  <a:gd name="connsiteX61" fmla="*/ 13717 w 1482909"/>
                  <a:gd name="connsiteY61" fmla="*/ 1127014 h 1606405"/>
                  <a:gd name="connsiteX62" fmla="*/ 26730 w 1482909"/>
                  <a:gd name="connsiteY62" fmla="*/ 1078448 h 1606405"/>
                  <a:gd name="connsiteX63" fmla="*/ 308264 w 1482909"/>
                  <a:gd name="connsiteY63" fmla="*/ 915904 h 1606405"/>
                  <a:gd name="connsiteX64" fmla="*/ 35554 w 1482909"/>
                  <a:gd name="connsiteY64" fmla="*/ 915904 h 1606405"/>
                  <a:gd name="connsiteX65" fmla="*/ 0 w 1482909"/>
                  <a:gd name="connsiteY65" fmla="*/ 880351 h 160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482909" h="1606405">
                    <a:moveTo>
                      <a:pt x="458919" y="806919"/>
                    </a:moveTo>
                    <a:cubicBezTo>
                      <a:pt x="458919" y="949042"/>
                      <a:pt x="574133" y="1064256"/>
                      <a:pt x="716256" y="1064256"/>
                    </a:cubicBezTo>
                    <a:cubicBezTo>
                      <a:pt x="858379" y="1064256"/>
                      <a:pt x="973593" y="949042"/>
                      <a:pt x="973593" y="806919"/>
                    </a:cubicBezTo>
                    <a:cubicBezTo>
                      <a:pt x="973593" y="664796"/>
                      <a:pt x="858379" y="549582"/>
                      <a:pt x="716256" y="549582"/>
                    </a:cubicBezTo>
                    <a:cubicBezTo>
                      <a:pt x="574133" y="549582"/>
                      <a:pt x="458919" y="664796"/>
                      <a:pt x="458919" y="806919"/>
                    </a:cubicBezTo>
                    <a:close/>
                    <a:moveTo>
                      <a:pt x="0" y="880351"/>
                    </a:moveTo>
                    <a:lnTo>
                      <a:pt x="0" y="738145"/>
                    </a:lnTo>
                    <a:cubicBezTo>
                      <a:pt x="0" y="718510"/>
                      <a:pt x="15918" y="702592"/>
                      <a:pt x="35553" y="702592"/>
                    </a:cubicBezTo>
                    <a:lnTo>
                      <a:pt x="301266" y="702592"/>
                    </a:lnTo>
                    <a:lnTo>
                      <a:pt x="26979" y="544233"/>
                    </a:lnTo>
                    <a:cubicBezTo>
                      <a:pt x="9975" y="534415"/>
                      <a:pt x="4148" y="512671"/>
                      <a:pt x="13966" y="495666"/>
                    </a:cubicBezTo>
                    <a:lnTo>
                      <a:pt x="85069" y="372512"/>
                    </a:lnTo>
                    <a:cubicBezTo>
                      <a:pt x="94887" y="355508"/>
                      <a:pt x="116631" y="349681"/>
                      <a:pt x="133635" y="359498"/>
                    </a:cubicBezTo>
                    <a:lnTo>
                      <a:pt x="498941" y="570407"/>
                    </a:lnTo>
                    <a:lnTo>
                      <a:pt x="282265" y="195112"/>
                    </a:lnTo>
                    <a:cubicBezTo>
                      <a:pt x="272446" y="178108"/>
                      <a:pt x="278273" y="156364"/>
                      <a:pt x="295277" y="146546"/>
                    </a:cubicBezTo>
                    <a:lnTo>
                      <a:pt x="418431" y="75444"/>
                    </a:lnTo>
                    <a:cubicBezTo>
                      <a:pt x="435436" y="65626"/>
                      <a:pt x="457180" y="71452"/>
                      <a:pt x="466997" y="88456"/>
                    </a:cubicBezTo>
                    <a:lnTo>
                      <a:pt x="609600" y="335450"/>
                    </a:lnTo>
                    <a:lnTo>
                      <a:pt x="609600" y="35552"/>
                    </a:lnTo>
                    <a:cubicBezTo>
                      <a:pt x="609600" y="15918"/>
                      <a:pt x="625518" y="0"/>
                      <a:pt x="645153" y="0"/>
                    </a:cubicBezTo>
                    <a:lnTo>
                      <a:pt x="787359" y="0"/>
                    </a:lnTo>
                    <a:cubicBezTo>
                      <a:pt x="806994" y="0"/>
                      <a:pt x="822912" y="15918"/>
                      <a:pt x="822912" y="35552"/>
                    </a:cubicBezTo>
                    <a:lnTo>
                      <a:pt x="822912" y="316841"/>
                    </a:lnTo>
                    <a:lnTo>
                      <a:pt x="969156" y="63540"/>
                    </a:lnTo>
                    <a:cubicBezTo>
                      <a:pt x="978973" y="46536"/>
                      <a:pt x="1000716" y="40710"/>
                      <a:pt x="1017722" y="50526"/>
                    </a:cubicBezTo>
                    <a:lnTo>
                      <a:pt x="1140876" y="121630"/>
                    </a:lnTo>
                    <a:cubicBezTo>
                      <a:pt x="1157879" y="131448"/>
                      <a:pt x="1163706" y="153192"/>
                      <a:pt x="1153889" y="170196"/>
                    </a:cubicBezTo>
                    <a:lnTo>
                      <a:pt x="942980" y="535502"/>
                    </a:lnTo>
                    <a:lnTo>
                      <a:pt x="1318275" y="318825"/>
                    </a:lnTo>
                    <a:cubicBezTo>
                      <a:pt x="1335279" y="309007"/>
                      <a:pt x="1357024" y="314834"/>
                      <a:pt x="1366842" y="331838"/>
                    </a:cubicBezTo>
                    <a:lnTo>
                      <a:pt x="1437945" y="454992"/>
                    </a:lnTo>
                    <a:cubicBezTo>
                      <a:pt x="1447762" y="471997"/>
                      <a:pt x="1441936" y="493741"/>
                      <a:pt x="1424931" y="503559"/>
                    </a:cubicBezTo>
                    <a:lnTo>
                      <a:pt x="1177936" y="646161"/>
                    </a:lnTo>
                    <a:lnTo>
                      <a:pt x="1447356" y="646161"/>
                    </a:lnTo>
                    <a:cubicBezTo>
                      <a:pt x="1466990" y="646161"/>
                      <a:pt x="1482908" y="662079"/>
                      <a:pt x="1482909" y="681714"/>
                    </a:cubicBezTo>
                    <a:lnTo>
                      <a:pt x="1482909" y="823920"/>
                    </a:lnTo>
                    <a:cubicBezTo>
                      <a:pt x="1482908" y="843555"/>
                      <a:pt x="1466990" y="859473"/>
                      <a:pt x="1447356" y="859473"/>
                    </a:cubicBezTo>
                    <a:lnTo>
                      <a:pt x="1092603" y="859472"/>
                    </a:lnTo>
                    <a:lnTo>
                      <a:pt x="1428832" y="1053595"/>
                    </a:lnTo>
                    <a:cubicBezTo>
                      <a:pt x="1445837" y="1063413"/>
                      <a:pt x="1451663" y="1085157"/>
                      <a:pt x="1441846" y="1102162"/>
                    </a:cubicBezTo>
                    <a:lnTo>
                      <a:pt x="1370743" y="1225316"/>
                    </a:lnTo>
                    <a:cubicBezTo>
                      <a:pt x="1360925" y="1242320"/>
                      <a:pt x="1339181" y="1248147"/>
                      <a:pt x="1322176" y="1238330"/>
                    </a:cubicBezTo>
                    <a:lnTo>
                      <a:pt x="956871" y="1027420"/>
                    </a:lnTo>
                    <a:lnTo>
                      <a:pt x="1173548" y="1402716"/>
                    </a:lnTo>
                    <a:cubicBezTo>
                      <a:pt x="1183365" y="1419720"/>
                      <a:pt x="1177539" y="1441464"/>
                      <a:pt x="1160534" y="1451282"/>
                    </a:cubicBezTo>
                    <a:lnTo>
                      <a:pt x="1037380" y="1522385"/>
                    </a:lnTo>
                    <a:cubicBezTo>
                      <a:pt x="1020376" y="1532202"/>
                      <a:pt x="998632" y="1526376"/>
                      <a:pt x="988814" y="1509372"/>
                    </a:cubicBezTo>
                    <a:lnTo>
                      <a:pt x="854179" y="1276176"/>
                    </a:lnTo>
                    <a:lnTo>
                      <a:pt x="854179" y="1570852"/>
                    </a:lnTo>
                    <a:cubicBezTo>
                      <a:pt x="854178" y="1590487"/>
                      <a:pt x="838260" y="1606404"/>
                      <a:pt x="818626" y="1606405"/>
                    </a:cubicBezTo>
                    <a:lnTo>
                      <a:pt x="676420" y="1606405"/>
                    </a:lnTo>
                    <a:cubicBezTo>
                      <a:pt x="656784" y="1606405"/>
                      <a:pt x="640867" y="1590487"/>
                      <a:pt x="640866" y="1570852"/>
                    </a:cubicBezTo>
                    <a:lnTo>
                      <a:pt x="640866" y="1244178"/>
                    </a:lnTo>
                    <a:lnTo>
                      <a:pt x="482507" y="1518466"/>
                    </a:lnTo>
                    <a:cubicBezTo>
                      <a:pt x="472689" y="1535471"/>
                      <a:pt x="450945" y="1541296"/>
                      <a:pt x="433940" y="1531480"/>
                    </a:cubicBezTo>
                    <a:lnTo>
                      <a:pt x="310786" y="1460377"/>
                    </a:lnTo>
                    <a:cubicBezTo>
                      <a:pt x="293782" y="1450559"/>
                      <a:pt x="287955" y="1428814"/>
                      <a:pt x="297773" y="1411810"/>
                    </a:cubicBezTo>
                    <a:lnTo>
                      <a:pt x="508683" y="1046504"/>
                    </a:lnTo>
                    <a:lnTo>
                      <a:pt x="133386" y="1263181"/>
                    </a:lnTo>
                    <a:cubicBezTo>
                      <a:pt x="116382" y="1272999"/>
                      <a:pt x="94637" y="1267172"/>
                      <a:pt x="84820" y="1250168"/>
                    </a:cubicBezTo>
                    <a:lnTo>
                      <a:pt x="13717" y="1127014"/>
                    </a:lnTo>
                    <a:cubicBezTo>
                      <a:pt x="3899" y="1110009"/>
                      <a:pt x="9726" y="1088265"/>
                      <a:pt x="26730" y="1078448"/>
                    </a:cubicBezTo>
                    <a:lnTo>
                      <a:pt x="308264" y="915904"/>
                    </a:lnTo>
                    <a:lnTo>
                      <a:pt x="35554" y="915904"/>
                    </a:lnTo>
                    <a:cubicBezTo>
                      <a:pt x="15918" y="915904"/>
                      <a:pt x="0" y="899986"/>
                      <a:pt x="0" y="880351"/>
                    </a:cubicBezTo>
                    <a:close/>
                  </a:path>
                </a:pathLst>
              </a:custGeom>
              <a:solidFill>
                <a:srgbClr val="22B4B9"/>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任意多边形 62"/>
              <p:cNvSpPr/>
              <p:nvPr/>
            </p:nvSpPr>
            <p:spPr>
              <a:xfrm rot="8286032">
                <a:off x="3216377" y="2755751"/>
                <a:ext cx="312138" cy="312138"/>
              </a:xfrm>
              <a:custGeom>
                <a:avLst/>
                <a:gdLst>
                  <a:gd name="connsiteX0" fmla="*/ 0 w 777240"/>
                  <a:gd name="connsiteY0" fmla="*/ 459723 h 777240"/>
                  <a:gd name="connsiteX1" fmla="*/ 0 w 777240"/>
                  <a:gd name="connsiteY1" fmla="*/ 317517 h 777240"/>
                  <a:gd name="connsiteX2" fmla="*/ 35553 w 777240"/>
                  <a:gd name="connsiteY2" fmla="*/ 281964 h 777240"/>
                  <a:gd name="connsiteX3" fmla="*/ 281964 w 777240"/>
                  <a:gd name="connsiteY3" fmla="*/ 281964 h 777240"/>
                  <a:gd name="connsiteX4" fmla="*/ 281964 w 777240"/>
                  <a:gd name="connsiteY4" fmla="*/ 35553 h 777240"/>
                  <a:gd name="connsiteX5" fmla="*/ 317517 w 777240"/>
                  <a:gd name="connsiteY5" fmla="*/ 0 h 777240"/>
                  <a:gd name="connsiteX6" fmla="*/ 459723 w 777240"/>
                  <a:gd name="connsiteY6" fmla="*/ 0 h 777240"/>
                  <a:gd name="connsiteX7" fmla="*/ 495276 w 777240"/>
                  <a:gd name="connsiteY7" fmla="*/ 35553 h 777240"/>
                  <a:gd name="connsiteX8" fmla="*/ 495276 w 777240"/>
                  <a:gd name="connsiteY8" fmla="*/ 281964 h 777240"/>
                  <a:gd name="connsiteX9" fmla="*/ 741687 w 777240"/>
                  <a:gd name="connsiteY9" fmla="*/ 281964 h 777240"/>
                  <a:gd name="connsiteX10" fmla="*/ 777240 w 777240"/>
                  <a:gd name="connsiteY10" fmla="*/ 317517 h 777240"/>
                  <a:gd name="connsiteX11" fmla="*/ 777240 w 777240"/>
                  <a:gd name="connsiteY11" fmla="*/ 459723 h 777240"/>
                  <a:gd name="connsiteX12" fmla="*/ 741687 w 777240"/>
                  <a:gd name="connsiteY12" fmla="*/ 495276 h 777240"/>
                  <a:gd name="connsiteX13" fmla="*/ 495276 w 777240"/>
                  <a:gd name="connsiteY13" fmla="*/ 495276 h 777240"/>
                  <a:gd name="connsiteX14" fmla="*/ 495276 w 777240"/>
                  <a:gd name="connsiteY14" fmla="*/ 741687 h 777240"/>
                  <a:gd name="connsiteX15" fmla="*/ 459723 w 777240"/>
                  <a:gd name="connsiteY15" fmla="*/ 777240 h 777240"/>
                  <a:gd name="connsiteX16" fmla="*/ 317517 w 777240"/>
                  <a:gd name="connsiteY16" fmla="*/ 777240 h 777240"/>
                  <a:gd name="connsiteX17" fmla="*/ 281964 w 777240"/>
                  <a:gd name="connsiteY17" fmla="*/ 741687 h 777240"/>
                  <a:gd name="connsiteX18" fmla="*/ 281964 w 777240"/>
                  <a:gd name="connsiteY18" fmla="*/ 495276 h 777240"/>
                  <a:gd name="connsiteX19" fmla="*/ 35553 w 777240"/>
                  <a:gd name="connsiteY19" fmla="*/ 495276 h 777240"/>
                  <a:gd name="connsiteX20" fmla="*/ 0 w 777240"/>
                  <a:gd name="connsiteY20" fmla="*/ 459723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7240" h="777240">
                    <a:moveTo>
                      <a:pt x="0" y="459723"/>
                    </a:moveTo>
                    <a:lnTo>
                      <a:pt x="0" y="317517"/>
                    </a:lnTo>
                    <a:cubicBezTo>
                      <a:pt x="0" y="297882"/>
                      <a:pt x="15918" y="281964"/>
                      <a:pt x="35553" y="281964"/>
                    </a:cubicBezTo>
                    <a:lnTo>
                      <a:pt x="281964" y="281964"/>
                    </a:lnTo>
                    <a:lnTo>
                      <a:pt x="281964" y="35553"/>
                    </a:lnTo>
                    <a:cubicBezTo>
                      <a:pt x="281964" y="15918"/>
                      <a:pt x="297882" y="0"/>
                      <a:pt x="317517" y="0"/>
                    </a:cubicBezTo>
                    <a:lnTo>
                      <a:pt x="459723" y="0"/>
                    </a:lnTo>
                    <a:cubicBezTo>
                      <a:pt x="479358" y="0"/>
                      <a:pt x="495276" y="15918"/>
                      <a:pt x="495276" y="35553"/>
                    </a:cubicBezTo>
                    <a:lnTo>
                      <a:pt x="495276" y="281964"/>
                    </a:lnTo>
                    <a:lnTo>
                      <a:pt x="741687" y="281964"/>
                    </a:lnTo>
                    <a:cubicBezTo>
                      <a:pt x="761322" y="281964"/>
                      <a:pt x="777240" y="297882"/>
                      <a:pt x="777240" y="317517"/>
                    </a:cubicBezTo>
                    <a:lnTo>
                      <a:pt x="777240" y="459723"/>
                    </a:lnTo>
                    <a:cubicBezTo>
                      <a:pt x="777240" y="479358"/>
                      <a:pt x="761322" y="495276"/>
                      <a:pt x="741687" y="495276"/>
                    </a:cubicBezTo>
                    <a:lnTo>
                      <a:pt x="495276" y="495276"/>
                    </a:lnTo>
                    <a:lnTo>
                      <a:pt x="495276" y="741687"/>
                    </a:lnTo>
                    <a:cubicBezTo>
                      <a:pt x="495276" y="761322"/>
                      <a:pt x="479358" y="777240"/>
                      <a:pt x="459723" y="777240"/>
                    </a:cubicBezTo>
                    <a:lnTo>
                      <a:pt x="317517" y="777240"/>
                    </a:lnTo>
                    <a:cubicBezTo>
                      <a:pt x="297882" y="777240"/>
                      <a:pt x="281964" y="761322"/>
                      <a:pt x="281964" y="741687"/>
                    </a:cubicBezTo>
                    <a:lnTo>
                      <a:pt x="281964" y="495276"/>
                    </a:lnTo>
                    <a:lnTo>
                      <a:pt x="35553" y="495276"/>
                    </a:lnTo>
                    <a:cubicBezTo>
                      <a:pt x="15918" y="495276"/>
                      <a:pt x="0" y="479358"/>
                      <a:pt x="0" y="459723"/>
                    </a:cubicBezTo>
                    <a:close/>
                  </a:path>
                </a:pathLst>
              </a:custGeom>
              <a:solidFill>
                <a:srgbClr val="FFC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十字星 21"/>
              <p:cNvSpPr/>
              <p:nvPr/>
            </p:nvSpPr>
            <p:spPr>
              <a:xfrm>
                <a:off x="4012620" y="2148236"/>
                <a:ext cx="185653" cy="185653"/>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7030A0"/>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6" name="组合 65"/>
            <p:cNvGrpSpPr/>
            <p:nvPr/>
          </p:nvGrpSpPr>
          <p:grpSpPr>
            <a:xfrm>
              <a:off x="8741595" y="2084887"/>
              <a:ext cx="2096235" cy="963645"/>
              <a:chOff x="3216377" y="2104244"/>
              <a:chExt cx="2096235" cy="963645"/>
            </a:xfrm>
          </p:grpSpPr>
          <p:sp>
            <p:nvSpPr>
              <p:cNvPr id="68" name="任意多边形 67"/>
              <p:cNvSpPr/>
              <p:nvPr/>
            </p:nvSpPr>
            <p:spPr>
              <a:xfrm rot="5400000">
                <a:off x="5010995" y="2092187"/>
                <a:ext cx="289560" cy="313674"/>
              </a:xfrm>
              <a:custGeom>
                <a:avLst/>
                <a:gdLst>
                  <a:gd name="connsiteX0" fmla="*/ 458919 w 1482909"/>
                  <a:gd name="connsiteY0" fmla="*/ 806919 h 1606405"/>
                  <a:gd name="connsiteX1" fmla="*/ 716256 w 1482909"/>
                  <a:gd name="connsiteY1" fmla="*/ 1064256 h 1606405"/>
                  <a:gd name="connsiteX2" fmla="*/ 973593 w 1482909"/>
                  <a:gd name="connsiteY2" fmla="*/ 806919 h 1606405"/>
                  <a:gd name="connsiteX3" fmla="*/ 716256 w 1482909"/>
                  <a:gd name="connsiteY3" fmla="*/ 549582 h 1606405"/>
                  <a:gd name="connsiteX4" fmla="*/ 458919 w 1482909"/>
                  <a:gd name="connsiteY4" fmla="*/ 806919 h 1606405"/>
                  <a:gd name="connsiteX5" fmla="*/ 0 w 1482909"/>
                  <a:gd name="connsiteY5" fmla="*/ 880351 h 1606405"/>
                  <a:gd name="connsiteX6" fmla="*/ 0 w 1482909"/>
                  <a:gd name="connsiteY6" fmla="*/ 738145 h 1606405"/>
                  <a:gd name="connsiteX7" fmla="*/ 35553 w 1482909"/>
                  <a:gd name="connsiteY7" fmla="*/ 702592 h 1606405"/>
                  <a:gd name="connsiteX8" fmla="*/ 301266 w 1482909"/>
                  <a:gd name="connsiteY8" fmla="*/ 702592 h 1606405"/>
                  <a:gd name="connsiteX9" fmla="*/ 26979 w 1482909"/>
                  <a:gd name="connsiteY9" fmla="*/ 544233 h 1606405"/>
                  <a:gd name="connsiteX10" fmla="*/ 13966 w 1482909"/>
                  <a:gd name="connsiteY10" fmla="*/ 495666 h 1606405"/>
                  <a:gd name="connsiteX11" fmla="*/ 85069 w 1482909"/>
                  <a:gd name="connsiteY11" fmla="*/ 372512 h 1606405"/>
                  <a:gd name="connsiteX12" fmla="*/ 133635 w 1482909"/>
                  <a:gd name="connsiteY12" fmla="*/ 359498 h 1606405"/>
                  <a:gd name="connsiteX13" fmla="*/ 498941 w 1482909"/>
                  <a:gd name="connsiteY13" fmla="*/ 570407 h 1606405"/>
                  <a:gd name="connsiteX14" fmla="*/ 282265 w 1482909"/>
                  <a:gd name="connsiteY14" fmla="*/ 195112 h 1606405"/>
                  <a:gd name="connsiteX15" fmla="*/ 295277 w 1482909"/>
                  <a:gd name="connsiteY15" fmla="*/ 146546 h 1606405"/>
                  <a:gd name="connsiteX16" fmla="*/ 418431 w 1482909"/>
                  <a:gd name="connsiteY16" fmla="*/ 75444 h 1606405"/>
                  <a:gd name="connsiteX17" fmla="*/ 466997 w 1482909"/>
                  <a:gd name="connsiteY17" fmla="*/ 88456 h 1606405"/>
                  <a:gd name="connsiteX18" fmla="*/ 609600 w 1482909"/>
                  <a:gd name="connsiteY18" fmla="*/ 335450 h 1606405"/>
                  <a:gd name="connsiteX19" fmla="*/ 609600 w 1482909"/>
                  <a:gd name="connsiteY19" fmla="*/ 35552 h 1606405"/>
                  <a:gd name="connsiteX20" fmla="*/ 645153 w 1482909"/>
                  <a:gd name="connsiteY20" fmla="*/ 0 h 1606405"/>
                  <a:gd name="connsiteX21" fmla="*/ 787359 w 1482909"/>
                  <a:gd name="connsiteY21" fmla="*/ 0 h 1606405"/>
                  <a:gd name="connsiteX22" fmla="*/ 822912 w 1482909"/>
                  <a:gd name="connsiteY22" fmla="*/ 35552 h 1606405"/>
                  <a:gd name="connsiteX23" fmla="*/ 822912 w 1482909"/>
                  <a:gd name="connsiteY23" fmla="*/ 316841 h 1606405"/>
                  <a:gd name="connsiteX24" fmla="*/ 969156 w 1482909"/>
                  <a:gd name="connsiteY24" fmla="*/ 63540 h 1606405"/>
                  <a:gd name="connsiteX25" fmla="*/ 1017722 w 1482909"/>
                  <a:gd name="connsiteY25" fmla="*/ 50526 h 1606405"/>
                  <a:gd name="connsiteX26" fmla="*/ 1140876 w 1482909"/>
                  <a:gd name="connsiteY26" fmla="*/ 121630 h 1606405"/>
                  <a:gd name="connsiteX27" fmla="*/ 1153889 w 1482909"/>
                  <a:gd name="connsiteY27" fmla="*/ 170196 h 1606405"/>
                  <a:gd name="connsiteX28" fmla="*/ 942980 w 1482909"/>
                  <a:gd name="connsiteY28" fmla="*/ 535502 h 1606405"/>
                  <a:gd name="connsiteX29" fmla="*/ 1318275 w 1482909"/>
                  <a:gd name="connsiteY29" fmla="*/ 318825 h 1606405"/>
                  <a:gd name="connsiteX30" fmla="*/ 1366842 w 1482909"/>
                  <a:gd name="connsiteY30" fmla="*/ 331838 h 1606405"/>
                  <a:gd name="connsiteX31" fmla="*/ 1437945 w 1482909"/>
                  <a:gd name="connsiteY31" fmla="*/ 454992 h 1606405"/>
                  <a:gd name="connsiteX32" fmla="*/ 1424931 w 1482909"/>
                  <a:gd name="connsiteY32" fmla="*/ 503559 h 1606405"/>
                  <a:gd name="connsiteX33" fmla="*/ 1177936 w 1482909"/>
                  <a:gd name="connsiteY33" fmla="*/ 646161 h 1606405"/>
                  <a:gd name="connsiteX34" fmla="*/ 1447356 w 1482909"/>
                  <a:gd name="connsiteY34" fmla="*/ 646161 h 1606405"/>
                  <a:gd name="connsiteX35" fmla="*/ 1482909 w 1482909"/>
                  <a:gd name="connsiteY35" fmla="*/ 681714 h 1606405"/>
                  <a:gd name="connsiteX36" fmla="*/ 1482909 w 1482909"/>
                  <a:gd name="connsiteY36" fmla="*/ 823920 h 1606405"/>
                  <a:gd name="connsiteX37" fmla="*/ 1447356 w 1482909"/>
                  <a:gd name="connsiteY37" fmla="*/ 859473 h 1606405"/>
                  <a:gd name="connsiteX38" fmla="*/ 1092603 w 1482909"/>
                  <a:gd name="connsiteY38" fmla="*/ 859472 h 1606405"/>
                  <a:gd name="connsiteX39" fmla="*/ 1428832 w 1482909"/>
                  <a:gd name="connsiteY39" fmla="*/ 1053595 h 1606405"/>
                  <a:gd name="connsiteX40" fmla="*/ 1441846 w 1482909"/>
                  <a:gd name="connsiteY40" fmla="*/ 1102162 h 1606405"/>
                  <a:gd name="connsiteX41" fmla="*/ 1370743 w 1482909"/>
                  <a:gd name="connsiteY41" fmla="*/ 1225316 h 1606405"/>
                  <a:gd name="connsiteX42" fmla="*/ 1322176 w 1482909"/>
                  <a:gd name="connsiteY42" fmla="*/ 1238330 h 1606405"/>
                  <a:gd name="connsiteX43" fmla="*/ 956871 w 1482909"/>
                  <a:gd name="connsiteY43" fmla="*/ 1027420 h 1606405"/>
                  <a:gd name="connsiteX44" fmla="*/ 1173548 w 1482909"/>
                  <a:gd name="connsiteY44" fmla="*/ 1402716 h 1606405"/>
                  <a:gd name="connsiteX45" fmla="*/ 1160534 w 1482909"/>
                  <a:gd name="connsiteY45" fmla="*/ 1451282 h 1606405"/>
                  <a:gd name="connsiteX46" fmla="*/ 1037380 w 1482909"/>
                  <a:gd name="connsiteY46" fmla="*/ 1522385 h 1606405"/>
                  <a:gd name="connsiteX47" fmla="*/ 988814 w 1482909"/>
                  <a:gd name="connsiteY47" fmla="*/ 1509372 h 1606405"/>
                  <a:gd name="connsiteX48" fmla="*/ 854179 w 1482909"/>
                  <a:gd name="connsiteY48" fmla="*/ 1276176 h 1606405"/>
                  <a:gd name="connsiteX49" fmla="*/ 854179 w 1482909"/>
                  <a:gd name="connsiteY49" fmla="*/ 1570852 h 1606405"/>
                  <a:gd name="connsiteX50" fmla="*/ 818626 w 1482909"/>
                  <a:gd name="connsiteY50" fmla="*/ 1606405 h 1606405"/>
                  <a:gd name="connsiteX51" fmla="*/ 676420 w 1482909"/>
                  <a:gd name="connsiteY51" fmla="*/ 1606405 h 1606405"/>
                  <a:gd name="connsiteX52" fmla="*/ 640866 w 1482909"/>
                  <a:gd name="connsiteY52" fmla="*/ 1570852 h 1606405"/>
                  <a:gd name="connsiteX53" fmla="*/ 640866 w 1482909"/>
                  <a:gd name="connsiteY53" fmla="*/ 1244178 h 1606405"/>
                  <a:gd name="connsiteX54" fmla="*/ 482507 w 1482909"/>
                  <a:gd name="connsiteY54" fmla="*/ 1518466 h 1606405"/>
                  <a:gd name="connsiteX55" fmla="*/ 433940 w 1482909"/>
                  <a:gd name="connsiteY55" fmla="*/ 1531480 h 1606405"/>
                  <a:gd name="connsiteX56" fmla="*/ 310786 w 1482909"/>
                  <a:gd name="connsiteY56" fmla="*/ 1460377 h 1606405"/>
                  <a:gd name="connsiteX57" fmla="*/ 297773 w 1482909"/>
                  <a:gd name="connsiteY57" fmla="*/ 1411810 h 1606405"/>
                  <a:gd name="connsiteX58" fmla="*/ 508683 w 1482909"/>
                  <a:gd name="connsiteY58" fmla="*/ 1046504 h 1606405"/>
                  <a:gd name="connsiteX59" fmla="*/ 133386 w 1482909"/>
                  <a:gd name="connsiteY59" fmla="*/ 1263181 h 1606405"/>
                  <a:gd name="connsiteX60" fmla="*/ 84820 w 1482909"/>
                  <a:gd name="connsiteY60" fmla="*/ 1250168 h 1606405"/>
                  <a:gd name="connsiteX61" fmla="*/ 13717 w 1482909"/>
                  <a:gd name="connsiteY61" fmla="*/ 1127014 h 1606405"/>
                  <a:gd name="connsiteX62" fmla="*/ 26730 w 1482909"/>
                  <a:gd name="connsiteY62" fmla="*/ 1078448 h 1606405"/>
                  <a:gd name="connsiteX63" fmla="*/ 308264 w 1482909"/>
                  <a:gd name="connsiteY63" fmla="*/ 915904 h 1606405"/>
                  <a:gd name="connsiteX64" fmla="*/ 35554 w 1482909"/>
                  <a:gd name="connsiteY64" fmla="*/ 915904 h 1606405"/>
                  <a:gd name="connsiteX65" fmla="*/ 0 w 1482909"/>
                  <a:gd name="connsiteY65" fmla="*/ 880351 h 160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482909" h="1606405">
                    <a:moveTo>
                      <a:pt x="458919" y="806919"/>
                    </a:moveTo>
                    <a:cubicBezTo>
                      <a:pt x="458919" y="949042"/>
                      <a:pt x="574133" y="1064256"/>
                      <a:pt x="716256" y="1064256"/>
                    </a:cubicBezTo>
                    <a:cubicBezTo>
                      <a:pt x="858379" y="1064256"/>
                      <a:pt x="973593" y="949042"/>
                      <a:pt x="973593" y="806919"/>
                    </a:cubicBezTo>
                    <a:cubicBezTo>
                      <a:pt x="973593" y="664796"/>
                      <a:pt x="858379" y="549582"/>
                      <a:pt x="716256" y="549582"/>
                    </a:cubicBezTo>
                    <a:cubicBezTo>
                      <a:pt x="574133" y="549582"/>
                      <a:pt x="458919" y="664796"/>
                      <a:pt x="458919" y="806919"/>
                    </a:cubicBezTo>
                    <a:close/>
                    <a:moveTo>
                      <a:pt x="0" y="880351"/>
                    </a:moveTo>
                    <a:lnTo>
                      <a:pt x="0" y="738145"/>
                    </a:lnTo>
                    <a:cubicBezTo>
                      <a:pt x="0" y="718510"/>
                      <a:pt x="15918" y="702592"/>
                      <a:pt x="35553" y="702592"/>
                    </a:cubicBezTo>
                    <a:lnTo>
                      <a:pt x="301266" y="702592"/>
                    </a:lnTo>
                    <a:lnTo>
                      <a:pt x="26979" y="544233"/>
                    </a:lnTo>
                    <a:cubicBezTo>
                      <a:pt x="9975" y="534415"/>
                      <a:pt x="4148" y="512671"/>
                      <a:pt x="13966" y="495666"/>
                    </a:cubicBezTo>
                    <a:lnTo>
                      <a:pt x="85069" y="372512"/>
                    </a:lnTo>
                    <a:cubicBezTo>
                      <a:pt x="94887" y="355508"/>
                      <a:pt x="116631" y="349681"/>
                      <a:pt x="133635" y="359498"/>
                    </a:cubicBezTo>
                    <a:lnTo>
                      <a:pt x="498941" y="570407"/>
                    </a:lnTo>
                    <a:lnTo>
                      <a:pt x="282265" y="195112"/>
                    </a:lnTo>
                    <a:cubicBezTo>
                      <a:pt x="272446" y="178108"/>
                      <a:pt x="278273" y="156364"/>
                      <a:pt x="295277" y="146546"/>
                    </a:cubicBezTo>
                    <a:lnTo>
                      <a:pt x="418431" y="75444"/>
                    </a:lnTo>
                    <a:cubicBezTo>
                      <a:pt x="435436" y="65626"/>
                      <a:pt x="457180" y="71452"/>
                      <a:pt x="466997" y="88456"/>
                    </a:cubicBezTo>
                    <a:lnTo>
                      <a:pt x="609600" y="335450"/>
                    </a:lnTo>
                    <a:lnTo>
                      <a:pt x="609600" y="35552"/>
                    </a:lnTo>
                    <a:cubicBezTo>
                      <a:pt x="609600" y="15918"/>
                      <a:pt x="625518" y="0"/>
                      <a:pt x="645153" y="0"/>
                    </a:cubicBezTo>
                    <a:lnTo>
                      <a:pt x="787359" y="0"/>
                    </a:lnTo>
                    <a:cubicBezTo>
                      <a:pt x="806994" y="0"/>
                      <a:pt x="822912" y="15918"/>
                      <a:pt x="822912" y="35552"/>
                    </a:cubicBezTo>
                    <a:lnTo>
                      <a:pt x="822912" y="316841"/>
                    </a:lnTo>
                    <a:lnTo>
                      <a:pt x="969156" y="63540"/>
                    </a:lnTo>
                    <a:cubicBezTo>
                      <a:pt x="978973" y="46536"/>
                      <a:pt x="1000716" y="40710"/>
                      <a:pt x="1017722" y="50526"/>
                    </a:cubicBezTo>
                    <a:lnTo>
                      <a:pt x="1140876" y="121630"/>
                    </a:lnTo>
                    <a:cubicBezTo>
                      <a:pt x="1157879" y="131448"/>
                      <a:pt x="1163706" y="153192"/>
                      <a:pt x="1153889" y="170196"/>
                    </a:cubicBezTo>
                    <a:lnTo>
                      <a:pt x="942980" y="535502"/>
                    </a:lnTo>
                    <a:lnTo>
                      <a:pt x="1318275" y="318825"/>
                    </a:lnTo>
                    <a:cubicBezTo>
                      <a:pt x="1335279" y="309007"/>
                      <a:pt x="1357024" y="314834"/>
                      <a:pt x="1366842" y="331838"/>
                    </a:cubicBezTo>
                    <a:lnTo>
                      <a:pt x="1437945" y="454992"/>
                    </a:lnTo>
                    <a:cubicBezTo>
                      <a:pt x="1447762" y="471997"/>
                      <a:pt x="1441936" y="493741"/>
                      <a:pt x="1424931" y="503559"/>
                    </a:cubicBezTo>
                    <a:lnTo>
                      <a:pt x="1177936" y="646161"/>
                    </a:lnTo>
                    <a:lnTo>
                      <a:pt x="1447356" y="646161"/>
                    </a:lnTo>
                    <a:cubicBezTo>
                      <a:pt x="1466990" y="646161"/>
                      <a:pt x="1482908" y="662079"/>
                      <a:pt x="1482909" y="681714"/>
                    </a:cubicBezTo>
                    <a:lnTo>
                      <a:pt x="1482909" y="823920"/>
                    </a:lnTo>
                    <a:cubicBezTo>
                      <a:pt x="1482908" y="843555"/>
                      <a:pt x="1466990" y="859473"/>
                      <a:pt x="1447356" y="859473"/>
                    </a:cubicBezTo>
                    <a:lnTo>
                      <a:pt x="1092603" y="859472"/>
                    </a:lnTo>
                    <a:lnTo>
                      <a:pt x="1428832" y="1053595"/>
                    </a:lnTo>
                    <a:cubicBezTo>
                      <a:pt x="1445837" y="1063413"/>
                      <a:pt x="1451663" y="1085157"/>
                      <a:pt x="1441846" y="1102162"/>
                    </a:cubicBezTo>
                    <a:lnTo>
                      <a:pt x="1370743" y="1225316"/>
                    </a:lnTo>
                    <a:cubicBezTo>
                      <a:pt x="1360925" y="1242320"/>
                      <a:pt x="1339181" y="1248147"/>
                      <a:pt x="1322176" y="1238330"/>
                    </a:cubicBezTo>
                    <a:lnTo>
                      <a:pt x="956871" y="1027420"/>
                    </a:lnTo>
                    <a:lnTo>
                      <a:pt x="1173548" y="1402716"/>
                    </a:lnTo>
                    <a:cubicBezTo>
                      <a:pt x="1183365" y="1419720"/>
                      <a:pt x="1177539" y="1441464"/>
                      <a:pt x="1160534" y="1451282"/>
                    </a:cubicBezTo>
                    <a:lnTo>
                      <a:pt x="1037380" y="1522385"/>
                    </a:lnTo>
                    <a:cubicBezTo>
                      <a:pt x="1020376" y="1532202"/>
                      <a:pt x="998632" y="1526376"/>
                      <a:pt x="988814" y="1509372"/>
                    </a:cubicBezTo>
                    <a:lnTo>
                      <a:pt x="854179" y="1276176"/>
                    </a:lnTo>
                    <a:lnTo>
                      <a:pt x="854179" y="1570852"/>
                    </a:lnTo>
                    <a:cubicBezTo>
                      <a:pt x="854178" y="1590487"/>
                      <a:pt x="838260" y="1606404"/>
                      <a:pt x="818626" y="1606405"/>
                    </a:cubicBezTo>
                    <a:lnTo>
                      <a:pt x="676420" y="1606405"/>
                    </a:lnTo>
                    <a:cubicBezTo>
                      <a:pt x="656784" y="1606405"/>
                      <a:pt x="640867" y="1590487"/>
                      <a:pt x="640866" y="1570852"/>
                    </a:cubicBezTo>
                    <a:lnTo>
                      <a:pt x="640866" y="1244178"/>
                    </a:lnTo>
                    <a:lnTo>
                      <a:pt x="482507" y="1518466"/>
                    </a:lnTo>
                    <a:cubicBezTo>
                      <a:pt x="472689" y="1535471"/>
                      <a:pt x="450945" y="1541296"/>
                      <a:pt x="433940" y="1531480"/>
                    </a:cubicBezTo>
                    <a:lnTo>
                      <a:pt x="310786" y="1460377"/>
                    </a:lnTo>
                    <a:cubicBezTo>
                      <a:pt x="293782" y="1450559"/>
                      <a:pt x="287955" y="1428814"/>
                      <a:pt x="297773" y="1411810"/>
                    </a:cubicBezTo>
                    <a:lnTo>
                      <a:pt x="508683" y="1046504"/>
                    </a:lnTo>
                    <a:lnTo>
                      <a:pt x="133386" y="1263181"/>
                    </a:lnTo>
                    <a:cubicBezTo>
                      <a:pt x="116382" y="1272999"/>
                      <a:pt x="94637" y="1267172"/>
                      <a:pt x="84820" y="1250168"/>
                    </a:cubicBezTo>
                    <a:lnTo>
                      <a:pt x="13717" y="1127014"/>
                    </a:lnTo>
                    <a:cubicBezTo>
                      <a:pt x="3899" y="1110009"/>
                      <a:pt x="9726" y="1088265"/>
                      <a:pt x="26730" y="1078448"/>
                    </a:cubicBezTo>
                    <a:lnTo>
                      <a:pt x="308264" y="915904"/>
                    </a:lnTo>
                    <a:lnTo>
                      <a:pt x="35554" y="915904"/>
                    </a:lnTo>
                    <a:cubicBezTo>
                      <a:pt x="15918" y="915904"/>
                      <a:pt x="0" y="899986"/>
                      <a:pt x="0" y="880351"/>
                    </a:cubicBezTo>
                    <a:close/>
                  </a:path>
                </a:pathLst>
              </a:custGeom>
              <a:solidFill>
                <a:srgbClr val="22B4B9"/>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68"/>
              <p:cNvSpPr/>
              <p:nvPr/>
            </p:nvSpPr>
            <p:spPr>
              <a:xfrm rot="8286032">
                <a:off x="3216377" y="2755751"/>
                <a:ext cx="312138" cy="312138"/>
              </a:xfrm>
              <a:custGeom>
                <a:avLst/>
                <a:gdLst>
                  <a:gd name="connsiteX0" fmla="*/ 0 w 777240"/>
                  <a:gd name="connsiteY0" fmla="*/ 459723 h 777240"/>
                  <a:gd name="connsiteX1" fmla="*/ 0 w 777240"/>
                  <a:gd name="connsiteY1" fmla="*/ 317517 h 777240"/>
                  <a:gd name="connsiteX2" fmla="*/ 35553 w 777240"/>
                  <a:gd name="connsiteY2" fmla="*/ 281964 h 777240"/>
                  <a:gd name="connsiteX3" fmla="*/ 281964 w 777240"/>
                  <a:gd name="connsiteY3" fmla="*/ 281964 h 777240"/>
                  <a:gd name="connsiteX4" fmla="*/ 281964 w 777240"/>
                  <a:gd name="connsiteY4" fmla="*/ 35553 h 777240"/>
                  <a:gd name="connsiteX5" fmla="*/ 317517 w 777240"/>
                  <a:gd name="connsiteY5" fmla="*/ 0 h 777240"/>
                  <a:gd name="connsiteX6" fmla="*/ 459723 w 777240"/>
                  <a:gd name="connsiteY6" fmla="*/ 0 h 777240"/>
                  <a:gd name="connsiteX7" fmla="*/ 495276 w 777240"/>
                  <a:gd name="connsiteY7" fmla="*/ 35553 h 777240"/>
                  <a:gd name="connsiteX8" fmla="*/ 495276 w 777240"/>
                  <a:gd name="connsiteY8" fmla="*/ 281964 h 777240"/>
                  <a:gd name="connsiteX9" fmla="*/ 741687 w 777240"/>
                  <a:gd name="connsiteY9" fmla="*/ 281964 h 777240"/>
                  <a:gd name="connsiteX10" fmla="*/ 777240 w 777240"/>
                  <a:gd name="connsiteY10" fmla="*/ 317517 h 777240"/>
                  <a:gd name="connsiteX11" fmla="*/ 777240 w 777240"/>
                  <a:gd name="connsiteY11" fmla="*/ 459723 h 777240"/>
                  <a:gd name="connsiteX12" fmla="*/ 741687 w 777240"/>
                  <a:gd name="connsiteY12" fmla="*/ 495276 h 777240"/>
                  <a:gd name="connsiteX13" fmla="*/ 495276 w 777240"/>
                  <a:gd name="connsiteY13" fmla="*/ 495276 h 777240"/>
                  <a:gd name="connsiteX14" fmla="*/ 495276 w 777240"/>
                  <a:gd name="connsiteY14" fmla="*/ 741687 h 777240"/>
                  <a:gd name="connsiteX15" fmla="*/ 459723 w 777240"/>
                  <a:gd name="connsiteY15" fmla="*/ 777240 h 777240"/>
                  <a:gd name="connsiteX16" fmla="*/ 317517 w 777240"/>
                  <a:gd name="connsiteY16" fmla="*/ 777240 h 777240"/>
                  <a:gd name="connsiteX17" fmla="*/ 281964 w 777240"/>
                  <a:gd name="connsiteY17" fmla="*/ 741687 h 777240"/>
                  <a:gd name="connsiteX18" fmla="*/ 281964 w 777240"/>
                  <a:gd name="connsiteY18" fmla="*/ 495276 h 777240"/>
                  <a:gd name="connsiteX19" fmla="*/ 35553 w 777240"/>
                  <a:gd name="connsiteY19" fmla="*/ 495276 h 777240"/>
                  <a:gd name="connsiteX20" fmla="*/ 0 w 777240"/>
                  <a:gd name="connsiteY20" fmla="*/ 459723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7240" h="777240">
                    <a:moveTo>
                      <a:pt x="0" y="459723"/>
                    </a:moveTo>
                    <a:lnTo>
                      <a:pt x="0" y="317517"/>
                    </a:lnTo>
                    <a:cubicBezTo>
                      <a:pt x="0" y="297882"/>
                      <a:pt x="15918" y="281964"/>
                      <a:pt x="35553" y="281964"/>
                    </a:cubicBezTo>
                    <a:lnTo>
                      <a:pt x="281964" y="281964"/>
                    </a:lnTo>
                    <a:lnTo>
                      <a:pt x="281964" y="35553"/>
                    </a:lnTo>
                    <a:cubicBezTo>
                      <a:pt x="281964" y="15918"/>
                      <a:pt x="297882" y="0"/>
                      <a:pt x="317517" y="0"/>
                    </a:cubicBezTo>
                    <a:lnTo>
                      <a:pt x="459723" y="0"/>
                    </a:lnTo>
                    <a:cubicBezTo>
                      <a:pt x="479358" y="0"/>
                      <a:pt x="495276" y="15918"/>
                      <a:pt x="495276" y="35553"/>
                    </a:cubicBezTo>
                    <a:lnTo>
                      <a:pt x="495276" y="281964"/>
                    </a:lnTo>
                    <a:lnTo>
                      <a:pt x="741687" y="281964"/>
                    </a:lnTo>
                    <a:cubicBezTo>
                      <a:pt x="761322" y="281964"/>
                      <a:pt x="777240" y="297882"/>
                      <a:pt x="777240" y="317517"/>
                    </a:cubicBezTo>
                    <a:lnTo>
                      <a:pt x="777240" y="459723"/>
                    </a:lnTo>
                    <a:cubicBezTo>
                      <a:pt x="777240" y="479358"/>
                      <a:pt x="761322" y="495276"/>
                      <a:pt x="741687" y="495276"/>
                    </a:cubicBezTo>
                    <a:lnTo>
                      <a:pt x="495276" y="495276"/>
                    </a:lnTo>
                    <a:lnTo>
                      <a:pt x="495276" y="741687"/>
                    </a:lnTo>
                    <a:cubicBezTo>
                      <a:pt x="495276" y="761322"/>
                      <a:pt x="479358" y="777240"/>
                      <a:pt x="459723" y="777240"/>
                    </a:cubicBezTo>
                    <a:lnTo>
                      <a:pt x="317517" y="777240"/>
                    </a:lnTo>
                    <a:cubicBezTo>
                      <a:pt x="297882" y="777240"/>
                      <a:pt x="281964" y="761322"/>
                      <a:pt x="281964" y="741687"/>
                    </a:cubicBezTo>
                    <a:lnTo>
                      <a:pt x="281964" y="495276"/>
                    </a:lnTo>
                    <a:lnTo>
                      <a:pt x="35553" y="495276"/>
                    </a:lnTo>
                    <a:cubicBezTo>
                      <a:pt x="15918" y="495276"/>
                      <a:pt x="0" y="479358"/>
                      <a:pt x="0" y="459723"/>
                    </a:cubicBezTo>
                    <a:close/>
                  </a:path>
                </a:pathLst>
              </a:custGeom>
              <a:solidFill>
                <a:srgbClr val="FFC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十字星 21"/>
              <p:cNvSpPr/>
              <p:nvPr/>
            </p:nvSpPr>
            <p:spPr>
              <a:xfrm>
                <a:off x="4012620" y="2148236"/>
                <a:ext cx="185653" cy="185653"/>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7030A0"/>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72" name="十字星 21"/>
          <p:cNvSpPr/>
          <p:nvPr/>
        </p:nvSpPr>
        <p:spPr>
          <a:xfrm>
            <a:off x="2631659" y="2801685"/>
            <a:ext cx="311950" cy="311950"/>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00B0F0"/>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十字星 21"/>
          <p:cNvSpPr/>
          <p:nvPr/>
        </p:nvSpPr>
        <p:spPr>
          <a:xfrm>
            <a:off x="5127883" y="4069400"/>
            <a:ext cx="311950" cy="311950"/>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EBA020"/>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十字星 21"/>
          <p:cNvSpPr/>
          <p:nvPr/>
        </p:nvSpPr>
        <p:spPr>
          <a:xfrm>
            <a:off x="11108956" y="3361691"/>
            <a:ext cx="311950" cy="311950"/>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FD8876"/>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659713" y="1796245"/>
            <a:ext cx="2195220" cy="3053012"/>
            <a:chOff x="1074383" y="2200276"/>
            <a:chExt cx="2195220" cy="3053012"/>
          </a:xfrm>
        </p:grpSpPr>
        <p:grpSp>
          <p:nvGrpSpPr>
            <p:cNvPr id="5" name="组合 4"/>
            <p:cNvGrpSpPr/>
            <p:nvPr/>
          </p:nvGrpSpPr>
          <p:grpSpPr>
            <a:xfrm>
              <a:off x="1379513" y="2200276"/>
              <a:ext cx="1584960" cy="1554480"/>
              <a:chOff x="1173480" y="2194560"/>
              <a:chExt cx="1584960" cy="1554480"/>
            </a:xfrm>
          </p:grpSpPr>
          <p:grpSp>
            <p:nvGrpSpPr>
              <p:cNvPr id="3" name="组合 2"/>
              <p:cNvGrpSpPr/>
              <p:nvPr/>
            </p:nvGrpSpPr>
            <p:grpSpPr>
              <a:xfrm>
                <a:off x="1173480" y="2194560"/>
                <a:ext cx="1584960" cy="1554480"/>
                <a:chOff x="960120" y="2087880"/>
                <a:chExt cx="1584960" cy="1554480"/>
              </a:xfrm>
            </p:grpSpPr>
            <p:sp>
              <p:nvSpPr>
                <p:cNvPr id="2" name="椭圆 1"/>
                <p:cNvSpPr/>
                <p:nvPr/>
              </p:nvSpPr>
              <p:spPr>
                <a:xfrm>
                  <a:off x="1036320" y="2133600"/>
                  <a:ext cx="1508760" cy="1508760"/>
                </a:xfrm>
                <a:prstGeom prst="ellipse">
                  <a:avLst/>
                </a:prstGeom>
                <a:solidFill>
                  <a:srgbClr val="22B4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960120" y="2087880"/>
                  <a:ext cx="1508760" cy="1508760"/>
                </a:xfrm>
                <a:prstGeom prst="ellipse">
                  <a:avLst/>
                </a:prstGeom>
                <a:noFill/>
                <a:ln w="38100">
                  <a:solidFill>
                    <a:srgbClr val="5567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3007" y="2437880"/>
                <a:ext cx="1449705" cy="1022119"/>
              </a:xfrm>
              <a:prstGeom prst="rect">
                <a:avLst/>
              </a:prstGeom>
            </p:spPr>
          </p:pic>
        </p:grpSp>
        <p:grpSp>
          <p:nvGrpSpPr>
            <p:cNvPr id="8" name="组合 7"/>
            <p:cNvGrpSpPr/>
            <p:nvPr/>
          </p:nvGrpSpPr>
          <p:grpSpPr>
            <a:xfrm>
              <a:off x="1074383" y="4271160"/>
              <a:ext cx="2195220" cy="982128"/>
              <a:chOff x="2150310" y="4817447"/>
              <a:chExt cx="2195220" cy="982128"/>
            </a:xfrm>
          </p:grpSpPr>
          <p:sp>
            <p:nvSpPr>
              <p:cNvPr id="75" name="文本框 74"/>
              <p:cNvSpPr txBox="1"/>
              <p:nvPr/>
            </p:nvSpPr>
            <p:spPr>
              <a:xfrm>
                <a:off x="2150310" y="4817447"/>
                <a:ext cx="1981859" cy="523220"/>
              </a:xfrm>
              <a:prstGeom prst="rect">
                <a:avLst/>
              </a:prstGeom>
              <a:noFill/>
            </p:spPr>
            <p:txBody>
              <a:bodyPr wrap="square" rtlCol="0">
                <a:spAutoFit/>
              </a:bodyPr>
              <a:lstStyle/>
              <a:p>
                <a:pPr algn="ctr"/>
                <a:r>
                  <a:rPr lang="zh-TW" altLang="en-US" sz="2800" dirty="0">
                    <a:solidFill>
                      <a:srgbClr val="22B4B9"/>
                    </a:solidFill>
                    <a:latin typeface="印品粗朗体" panose="02000000000000000000" pitchFamily="2" charset="-122"/>
                    <a:ea typeface="印品粗朗体" panose="02000000000000000000" pitchFamily="2" charset="-122"/>
                  </a:rPr>
                  <a:t>國一智</a:t>
                </a:r>
                <a:endParaRPr lang="zh-CN" altLang="en-US" sz="2800" dirty="0">
                  <a:solidFill>
                    <a:srgbClr val="22B4B9"/>
                  </a:solidFill>
                  <a:latin typeface="印品粗朗体" panose="02000000000000000000" pitchFamily="2" charset="-122"/>
                  <a:ea typeface="印品粗朗体" panose="02000000000000000000" pitchFamily="2" charset="-122"/>
                </a:endParaRPr>
              </a:p>
            </p:txBody>
          </p:sp>
          <p:sp>
            <p:nvSpPr>
              <p:cNvPr id="76" name="矩形 75"/>
              <p:cNvSpPr/>
              <p:nvPr/>
            </p:nvSpPr>
            <p:spPr>
              <a:xfrm>
                <a:off x="2150310" y="5340667"/>
                <a:ext cx="2195220" cy="458908"/>
              </a:xfrm>
              <a:prstGeom prst="rect">
                <a:avLst/>
              </a:prstGeom>
            </p:spPr>
            <p:txBody>
              <a:bodyPr wrap="square">
                <a:spAutoFit/>
              </a:bodyPr>
              <a:lstStyle/>
              <a:p>
                <a:pPr algn="ctr" fontAlgn="base">
                  <a:lnSpc>
                    <a:spcPct val="150000"/>
                  </a:lnSpc>
                  <a:spcBef>
                    <a:spcPct val="0"/>
                  </a:spcBef>
                  <a:spcAft>
                    <a:spcPct val="0"/>
                  </a:spcAft>
                </a:pPr>
                <a:r>
                  <a:rPr lang="zh-TW" altLang="en-US" dirty="0">
                    <a:solidFill>
                      <a:srgbClr val="273062"/>
                    </a:solidFill>
                    <a:latin typeface="印品天逸黑" panose="02000500000000000000" pitchFamily="2" charset="-122"/>
                    <a:ea typeface="印品天逸黑" panose="02000500000000000000" pitchFamily="2" charset="-122"/>
                    <a:cs typeface="+mn-ea"/>
                    <a:sym typeface="+mn-lt"/>
                  </a:rPr>
                  <a:t>劉采靈</a:t>
                </a:r>
                <a:endParaRPr lang="en-US" altLang="zh-CN" dirty="0">
                  <a:solidFill>
                    <a:srgbClr val="273062"/>
                  </a:solidFill>
                  <a:latin typeface="印品天逸黑" panose="02000500000000000000" pitchFamily="2" charset="-122"/>
                  <a:ea typeface="印品天逸黑" panose="02000500000000000000" pitchFamily="2" charset="-122"/>
                  <a:cs typeface="+mn-ea"/>
                  <a:sym typeface="+mn-lt"/>
                </a:endParaRPr>
              </a:p>
            </p:txBody>
          </p:sp>
        </p:grpSp>
      </p:grpSp>
      <p:grpSp>
        <p:nvGrpSpPr>
          <p:cNvPr id="10" name="组合 9"/>
          <p:cNvGrpSpPr/>
          <p:nvPr/>
        </p:nvGrpSpPr>
        <p:grpSpPr>
          <a:xfrm>
            <a:off x="2976236" y="2520624"/>
            <a:ext cx="2195220" cy="3053012"/>
            <a:chOff x="3681375" y="2200276"/>
            <a:chExt cx="2195220" cy="3053012"/>
          </a:xfrm>
        </p:grpSpPr>
        <p:grpSp>
          <p:nvGrpSpPr>
            <p:cNvPr id="21" name="组合 20"/>
            <p:cNvGrpSpPr/>
            <p:nvPr/>
          </p:nvGrpSpPr>
          <p:grpSpPr>
            <a:xfrm>
              <a:off x="3986505" y="2200276"/>
              <a:ext cx="1584960" cy="1554480"/>
              <a:chOff x="1173480" y="2194560"/>
              <a:chExt cx="1584960" cy="1554480"/>
            </a:xfrm>
          </p:grpSpPr>
          <p:grpSp>
            <p:nvGrpSpPr>
              <p:cNvPr id="22" name="组合 21"/>
              <p:cNvGrpSpPr/>
              <p:nvPr/>
            </p:nvGrpSpPr>
            <p:grpSpPr>
              <a:xfrm>
                <a:off x="1173480" y="2194560"/>
                <a:ext cx="1584960" cy="1554480"/>
                <a:chOff x="960120" y="2087880"/>
                <a:chExt cx="1584960" cy="1554480"/>
              </a:xfrm>
            </p:grpSpPr>
            <p:sp>
              <p:nvSpPr>
                <p:cNvPr id="24" name="椭圆 23"/>
                <p:cNvSpPr/>
                <p:nvPr/>
              </p:nvSpPr>
              <p:spPr>
                <a:xfrm>
                  <a:off x="1036320" y="2133600"/>
                  <a:ext cx="1508760" cy="1508760"/>
                </a:xfrm>
                <a:prstGeom prst="ellipse">
                  <a:avLst/>
                </a:prstGeom>
                <a:solidFill>
                  <a:srgbClr val="FD8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960120" y="2087880"/>
                  <a:ext cx="1508760" cy="1508760"/>
                </a:xfrm>
                <a:prstGeom prst="ellipse">
                  <a:avLst/>
                </a:prstGeom>
                <a:noFill/>
                <a:ln w="38100">
                  <a:solidFill>
                    <a:srgbClr val="5567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3" name="图片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3007" y="2437880"/>
                <a:ext cx="1449705" cy="1022118"/>
              </a:xfrm>
              <a:prstGeom prst="rect">
                <a:avLst/>
              </a:prstGeom>
            </p:spPr>
          </p:pic>
        </p:grpSp>
        <p:grpSp>
          <p:nvGrpSpPr>
            <p:cNvPr id="77" name="组合 76"/>
            <p:cNvGrpSpPr/>
            <p:nvPr/>
          </p:nvGrpSpPr>
          <p:grpSpPr>
            <a:xfrm>
              <a:off x="3681375" y="4271160"/>
              <a:ext cx="2195220" cy="982128"/>
              <a:chOff x="2150310" y="4817447"/>
              <a:chExt cx="2195220" cy="982128"/>
            </a:xfrm>
          </p:grpSpPr>
          <p:sp>
            <p:nvSpPr>
              <p:cNvPr id="78" name="文本框 77"/>
              <p:cNvSpPr txBox="1"/>
              <p:nvPr/>
            </p:nvSpPr>
            <p:spPr>
              <a:xfrm>
                <a:off x="2150310" y="4817447"/>
                <a:ext cx="1981859" cy="523220"/>
              </a:xfrm>
              <a:prstGeom prst="rect">
                <a:avLst/>
              </a:prstGeom>
              <a:noFill/>
            </p:spPr>
            <p:txBody>
              <a:bodyPr wrap="square" rtlCol="0">
                <a:spAutoFit/>
              </a:bodyPr>
              <a:lstStyle/>
              <a:p>
                <a:pPr algn="ctr"/>
                <a:r>
                  <a:rPr lang="zh-TW" altLang="en-US" sz="2800" dirty="0">
                    <a:solidFill>
                      <a:srgbClr val="22B4B9"/>
                    </a:solidFill>
                    <a:latin typeface="印品粗朗体" panose="02000000000000000000" pitchFamily="2" charset="-122"/>
                    <a:ea typeface="印品粗朗体" panose="02000000000000000000" pitchFamily="2" charset="-122"/>
                  </a:rPr>
                  <a:t>國一智</a:t>
                </a:r>
                <a:endParaRPr lang="zh-CN" altLang="en-US" sz="2800" dirty="0">
                  <a:solidFill>
                    <a:srgbClr val="22B4B9"/>
                  </a:solidFill>
                  <a:latin typeface="印品粗朗体" panose="02000000000000000000" pitchFamily="2" charset="-122"/>
                  <a:ea typeface="印品粗朗体" panose="02000000000000000000" pitchFamily="2" charset="-122"/>
                </a:endParaRPr>
              </a:p>
            </p:txBody>
          </p:sp>
          <p:sp>
            <p:nvSpPr>
              <p:cNvPr id="79" name="矩形 78"/>
              <p:cNvSpPr/>
              <p:nvPr/>
            </p:nvSpPr>
            <p:spPr>
              <a:xfrm>
                <a:off x="2150310" y="5340667"/>
                <a:ext cx="2195220" cy="458908"/>
              </a:xfrm>
              <a:prstGeom prst="rect">
                <a:avLst/>
              </a:prstGeom>
            </p:spPr>
            <p:txBody>
              <a:bodyPr wrap="square">
                <a:spAutoFit/>
              </a:bodyPr>
              <a:lstStyle/>
              <a:p>
                <a:pPr algn="ctr" fontAlgn="base">
                  <a:lnSpc>
                    <a:spcPct val="150000"/>
                  </a:lnSpc>
                  <a:spcBef>
                    <a:spcPct val="0"/>
                  </a:spcBef>
                  <a:spcAft>
                    <a:spcPct val="0"/>
                  </a:spcAft>
                </a:pPr>
                <a:r>
                  <a:rPr lang="zh-TW" altLang="en-US" dirty="0">
                    <a:solidFill>
                      <a:srgbClr val="273062"/>
                    </a:solidFill>
                    <a:latin typeface="印品天逸黑" panose="02000500000000000000" pitchFamily="2" charset="-122"/>
                    <a:ea typeface="印品天逸黑" panose="02000500000000000000" pitchFamily="2" charset="-122"/>
                    <a:cs typeface="+mn-ea"/>
                    <a:sym typeface="+mn-lt"/>
                  </a:rPr>
                  <a:t>陳妍昕</a:t>
                </a:r>
                <a:endParaRPr lang="en-US" altLang="zh-CN" dirty="0">
                  <a:solidFill>
                    <a:srgbClr val="273062"/>
                  </a:solidFill>
                  <a:latin typeface="印品天逸黑" panose="02000500000000000000" pitchFamily="2" charset="-122"/>
                  <a:ea typeface="印品天逸黑" panose="02000500000000000000" pitchFamily="2" charset="-122"/>
                  <a:cs typeface="+mn-ea"/>
                  <a:sym typeface="+mn-lt"/>
                </a:endParaRPr>
              </a:p>
            </p:txBody>
          </p:sp>
        </p:grpSp>
      </p:grpSp>
      <p:grpSp>
        <p:nvGrpSpPr>
          <p:cNvPr id="11" name="组合 10"/>
          <p:cNvGrpSpPr/>
          <p:nvPr/>
        </p:nvGrpSpPr>
        <p:grpSpPr>
          <a:xfrm>
            <a:off x="5250158" y="2670895"/>
            <a:ext cx="2195220" cy="3053012"/>
            <a:chOff x="6539205" y="2200276"/>
            <a:chExt cx="2195220" cy="3053012"/>
          </a:xfrm>
        </p:grpSpPr>
        <p:grpSp>
          <p:nvGrpSpPr>
            <p:cNvPr id="26" name="组合 25"/>
            <p:cNvGrpSpPr/>
            <p:nvPr/>
          </p:nvGrpSpPr>
          <p:grpSpPr>
            <a:xfrm>
              <a:off x="6844335" y="2200276"/>
              <a:ext cx="1584960" cy="1554480"/>
              <a:chOff x="1173480" y="2194560"/>
              <a:chExt cx="1584960" cy="1554480"/>
            </a:xfrm>
          </p:grpSpPr>
          <p:grpSp>
            <p:nvGrpSpPr>
              <p:cNvPr id="27" name="组合 26"/>
              <p:cNvGrpSpPr/>
              <p:nvPr/>
            </p:nvGrpSpPr>
            <p:grpSpPr>
              <a:xfrm>
                <a:off x="1173480" y="2194560"/>
                <a:ext cx="1584960" cy="1554480"/>
                <a:chOff x="960120" y="2087880"/>
                <a:chExt cx="1584960" cy="1554480"/>
              </a:xfrm>
            </p:grpSpPr>
            <p:sp>
              <p:nvSpPr>
                <p:cNvPr id="29" name="椭圆 28"/>
                <p:cNvSpPr/>
                <p:nvPr/>
              </p:nvSpPr>
              <p:spPr>
                <a:xfrm>
                  <a:off x="1036320" y="2133600"/>
                  <a:ext cx="1508760" cy="1508760"/>
                </a:xfrm>
                <a:prstGeom prst="ellipse">
                  <a:avLst/>
                </a:prstGeom>
                <a:solidFill>
                  <a:srgbClr val="934B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960120" y="2087880"/>
                  <a:ext cx="1508760" cy="1508760"/>
                </a:xfrm>
                <a:prstGeom prst="ellipse">
                  <a:avLst/>
                </a:prstGeom>
                <a:noFill/>
                <a:ln w="38100">
                  <a:solidFill>
                    <a:srgbClr val="5567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8" name="图片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03007" y="2437880"/>
                <a:ext cx="1449704" cy="1022118"/>
              </a:xfrm>
              <a:prstGeom prst="rect">
                <a:avLst/>
              </a:prstGeom>
            </p:spPr>
          </p:pic>
        </p:grpSp>
        <p:grpSp>
          <p:nvGrpSpPr>
            <p:cNvPr id="80" name="组合 79"/>
            <p:cNvGrpSpPr/>
            <p:nvPr/>
          </p:nvGrpSpPr>
          <p:grpSpPr>
            <a:xfrm>
              <a:off x="6539205" y="4271160"/>
              <a:ext cx="2195220" cy="982128"/>
              <a:chOff x="2150310" y="4817447"/>
              <a:chExt cx="2195220" cy="982128"/>
            </a:xfrm>
          </p:grpSpPr>
          <p:sp>
            <p:nvSpPr>
              <p:cNvPr id="81" name="文本框 80"/>
              <p:cNvSpPr txBox="1"/>
              <p:nvPr/>
            </p:nvSpPr>
            <p:spPr>
              <a:xfrm>
                <a:off x="2150310" y="4817447"/>
                <a:ext cx="1981859" cy="523220"/>
              </a:xfrm>
              <a:prstGeom prst="rect">
                <a:avLst/>
              </a:prstGeom>
              <a:noFill/>
            </p:spPr>
            <p:txBody>
              <a:bodyPr wrap="square" rtlCol="0">
                <a:spAutoFit/>
              </a:bodyPr>
              <a:lstStyle/>
              <a:p>
                <a:pPr algn="ctr"/>
                <a:r>
                  <a:rPr lang="zh-TW" altLang="en-US" sz="2800" dirty="0">
                    <a:solidFill>
                      <a:srgbClr val="22B4B9"/>
                    </a:solidFill>
                    <a:latin typeface="印品粗朗体" panose="02000000000000000000" pitchFamily="2" charset="-122"/>
                    <a:ea typeface="印品粗朗体" panose="02000000000000000000" pitchFamily="2" charset="-122"/>
                  </a:rPr>
                  <a:t>國一智</a:t>
                </a:r>
                <a:endParaRPr lang="zh-CN" altLang="en-US" sz="2800" dirty="0">
                  <a:solidFill>
                    <a:srgbClr val="22B4B9"/>
                  </a:solidFill>
                  <a:latin typeface="印品粗朗体" panose="02000000000000000000" pitchFamily="2" charset="-122"/>
                  <a:ea typeface="印品粗朗体" panose="02000000000000000000" pitchFamily="2" charset="-122"/>
                </a:endParaRPr>
              </a:p>
            </p:txBody>
          </p:sp>
          <p:sp>
            <p:nvSpPr>
              <p:cNvPr id="82" name="矩形 81"/>
              <p:cNvSpPr/>
              <p:nvPr/>
            </p:nvSpPr>
            <p:spPr>
              <a:xfrm>
                <a:off x="2150310" y="5340667"/>
                <a:ext cx="2195220" cy="458908"/>
              </a:xfrm>
              <a:prstGeom prst="rect">
                <a:avLst/>
              </a:prstGeom>
            </p:spPr>
            <p:txBody>
              <a:bodyPr wrap="square">
                <a:spAutoFit/>
              </a:bodyPr>
              <a:lstStyle/>
              <a:p>
                <a:pPr algn="ctr" fontAlgn="base">
                  <a:lnSpc>
                    <a:spcPct val="150000"/>
                  </a:lnSpc>
                  <a:spcBef>
                    <a:spcPct val="0"/>
                  </a:spcBef>
                  <a:spcAft>
                    <a:spcPct val="0"/>
                  </a:spcAft>
                </a:pPr>
                <a:r>
                  <a:rPr lang="zh-TW" altLang="en-US" dirty="0">
                    <a:solidFill>
                      <a:srgbClr val="273062"/>
                    </a:solidFill>
                    <a:latin typeface="印品天逸黑" panose="02000500000000000000" pitchFamily="2" charset="-122"/>
                    <a:ea typeface="印品天逸黑" panose="02000500000000000000" pitchFamily="2" charset="-122"/>
                    <a:cs typeface="+mn-ea"/>
                    <a:sym typeface="+mn-lt"/>
                  </a:rPr>
                  <a:t>劉奇鑫</a:t>
                </a:r>
                <a:endParaRPr lang="en-US" altLang="zh-CN" dirty="0">
                  <a:solidFill>
                    <a:srgbClr val="273062"/>
                  </a:solidFill>
                  <a:latin typeface="印品天逸黑" panose="02000500000000000000" pitchFamily="2" charset="-122"/>
                  <a:ea typeface="印品天逸黑" panose="02000500000000000000" pitchFamily="2" charset="-122"/>
                  <a:cs typeface="+mn-ea"/>
                  <a:sym typeface="+mn-lt"/>
                </a:endParaRPr>
              </a:p>
            </p:txBody>
          </p:sp>
        </p:grpSp>
      </p:grpSp>
      <p:grpSp>
        <p:nvGrpSpPr>
          <p:cNvPr id="12" name="组合 11"/>
          <p:cNvGrpSpPr/>
          <p:nvPr/>
        </p:nvGrpSpPr>
        <p:grpSpPr>
          <a:xfrm>
            <a:off x="9232381" y="1999292"/>
            <a:ext cx="2195220" cy="3053012"/>
            <a:chOff x="9040176" y="2200276"/>
            <a:chExt cx="2195220" cy="3053012"/>
          </a:xfrm>
        </p:grpSpPr>
        <p:grpSp>
          <p:nvGrpSpPr>
            <p:cNvPr id="34" name="组合 33"/>
            <p:cNvGrpSpPr/>
            <p:nvPr/>
          </p:nvGrpSpPr>
          <p:grpSpPr>
            <a:xfrm>
              <a:off x="9345306" y="2200276"/>
              <a:ext cx="1584960" cy="1554480"/>
              <a:chOff x="1173480" y="2194560"/>
              <a:chExt cx="1584960" cy="1554480"/>
            </a:xfrm>
          </p:grpSpPr>
          <p:grpSp>
            <p:nvGrpSpPr>
              <p:cNvPr id="35" name="组合 34"/>
              <p:cNvGrpSpPr/>
              <p:nvPr/>
            </p:nvGrpSpPr>
            <p:grpSpPr>
              <a:xfrm>
                <a:off x="1173480" y="2194560"/>
                <a:ext cx="1584960" cy="1554480"/>
                <a:chOff x="960120" y="2087880"/>
                <a:chExt cx="1584960" cy="1554480"/>
              </a:xfrm>
            </p:grpSpPr>
            <p:sp>
              <p:nvSpPr>
                <p:cNvPr id="37" name="椭圆 36"/>
                <p:cNvSpPr/>
                <p:nvPr/>
              </p:nvSpPr>
              <p:spPr>
                <a:xfrm>
                  <a:off x="1036320" y="2133600"/>
                  <a:ext cx="1508760" cy="150876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960120" y="2087880"/>
                  <a:ext cx="1508760" cy="1508760"/>
                </a:xfrm>
                <a:prstGeom prst="ellipse">
                  <a:avLst/>
                </a:prstGeom>
                <a:noFill/>
                <a:ln w="38100">
                  <a:solidFill>
                    <a:srgbClr val="5567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6" name="图片 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03007" y="2437880"/>
                <a:ext cx="1449704" cy="1022117"/>
              </a:xfrm>
              <a:prstGeom prst="rect">
                <a:avLst/>
              </a:prstGeom>
            </p:spPr>
          </p:pic>
        </p:grpSp>
        <p:grpSp>
          <p:nvGrpSpPr>
            <p:cNvPr id="83" name="组合 82"/>
            <p:cNvGrpSpPr/>
            <p:nvPr/>
          </p:nvGrpSpPr>
          <p:grpSpPr>
            <a:xfrm>
              <a:off x="9040176" y="4271160"/>
              <a:ext cx="2195220" cy="982128"/>
              <a:chOff x="2150310" y="4817447"/>
              <a:chExt cx="2195220" cy="982128"/>
            </a:xfrm>
          </p:grpSpPr>
          <p:sp>
            <p:nvSpPr>
              <p:cNvPr id="84" name="文本框 83"/>
              <p:cNvSpPr txBox="1"/>
              <p:nvPr/>
            </p:nvSpPr>
            <p:spPr>
              <a:xfrm>
                <a:off x="2150310" y="4817447"/>
                <a:ext cx="1981859" cy="523220"/>
              </a:xfrm>
              <a:prstGeom prst="rect">
                <a:avLst/>
              </a:prstGeom>
              <a:noFill/>
            </p:spPr>
            <p:txBody>
              <a:bodyPr wrap="square" rtlCol="0">
                <a:spAutoFit/>
              </a:bodyPr>
              <a:lstStyle/>
              <a:p>
                <a:pPr algn="ctr"/>
                <a:r>
                  <a:rPr lang="zh-TW" altLang="en-US" sz="2800" dirty="0">
                    <a:solidFill>
                      <a:srgbClr val="22B4B9"/>
                    </a:solidFill>
                    <a:latin typeface="印品粗朗体" panose="02000000000000000000" pitchFamily="2" charset="-122"/>
                    <a:ea typeface="印品粗朗体" panose="02000000000000000000" pitchFamily="2" charset="-122"/>
                  </a:rPr>
                  <a:t>國一智</a:t>
                </a:r>
                <a:endParaRPr lang="zh-CN" altLang="en-US" sz="2800" dirty="0">
                  <a:solidFill>
                    <a:srgbClr val="22B4B9"/>
                  </a:solidFill>
                  <a:latin typeface="印品粗朗体" panose="02000000000000000000" pitchFamily="2" charset="-122"/>
                  <a:ea typeface="印品粗朗体" panose="02000000000000000000" pitchFamily="2" charset="-122"/>
                </a:endParaRPr>
              </a:p>
            </p:txBody>
          </p:sp>
          <p:sp>
            <p:nvSpPr>
              <p:cNvPr id="85" name="矩形 84"/>
              <p:cNvSpPr/>
              <p:nvPr/>
            </p:nvSpPr>
            <p:spPr>
              <a:xfrm>
                <a:off x="2150310" y="5340667"/>
                <a:ext cx="2195220" cy="458908"/>
              </a:xfrm>
              <a:prstGeom prst="rect">
                <a:avLst/>
              </a:prstGeom>
            </p:spPr>
            <p:txBody>
              <a:bodyPr wrap="square">
                <a:spAutoFit/>
              </a:bodyPr>
              <a:lstStyle/>
              <a:p>
                <a:pPr algn="ctr" fontAlgn="base">
                  <a:lnSpc>
                    <a:spcPct val="150000"/>
                  </a:lnSpc>
                  <a:spcBef>
                    <a:spcPct val="0"/>
                  </a:spcBef>
                  <a:spcAft>
                    <a:spcPct val="0"/>
                  </a:spcAft>
                </a:pPr>
                <a:r>
                  <a:rPr lang="zh-TW" altLang="en-US" dirty="0">
                    <a:solidFill>
                      <a:srgbClr val="273062"/>
                    </a:solidFill>
                    <a:latin typeface="印品天逸黑" panose="02000500000000000000" pitchFamily="2" charset="-122"/>
                    <a:ea typeface="印品天逸黑" panose="02000500000000000000" pitchFamily="2" charset="-122"/>
                    <a:cs typeface="+mn-ea"/>
                    <a:sym typeface="+mn-lt"/>
                  </a:rPr>
                  <a:t>陳重光</a:t>
                </a:r>
                <a:endParaRPr lang="en-US" altLang="zh-CN" dirty="0">
                  <a:solidFill>
                    <a:srgbClr val="273062"/>
                  </a:solidFill>
                  <a:latin typeface="印品天逸黑" panose="02000500000000000000" pitchFamily="2" charset="-122"/>
                  <a:ea typeface="印品天逸黑" panose="02000500000000000000" pitchFamily="2" charset="-122"/>
                  <a:cs typeface="+mn-ea"/>
                  <a:sym typeface="+mn-lt"/>
                </a:endParaRPr>
              </a:p>
            </p:txBody>
          </p:sp>
        </p:grpSp>
      </p:grpSp>
      <p:sp>
        <p:nvSpPr>
          <p:cNvPr id="87" name="TextBox 86"/>
          <p:cNvSpPr txBox="1"/>
          <p:nvPr/>
        </p:nvSpPr>
        <p:spPr>
          <a:xfrm>
            <a:off x="1309993" y="6726240"/>
            <a:ext cx="1800200" cy="123111"/>
          </a:xfrm>
          <a:prstGeom prst="rect">
            <a:avLst/>
          </a:prstGeom>
          <a:noFill/>
        </p:spPr>
        <p:txBody>
          <a:bodyPr wrap="square" rtlCol="0">
            <a:spAutoFit/>
          </a:bodyPr>
          <a:lstStyle/>
          <a:p>
            <a:pPr>
              <a:lnSpc>
                <a:spcPct val="200000"/>
              </a:lnSpc>
            </a:pPr>
            <a:r>
              <a:rPr lang="en-US" altLang="zh-CN" sz="100" dirty="0">
                <a:solidFill>
                  <a:schemeClr val="bg1"/>
                </a:solidFill>
                <a:latin typeface="微软雅黑" panose="020B0503020204020204" pitchFamily="34" charset="-122"/>
                <a:ea typeface="微软雅黑" panose="020B0503020204020204" pitchFamily="34" charset="-122"/>
              </a:rPr>
              <a:t>PPT</a:t>
            </a:r>
            <a:r>
              <a:rPr lang="zh-CN" altLang="en-US" sz="100" dirty="0">
                <a:solidFill>
                  <a:schemeClr val="bg1"/>
                </a:solidFill>
                <a:latin typeface="微软雅黑" panose="020B0503020204020204" pitchFamily="34" charset="-122"/>
                <a:ea typeface="微软雅黑" panose="020B0503020204020204" pitchFamily="34" charset="-122"/>
              </a:rPr>
              <a:t>模板 </a:t>
            </a:r>
            <a:r>
              <a:rPr lang="en-US" altLang="zh-CN" sz="100" dirty="0">
                <a:solidFill>
                  <a:schemeClr val="bg1"/>
                </a:solidFill>
                <a:latin typeface="微软雅黑" panose="020B0503020204020204" pitchFamily="34" charset="-122"/>
                <a:ea typeface="微软雅黑" panose="020B0503020204020204" pitchFamily="34" charset="-122"/>
              </a:rPr>
              <a:t>http://www.1ppt.com/moban/</a:t>
            </a:r>
            <a:r>
              <a:rPr lang="zh-CN" altLang="en-US" sz="100" dirty="0">
                <a:solidFill>
                  <a:schemeClr val="bg1"/>
                </a:solidFill>
                <a:latin typeface="微软雅黑" panose="020B0503020204020204" pitchFamily="34" charset="-122"/>
                <a:ea typeface="微软雅黑" panose="020B0503020204020204" pitchFamily="34" charset="-122"/>
              </a:rPr>
              <a:t> </a:t>
            </a:r>
            <a:endParaRPr lang="en-US" altLang="zh-CN" sz="100" dirty="0">
              <a:solidFill>
                <a:schemeClr val="bg1"/>
              </a:solidFill>
              <a:latin typeface="微软雅黑" panose="020B0503020204020204" pitchFamily="34" charset="-122"/>
              <a:ea typeface="微软雅黑" panose="020B0503020204020204" pitchFamily="34" charset="-122"/>
            </a:endParaRPr>
          </a:p>
        </p:txBody>
      </p:sp>
      <p:grpSp>
        <p:nvGrpSpPr>
          <p:cNvPr id="86" name="组合 7">
            <a:extLst>
              <a:ext uri="{FF2B5EF4-FFF2-40B4-BE49-F238E27FC236}">
                <a16:creationId xmlns:a16="http://schemas.microsoft.com/office/drawing/2014/main" id="{5DE6585A-7756-494C-A41A-5D6F8C88584B}"/>
              </a:ext>
            </a:extLst>
          </p:cNvPr>
          <p:cNvGrpSpPr/>
          <p:nvPr/>
        </p:nvGrpSpPr>
        <p:grpSpPr>
          <a:xfrm>
            <a:off x="3580848" y="150461"/>
            <a:ext cx="5413609" cy="1573320"/>
            <a:chOff x="3580848" y="-78139"/>
            <a:chExt cx="5413609" cy="1573320"/>
          </a:xfrm>
        </p:grpSpPr>
        <p:grpSp>
          <p:nvGrpSpPr>
            <p:cNvPr id="88" name="组合 8">
              <a:extLst>
                <a:ext uri="{FF2B5EF4-FFF2-40B4-BE49-F238E27FC236}">
                  <a16:creationId xmlns:a16="http://schemas.microsoft.com/office/drawing/2014/main" id="{6DC66438-694B-4E00-A786-8BC6F6F41020}"/>
                </a:ext>
              </a:extLst>
            </p:cNvPr>
            <p:cNvGrpSpPr/>
            <p:nvPr/>
          </p:nvGrpSpPr>
          <p:grpSpPr>
            <a:xfrm>
              <a:off x="3580848" y="-78139"/>
              <a:ext cx="5413609" cy="1573320"/>
              <a:chOff x="3580848" y="-78139"/>
              <a:chExt cx="5413609" cy="1573320"/>
            </a:xfrm>
          </p:grpSpPr>
          <p:pic>
            <p:nvPicPr>
              <p:cNvPr id="99" name="图片 19">
                <a:extLst>
                  <a:ext uri="{FF2B5EF4-FFF2-40B4-BE49-F238E27FC236}">
                    <a16:creationId xmlns:a16="http://schemas.microsoft.com/office/drawing/2014/main" id="{E574383B-2D29-4A71-AFA3-B14D0C0BEEF9}"/>
                  </a:ext>
                </a:extLst>
              </p:cNvPr>
              <p:cNvPicPr>
                <a:picLocks noChangeAspect="1"/>
              </p:cNvPicPr>
              <p:nvPr/>
            </p:nvPicPr>
            <p:blipFill>
              <a:blip r:embed="rId7"/>
              <a:stretch>
                <a:fillRect/>
              </a:stretch>
            </p:blipFill>
            <p:spPr>
              <a:xfrm>
                <a:off x="3580848" y="70030"/>
                <a:ext cx="1461428" cy="1425151"/>
              </a:xfrm>
              <a:prstGeom prst="rect">
                <a:avLst/>
              </a:prstGeom>
            </p:spPr>
          </p:pic>
          <p:pic>
            <p:nvPicPr>
              <p:cNvPr id="100" name="图片 20">
                <a:extLst>
                  <a:ext uri="{FF2B5EF4-FFF2-40B4-BE49-F238E27FC236}">
                    <a16:creationId xmlns:a16="http://schemas.microsoft.com/office/drawing/2014/main" id="{3664D883-8D20-4C46-A5C9-E4171AA5A31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96112" y="-78139"/>
                <a:ext cx="1998345" cy="1408939"/>
              </a:xfrm>
              <a:prstGeom prst="rect">
                <a:avLst/>
              </a:prstGeom>
            </p:spPr>
          </p:pic>
        </p:grpSp>
        <p:grpSp>
          <p:nvGrpSpPr>
            <p:cNvPr id="89" name="组合 9">
              <a:extLst>
                <a:ext uri="{FF2B5EF4-FFF2-40B4-BE49-F238E27FC236}">
                  <a16:creationId xmlns:a16="http://schemas.microsoft.com/office/drawing/2014/main" id="{ADAD2D0A-4904-4C73-9647-1322596C0BCB}"/>
                </a:ext>
              </a:extLst>
            </p:cNvPr>
            <p:cNvGrpSpPr/>
            <p:nvPr/>
          </p:nvGrpSpPr>
          <p:grpSpPr>
            <a:xfrm>
              <a:off x="4800928" y="309946"/>
              <a:ext cx="2835887" cy="789045"/>
              <a:chOff x="4618048" y="1578948"/>
              <a:chExt cx="2835887" cy="789045"/>
            </a:xfrm>
          </p:grpSpPr>
          <p:grpSp>
            <p:nvGrpSpPr>
              <p:cNvPr id="90" name="组合 10">
                <a:extLst>
                  <a:ext uri="{FF2B5EF4-FFF2-40B4-BE49-F238E27FC236}">
                    <a16:creationId xmlns:a16="http://schemas.microsoft.com/office/drawing/2014/main" id="{682157BA-F15F-49F1-B2FE-FE6C81959984}"/>
                  </a:ext>
                </a:extLst>
              </p:cNvPr>
              <p:cNvGrpSpPr/>
              <p:nvPr/>
            </p:nvGrpSpPr>
            <p:grpSpPr>
              <a:xfrm>
                <a:off x="4691062" y="1578948"/>
                <a:ext cx="2579370" cy="789045"/>
                <a:chOff x="5055870" y="2121795"/>
                <a:chExt cx="2579370" cy="789045"/>
              </a:xfrm>
            </p:grpSpPr>
            <p:sp>
              <p:nvSpPr>
                <p:cNvPr id="92" name="流程图: 终止 12">
                  <a:extLst>
                    <a:ext uri="{FF2B5EF4-FFF2-40B4-BE49-F238E27FC236}">
                      <a16:creationId xmlns:a16="http://schemas.microsoft.com/office/drawing/2014/main" id="{F933C073-2A93-45DA-8EF1-9928C805DE5F}"/>
                    </a:ext>
                  </a:extLst>
                </p:cNvPr>
                <p:cNvSpPr/>
                <p:nvPr/>
              </p:nvSpPr>
              <p:spPr>
                <a:xfrm>
                  <a:off x="5204460" y="2278070"/>
                  <a:ext cx="2430780" cy="632770"/>
                </a:xfrm>
                <a:prstGeom prst="flowChartTerminator">
                  <a:avLst/>
                </a:prstGeom>
                <a:solidFill>
                  <a:srgbClr val="FD8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3" name="组合 13">
                  <a:extLst>
                    <a:ext uri="{FF2B5EF4-FFF2-40B4-BE49-F238E27FC236}">
                      <a16:creationId xmlns:a16="http://schemas.microsoft.com/office/drawing/2014/main" id="{19A6FB97-DA57-4FBE-B67B-B3404225BAFB}"/>
                    </a:ext>
                  </a:extLst>
                </p:cNvPr>
                <p:cNvGrpSpPr/>
                <p:nvPr/>
              </p:nvGrpSpPr>
              <p:grpSpPr>
                <a:xfrm>
                  <a:off x="5055870" y="2121795"/>
                  <a:ext cx="2430780" cy="632770"/>
                  <a:chOff x="5055870" y="2121795"/>
                  <a:chExt cx="2430780" cy="632770"/>
                </a:xfrm>
              </p:grpSpPr>
              <p:grpSp>
                <p:nvGrpSpPr>
                  <p:cNvPr id="94" name="组合 14">
                    <a:extLst>
                      <a:ext uri="{FF2B5EF4-FFF2-40B4-BE49-F238E27FC236}">
                        <a16:creationId xmlns:a16="http://schemas.microsoft.com/office/drawing/2014/main" id="{11003EFB-A770-47B0-8C96-68C59B995141}"/>
                      </a:ext>
                    </a:extLst>
                  </p:cNvPr>
                  <p:cNvGrpSpPr/>
                  <p:nvPr/>
                </p:nvGrpSpPr>
                <p:grpSpPr>
                  <a:xfrm>
                    <a:off x="5055870" y="2121795"/>
                    <a:ext cx="2430780" cy="632770"/>
                    <a:chOff x="5055870" y="2121795"/>
                    <a:chExt cx="2430780" cy="632770"/>
                  </a:xfrm>
                </p:grpSpPr>
                <p:sp>
                  <p:nvSpPr>
                    <p:cNvPr id="97" name="任意多边形 17">
                      <a:extLst>
                        <a:ext uri="{FF2B5EF4-FFF2-40B4-BE49-F238E27FC236}">
                          <a16:creationId xmlns:a16="http://schemas.microsoft.com/office/drawing/2014/main" id="{BBD7D870-2B04-4515-893B-DD1D1EA4BC70}"/>
                        </a:ext>
                      </a:extLst>
                    </p:cNvPr>
                    <p:cNvSpPr/>
                    <p:nvPr/>
                  </p:nvSpPr>
                  <p:spPr>
                    <a:xfrm>
                      <a:off x="5055870" y="2121795"/>
                      <a:ext cx="1344930" cy="632770"/>
                    </a:xfrm>
                    <a:custGeom>
                      <a:avLst/>
                      <a:gdLst>
                        <a:gd name="connsiteX0" fmla="*/ 391063 w 1344930"/>
                        <a:gd name="connsiteY0" fmla="*/ 0 h 632770"/>
                        <a:gd name="connsiteX1" fmla="*/ 1344930 w 1344930"/>
                        <a:gd name="connsiteY1" fmla="*/ 0 h 632770"/>
                        <a:gd name="connsiteX2" fmla="*/ 1344930 w 1344930"/>
                        <a:gd name="connsiteY2" fmla="*/ 632770 h 632770"/>
                        <a:gd name="connsiteX3" fmla="*/ 391063 w 1344930"/>
                        <a:gd name="connsiteY3" fmla="*/ 632770 h 632770"/>
                        <a:gd name="connsiteX4" fmla="*/ 0 w 1344930"/>
                        <a:gd name="connsiteY4" fmla="*/ 316385 h 632770"/>
                        <a:gd name="connsiteX5" fmla="*/ 391063 w 1344930"/>
                        <a:gd name="connsiteY5" fmla="*/ 0 h 632770"/>
                        <a:gd name="connsiteX0" fmla="*/ 1344930 w 1436370"/>
                        <a:gd name="connsiteY0" fmla="*/ 632770 h 724210"/>
                        <a:gd name="connsiteX1" fmla="*/ 391063 w 1436370"/>
                        <a:gd name="connsiteY1" fmla="*/ 632770 h 724210"/>
                        <a:gd name="connsiteX2" fmla="*/ 0 w 1436370"/>
                        <a:gd name="connsiteY2" fmla="*/ 316385 h 724210"/>
                        <a:gd name="connsiteX3" fmla="*/ 391063 w 1436370"/>
                        <a:gd name="connsiteY3" fmla="*/ 0 h 724210"/>
                        <a:gd name="connsiteX4" fmla="*/ 1344930 w 1436370"/>
                        <a:gd name="connsiteY4" fmla="*/ 0 h 724210"/>
                        <a:gd name="connsiteX5" fmla="*/ 1436370 w 1436370"/>
                        <a:gd name="connsiteY5" fmla="*/ 724210 h 724210"/>
                        <a:gd name="connsiteX0" fmla="*/ 1344930 w 1344930"/>
                        <a:gd name="connsiteY0" fmla="*/ 632770 h 632770"/>
                        <a:gd name="connsiteX1" fmla="*/ 391063 w 1344930"/>
                        <a:gd name="connsiteY1" fmla="*/ 632770 h 632770"/>
                        <a:gd name="connsiteX2" fmla="*/ 0 w 1344930"/>
                        <a:gd name="connsiteY2" fmla="*/ 316385 h 632770"/>
                        <a:gd name="connsiteX3" fmla="*/ 391063 w 1344930"/>
                        <a:gd name="connsiteY3" fmla="*/ 0 h 632770"/>
                        <a:gd name="connsiteX4" fmla="*/ 1344930 w 1344930"/>
                        <a:gd name="connsiteY4" fmla="*/ 0 h 632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4930" h="632770">
                          <a:moveTo>
                            <a:pt x="1344930" y="632770"/>
                          </a:moveTo>
                          <a:lnTo>
                            <a:pt x="391063" y="632770"/>
                          </a:lnTo>
                          <a:cubicBezTo>
                            <a:pt x="175106" y="632770"/>
                            <a:pt x="0" y="491129"/>
                            <a:pt x="0" y="316385"/>
                          </a:cubicBezTo>
                          <a:cubicBezTo>
                            <a:pt x="0" y="141641"/>
                            <a:pt x="175106" y="0"/>
                            <a:pt x="391063" y="0"/>
                          </a:cubicBezTo>
                          <a:lnTo>
                            <a:pt x="1344930" y="0"/>
                          </a:lnTo>
                        </a:path>
                      </a:pathLst>
                    </a:custGeom>
                    <a:noFill/>
                    <a:ln w="38100">
                      <a:solidFill>
                        <a:srgbClr val="2730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8" name="任意多边形 18">
                      <a:extLst>
                        <a:ext uri="{FF2B5EF4-FFF2-40B4-BE49-F238E27FC236}">
                          <a16:creationId xmlns:a16="http://schemas.microsoft.com/office/drawing/2014/main" id="{C95B654E-063E-4531-92CD-7D47DD1D656B}"/>
                        </a:ext>
                      </a:extLst>
                    </p:cNvPr>
                    <p:cNvSpPr/>
                    <p:nvPr/>
                  </p:nvSpPr>
                  <p:spPr>
                    <a:xfrm>
                      <a:off x="6842760" y="2121795"/>
                      <a:ext cx="643890" cy="632770"/>
                    </a:xfrm>
                    <a:custGeom>
                      <a:avLst/>
                      <a:gdLst>
                        <a:gd name="connsiteX0" fmla="*/ 0 w 643890"/>
                        <a:gd name="connsiteY0" fmla="*/ 0 h 632770"/>
                        <a:gd name="connsiteX1" fmla="*/ 252827 w 643890"/>
                        <a:gd name="connsiteY1" fmla="*/ 0 h 632770"/>
                        <a:gd name="connsiteX2" fmla="*/ 643890 w 643890"/>
                        <a:gd name="connsiteY2" fmla="*/ 316385 h 632770"/>
                        <a:gd name="connsiteX3" fmla="*/ 252827 w 643890"/>
                        <a:gd name="connsiteY3" fmla="*/ 632770 h 632770"/>
                        <a:gd name="connsiteX4" fmla="*/ 0 w 643890"/>
                        <a:gd name="connsiteY4" fmla="*/ 632770 h 632770"/>
                        <a:gd name="connsiteX5" fmla="*/ 0 w 643890"/>
                        <a:gd name="connsiteY5" fmla="*/ 0 h 632770"/>
                        <a:gd name="connsiteX0" fmla="*/ 0 w 643890"/>
                        <a:gd name="connsiteY0" fmla="*/ 632770 h 724210"/>
                        <a:gd name="connsiteX1" fmla="*/ 0 w 643890"/>
                        <a:gd name="connsiteY1" fmla="*/ 0 h 724210"/>
                        <a:gd name="connsiteX2" fmla="*/ 252827 w 643890"/>
                        <a:gd name="connsiteY2" fmla="*/ 0 h 724210"/>
                        <a:gd name="connsiteX3" fmla="*/ 643890 w 643890"/>
                        <a:gd name="connsiteY3" fmla="*/ 316385 h 724210"/>
                        <a:gd name="connsiteX4" fmla="*/ 252827 w 643890"/>
                        <a:gd name="connsiteY4" fmla="*/ 632770 h 724210"/>
                        <a:gd name="connsiteX5" fmla="*/ 91440 w 643890"/>
                        <a:gd name="connsiteY5" fmla="*/ 724210 h 724210"/>
                        <a:gd name="connsiteX0" fmla="*/ 0 w 643890"/>
                        <a:gd name="connsiteY0" fmla="*/ 632770 h 632770"/>
                        <a:gd name="connsiteX1" fmla="*/ 0 w 643890"/>
                        <a:gd name="connsiteY1" fmla="*/ 0 h 632770"/>
                        <a:gd name="connsiteX2" fmla="*/ 252827 w 643890"/>
                        <a:gd name="connsiteY2" fmla="*/ 0 h 632770"/>
                        <a:gd name="connsiteX3" fmla="*/ 643890 w 643890"/>
                        <a:gd name="connsiteY3" fmla="*/ 316385 h 632770"/>
                        <a:gd name="connsiteX4" fmla="*/ 252827 w 643890"/>
                        <a:gd name="connsiteY4" fmla="*/ 632770 h 632770"/>
                        <a:gd name="connsiteX0" fmla="*/ 0 w 643890"/>
                        <a:gd name="connsiteY0" fmla="*/ 0 h 632770"/>
                        <a:gd name="connsiteX1" fmla="*/ 252827 w 643890"/>
                        <a:gd name="connsiteY1" fmla="*/ 0 h 632770"/>
                        <a:gd name="connsiteX2" fmla="*/ 643890 w 643890"/>
                        <a:gd name="connsiteY2" fmla="*/ 316385 h 632770"/>
                        <a:gd name="connsiteX3" fmla="*/ 252827 w 643890"/>
                        <a:gd name="connsiteY3" fmla="*/ 632770 h 632770"/>
                      </a:gdLst>
                      <a:ahLst/>
                      <a:cxnLst>
                        <a:cxn ang="0">
                          <a:pos x="connsiteX0" y="connsiteY0"/>
                        </a:cxn>
                        <a:cxn ang="0">
                          <a:pos x="connsiteX1" y="connsiteY1"/>
                        </a:cxn>
                        <a:cxn ang="0">
                          <a:pos x="connsiteX2" y="connsiteY2"/>
                        </a:cxn>
                        <a:cxn ang="0">
                          <a:pos x="connsiteX3" y="connsiteY3"/>
                        </a:cxn>
                      </a:cxnLst>
                      <a:rect l="l" t="t" r="r" b="b"/>
                      <a:pathLst>
                        <a:path w="643890" h="632770">
                          <a:moveTo>
                            <a:pt x="0" y="0"/>
                          </a:moveTo>
                          <a:lnTo>
                            <a:pt x="252827" y="0"/>
                          </a:lnTo>
                          <a:cubicBezTo>
                            <a:pt x="468784" y="0"/>
                            <a:pt x="643890" y="141641"/>
                            <a:pt x="643890" y="316385"/>
                          </a:cubicBezTo>
                          <a:cubicBezTo>
                            <a:pt x="643890" y="491129"/>
                            <a:pt x="468784" y="632770"/>
                            <a:pt x="252827" y="632770"/>
                          </a:cubicBezTo>
                        </a:path>
                      </a:pathLst>
                    </a:custGeom>
                    <a:noFill/>
                    <a:ln w="38100">
                      <a:solidFill>
                        <a:srgbClr val="2730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cxnSp>
                <p:nvCxnSpPr>
                  <p:cNvPr id="95" name="直接连接符 15">
                    <a:extLst>
                      <a:ext uri="{FF2B5EF4-FFF2-40B4-BE49-F238E27FC236}">
                        <a16:creationId xmlns:a16="http://schemas.microsoft.com/office/drawing/2014/main" id="{9EF445C1-1A97-440E-BE8C-7F691E94FA47}"/>
                      </a:ext>
                    </a:extLst>
                  </p:cNvPr>
                  <p:cNvCxnSpPr/>
                  <p:nvPr/>
                </p:nvCxnSpPr>
                <p:spPr>
                  <a:xfrm>
                    <a:off x="6480881" y="2121795"/>
                    <a:ext cx="255199" cy="0"/>
                  </a:xfrm>
                  <a:prstGeom prst="line">
                    <a:avLst/>
                  </a:prstGeom>
                  <a:ln w="38100" cap="rnd">
                    <a:solidFill>
                      <a:srgbClr val="2A3364"/>
                    </a:solidFill>
                  </a:ln>
                </p:spPr>
                <p:style>
                  <a:lnRef idx="1">
                    <a:schemeClr val="accent1"/>
                  </a:lnRef>
                  <a:fillRef idx="0">
                    <a:schemeClr val="accent1"/>
                  </a:fillRef>
                  <a:effectRef idx="0">
                    <a:schemeClr val="accent1"/>
                  </a:effectRef>
                  <a:fontRef idx="minor">
                    <a:schemeClr val="tx1"/>
                  </a:fontRef>
                </p:style>
              </p:cxnSp>
              <p:cxnSp>
                <p:nvCxnSpPr>
                  <p:cNvPr id="96" name="直接连接符 16">
                    <a:extLst>
                      <a:ext uri="{FF2B5EF4-FFF2-40B4-BE49-F238E27FC236}">
                        <a16:creationId xmlns:a16="http://schemas.microsoft.com/office/drawing/2014/main" id="{14AD63BA-0599-45C6-9B3A-CF484DDDC1FD}"/>
                      </a:ext>
                    </a:extLst>
                  </p:cNvPr>
                  <p:cNvCxnSpPr/>
                  <p:nvPr/>
                </p:nvCxnSpPr>
                <p:spPr>
                  <a:xfrm>
                    <a:off x="6526601" y="2754565"/>
                    <a:ext cx="514279" cy="0"/>
                  </a:xfrm>
                  <a:prstGeom prst="line">
                    <a:avLst/>
                  </a:prstGeom>
                  <a:ln w="38100" cap="rnd">
                    <a:solidFill>
                      <a:srgbClr val="2A3364"/>
                    </a:solidFill>
                  </a:ln>
                </p:spPr>
                <p:style>
                  <a:lnRef idx="1">
                    <a:schemeClr val="accent1"/>
                  </a:lnRef>
                  <a:fillRef idx="0">
                    <a:schemeClr val="accent1"/>
                  </a:fillRef>
                  <a:effectRef idx="0">
                    <a:schemeClr val="accent1"/>
                  </a:effectRef>
                  <a:fontRef idx="minor">
                    <a:schemeClr val="tx1"/>
                  </a:fontRef>
                </p:style>
              </p:cxnSp>
            </p:grpSp>
          </p:grpSp>
          <p:sp>
            <p:nvSpPr>
              <p:cNvPr id="91" name="文本框 11">
                <a:extLst>
                  <a:ext uri="{FF2B5EF4-FFF2-40B4-BE49-F238E27FC236}">
                    <a16:creationId xmlns:a16="http://schemas.microsoft.com/office/drawing/2014/main" id="{CCC2CA18-BF52-488A-9BC7-4E1FCC0A4B7A}"/>
                  </a:ext>
                </a:extLst>
              </p:cNvPr>
              <p:cNvSpPr txBox="1"/>
              <p:nvPr/>
            </p:nvSpPr>
            <p:spPr>
              <a:xfrm>
                <a:off x="4618048" y="1653010"/>
                <a:ext cx="2835887" cy="584775"/>
              </a:xfrm>
              <a:prstGeom prst="rect">
                <a:avLst/>
              </a:prstGeom>
              <a:noFill/>
            </p:spPr>
            <p:txBody>
              <a:bodyPr wrap="square" rtlCol="0">
                <a:spAutoFit/>
              </a:bodyPr>
              <a:lstStyle/>
              <a:p>
                <a:pPr algn="ctr"/>
                <a:r>
                  <a:rPr lang="zh-TW" altLang="en-US" sz="3200" dirty="0">
                    <a:solidFill>
                      <a:schemeClr val="bg1"/>
                    </a:solidFill>
                    <a:latin typeface="印品粗朗体" panose="02000000000000000000" pitchFamily="2" charset="-122"/>
                    <a:ea typeface="印品粗朗体" panose="02000000000000000000" pitchFamily="2" charset="-122"/>
                  </a:rPr>
                  <a:t>社團成員</a:t>
                </a:r>
                <a:endParaRPr lang="zh-CN" altLang="en-US" sz="3200" dirty="0">
                  <a:solidFill>
                    <a:schemeClr val="bg1"/>
                  </a:solidFill>
                  <a:latin typeface="印品粗朗体" panose="02000000000000000000" pitchFamily="2" charset="-122"/>
                  <a:ea typeface="印品粗朗体" panose="02000000000000000000" pitchFamily="2" charset="-122"/>
                </a:endParaRPr>
              </a:p>
            </p:txBody>
          </p:sp>
        </p:grpSp>
      </p:grpSp>
      <p:sp>
        <p:nvSpPr>
          <p:cNvPr id="6" name="日期版面配置區 5">
            <a:extLst>
              <a:ext uri="{FF2B5EF4-FFF2-40B4-BE49-F238E27FC236}">
                <a16:creationId xmlns:a16="http://schemas.microsoft.com/office/drawing/2014/main" id="{C9A89B0F-2BDD-47D8-A56E-F17B6A1C4987}"/>
              </a:ext>
            </a:extLst>
          </p:cNvPr>
          <p:cNvSpPr>
            <a:spLocks noGrp="1"/>
          </p:cNvSpPr>
          <p:nvPr>
            <p:ph type="dt" sz="half" idx="10"/>
          </p:nvPr>
        </p:nvSpPr>
        <p:spPr/>
        <p:txBody>
          <a:bodyPr/>
          <a:lstStyle/>
          <a:p>
            <a:fld id="{DB5DD467-BC81-48D1-990C-55D51A00ADA3}" type="datetime3">
              <a:rPr lang="zh-CN" altLang="en-US" smtClean="0"/>
              <a:t>2024年5月25日星期六</a:t>
            </a:fld>
            <a:endParaRPr lang="zh-CN" altLang="en-US"/>
          </a:p>
        </p:txBody>
      </p:sp>
      <p:sp>
        <p:nvSpPr>
          <p:cNvPr id="13" name="投影片編號版面配置區 12">
            <a:extLst>
              <a:ext uri="{FF2B5EF4-FFF2-40B4-BE49-F238E27FC236}">
                <a16:creationId xmlns:a16="http://schemas.microsoft.com/office/drawing/2014/main" id="{51EE5C05-C24D-48D8-AF46-27D811349FAA}"/>
              </a:ext>
            </a:extLst>
          </p:cNvPr>
          <p:cNvSpPr>
            <a:spLocks noGrp="1"/>
          </p:cNvSpPr>
          <p:nvPr>
            <p:ph type="sldNum" sz="quarter" idx="12"/>
          </p:nvPr>
        </p:nvSpPr>
        <p:spPr/>
        <p:txBody>
          <a:bodyPr/>
          <a:lstStyle/>
          <a:p>
            <a:fld id="{4F2C8810-9F3D-4F9A-81B8-042C148954C9}" type="slidenum">
              <a:rPr lang="zh-CN" altLang="en-US" smtClean="0"/>
              <a:t>7</a:t>
            </a:fld>
            <a:endParaRPr lang="zh-CN" altLang="en-US"/>
          </a:p>
        </p:txBody>
      </p:sp>
      <p:grpSp>
        <p:nvGrpSpPr>
          <p:cNvPr id="110" name="组合 8">
            <a:extLst>
              <a:ext uri="{FF2B5EF4-FFF2-40B4-BE49-F238E27FC236}">
                <a16:creationId xmlns:a16="http://schemas.microsoft.com/office/drawing/2014/main" id="{EA5A1103-C634-426C-A255-D8D5606F7C97}"/>
              </a:ext>
            </a:extLst>
          </p:cNvPr>
          <p:cNvGrpSpPr/>
          <p:nvPr/>
        </p:nvGrpSpPr>
        <p:grpSpPr>
          <a:xfrm>
            <a:off x="7272591" y="2725698"/>
            <a:ext cx="2195220" cy="3053012"/>
            <a:chOff x="1074383" y="2200276"/>
            <a:chExt cx="2195220" cy="3053012"/>
          </a:xfrm>
        </p:grpSpPr>
        <p:grpSp>
          <p:nvGrpSpPr>
            <p:cNvPr id="111" name="组合 4">
              <a:extLst>
                <a:ext uri="{FF2B5EF4-FFF2-40B4-BE49-F238E27FC236}">
                  <a16:creationId xmlns:a16="http://schemas.microsoft.com/office/drawing/2014/main" id="{38A1F89C-E0C7-440B-9390-AC48B4AE884C}"/>
                </a:ext>
              </a:extLst>
            </p:cNvPr>
            <p:cNvGrpSpPr/>
            <p:nvPr/>
          </p:nvGrpSpPr>
          <p:grpSpPr>
            <a:xfrm>
              <a:off x="1379513" y="2200276"/>
              <a:ext cx="1584960" cy="1554480"/>
              <a:chOff x="1173480" y="2194560"/>
              <a:chExt cx="1584960" cy="1554480"/>
            </a:xfrm>
          </p:grpSpPr>
          <p:grpSp>
            <p:nvGrpSpPr>
              <p:cNvPr id="115" name="组合 2">
                <a:extLst>
                  <a:ext uri="{FF2B5EF4-FFF2-40B4-BE49-F238E27FC236}">
                    <a16:creationId xmlns:a16="http://schemas.microsoft.com/office/drawing/2014/main" id="{585E4794-EC0C-4CD5-B1A0-538E4B02C2FA}"/>
                  </a:ext>
                </a:extLst>
              </p:cNvPr>
              <p:cNvGrpSpPr/>
              <p:nvPr/>
            </p:nvGrpSpPr>
            <p:grpSpPr>
              <a:xfrm>
                <a:off x="1173480" y="2194560"/>
                <a:ext cx="1584960" cy="1554480"/>
                <a:chOff x="960120" y="2087880"/>
                <a:chExt cx="1584960" cy="1554480"/>
              </a:xfrm>
            </p:grpSpPr>
            <p:sp>
              <p:nvSpPr>
                <p:cNvPr id="117" name="椭圆 1">
                  <a:extLst>
                    <a:ext uri="{FF2B5EF4-FFF2-40B4-BE49-F238E27FC236}">
                      <a16:creationId xmlns:a16="http://schemas.microsoft.com/office/drawing/2014/main" id="{F1BAACB9-1944-46A3-ABE7-D0018197F8CB}"/>
                    </a:ext>
                  </a:extLst>
                </p:cNvPr>
                <p:cNvSpPr/>
                <p:nvPr/>
              </p:nvSpPr>
              <p:spPr>
                <a:xfrm>
                  <a:off x="1036320" y="2133600"/>
                  <a:ext cx="1508760" cy="1508760"/>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椭圆 16">
                  <a:extLst>
                    <a:ext uri="{FF2B5EF4-FFF2-40B4-BE49-F238E27FC236}">
                      <a16:creationId xmlns:a16="http://schemas.microsoft.com/office/drawing/2014/main" id="{34A496F7-30C2-4617-B2C4-FFEB3CEA4A80}"/>
                    </a:ext>
                  </a:extLst>
                </p:cNvPr>
                <p:cNvSpPr/>
                <p:nvPr/>
              </p:nvSpPr>
              <p:spPr>
                <a:xfrm>
                  <a:off x="960120" y="2087880"/>
                  <a:ext cx="1508760" cy="1508760"/>
                </a:xfrm>
                <a:prstGeom prst="ellipse">
                  <a:avLst/>
                </a:prstGeom>
                <a:noFill/>
                <a:ln w="38100">
                  <a:solidFill>
                    <a:srgbClr val="5567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16" name="图片 3">
                <a:extLst>
                  <a:ext uri="{FF2B5EF4-FFF2-40B4-BE49-F238E27FC236}">
                    <a16:creationId xmlns:a16="http://schemas.microsoft.com/office/drawing/2014/main" id="{4ABE1959-87B2-4A34-B9F7-91FDD83C6A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3007" y="2437880"/>
                <a:ext cx="1449705" cy="1022119"/>
              </a:xfrm>
              <a:prstGeom prst="rect">
                <a:avLst/>
              </a:prstGeom>
            </p:spPr>
          </p:pic>
        </p:grpSp>
        <p:grpSp>
          <p:nvGrpSpPr>
            <p:cNvPr id="112" name="组合 7">
              <a:extLst>
                <a:ext uri="{FF2B5EF4-FFF2-40B4-BE49-F238E27FC236}">
                  <a16:creationId xmlns:a16="http://schemas.microsoft.com/office/drawing/2014/main" id="{B483A2B1-82B3-4B79-AD50-7D36B90A45A1}"/>
                </a:ext>
              </a:extLst>
            </p:cNvPr>
            <p:cNvGrpSpPr/>
            <p:nvPr/>
          </p:nvGrpSpPr>
          <p:grpSpPr>
            <a:xfrm>
              <a:off x="1074383" y="4271160"/>
              <a:ext cx="2195220" cy="982128"/>
              <a:chOff x="2150310" y="4817447"/>
              <a:chExt cx="2195220" cy="982128"/>
            </a:xfrm>
          </p:grpSpPr>
          <p:sp>
            <p:nvSpPr>
              <p:cNvPr id="113" name="文本框 74">
                <a:extLst>
                  <a:ext uri="{FF2B5EF4-FFF2-40B4-BE49-F238E27FC236}">
                    <a16:creationId xmlns:a16="http://schemas.microsoft.com/office/drawing/2014/main" id="{CBCBE7D1-3066-48E3-9388-A987ACE2E5A0}"/>
                  </a:ext>
                </a:extLst>
              </p:cNvPr>
              <p:cNvSpPr txBox="1"/>
              <p:nvPr/>
            </p:nvSpPr>
            <p:spPr>
              <a:xfrm>
                <a:off x="2150310" y="4817447"/>
                <a:ext cx="1981859" cy="523220"/>
              </a:xfrm>
              <a:prstGeom prst="rect">
                <a:avLst/>
              </a:prstGeom>
              <a:noFill/>
            </p:spPr>
            <p:txBody>
              <a:bodyPr wrap="square" rtlCol="0">
                <a:spAutoFit/>
              </a:bodyPr>
              <a:lstStyle/>
              <a:p>
                <a:pPr algn="ctr"/>
                <a:r>
                  <a:rPr lang="zh-TW" altLang="en-US" sz="2800" dirty="0">
                    <a:solidFill>
                      <a:srgbClr val="22B4B9"/>
                    </a:solidFill>
                    <a:latin typeface="印品粗朗体" panose="02000000000000000000" pitchFamily="2" charset="-122"/>
                    <a:ea typeface="印品粗朗体" panose="02000000000000000000" pitchFamily="2" charset="-122"/>
                  </a:rPr>
                  <a:t>國一智</a:t>
                </a:r>
                <a:endParaRPr lang="zh-CN" altLang="en-US" sz="2800" dirty="0">
                  <a:solidFill>
                    <a:srgbClr val="22B4B9"/>
                  </a:solidFill>
                  <a:latin typeface="印品粗朗体" panose="02000000000000000000" pitchFamily="2" charset="-122"/>
                  <a:ea typeface="印品粗朗体" panose="02000000000000000000" pitchFamily="2" charset="-122"/>
                </a:endParaRPr>
              </a:p>
            </p:txBody>
          </p:sp>
          <p:sp>
            <p:nvSpPr>
              <p:cNvPr id="114" name="矩形 113">
                <a:extLst>
                  <a:ext uri="{FF2B5EF4-FFF2-40B4-BE49-F238E27FC236}">
                    <a16:creationId xmlns:a16="http://schemas.microsoft.com/office/drawing/2014/main" id="{74D2A01B-F593-41B6-A096-E0B25C0E5394}"/>
                  </a:ext>
                </a:extLst>
              </p:cNvPr>
              <p:cNvSpPr/>
              <p:nvPr/>
            </p:nvSpPr>
            <p:spPr>
              <a:xfrm>
                <a:off x="2150310" y="5340667"/>
                <a:ext cx="2195220" cy="458908"/>
              </a:xfrm>
              <a:prstGeom prst="rect">
                <a:avLst/>
              </a:prstGeom>
            </p:spPr>
            <p:txBody>
              <a:bodyPr wrap="square">
                <a:spAutoFit/>
              </a:bodyPr>
              <a:lstStyle/>
              <a:p>
                <a:pPr algn="ctr" fontAlgn="base">
                  <a:lnSpc>
                    <a:spcPct val="150000"/>
                  </a:lnSpc>
                  <a:spcBef>
                    <a:spcPct val="0"/>
                  </a:spcBef>
                  <a:spcAft>
                    <a:spcPct val="0"/>
                  </a:spcAft>
                </a:pPr>
                <a:r>
                  <a:rPr lang="zh-TW" altLang="en-US" dirty="0">
                    <a:solidFill>
                      <a:srgbClr val="273062"/>
                    </a:solidFill>
                    <a:latin typeface="印品天逸黑" panose="02000500000000000000" pitchFamily="2" charset="-122"/>
                    <a:ea typeface="印品天逸黑" panose="02000500000000000000" pitchFamily="2" charset="-122"/>
                    <a:cs typeface="+mn-ea"/>
                    <a:sym typeface="+mn-lt"/>
                  </a:rPr>
                  <a:t>吳羿辰</a:t>
                </a:r>
                <a:endParaRPr lang="en-US" altLang="zh-CN" dirty="0">
                  <a:solidFill>
                    <a:srgbClr val="273062"/>
                  </a:solidFill>
                  <a:latin typeface="印品天逸黑" panose="02000500000000000000" pitchFamily="2" charset="-122"/>
                  <a:ea typeface="印品天逸黑" panose="02000500000000000000" pitchFamily="2" charset="-122"/>
                  <a:cs typeface="+mn-ea"/>
                  <a:sym typeface="+mn-lt"/>
                </a:endParaRPr>
              </a:p>
            </p:txBody>
          </p:sp>
        </p:grpSp>
      </p:grpSp>
    </p:spTree>
    <p:extLst>
      <p:ext uri="{BB962C8B-B14F-4D97-AF65-F5344CB8AC3E}">
        <p14:creationId xmlns:p14="http://schemas.microsoft.com/office/powerpoint/2010/main" val="130605977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fltVal val="0"/>
                                          </p:val>
                                        </p:tav>
                                        <p:tav tm="100000">
                                          <p:val>
                                            <p:strVal val="#ppt_w"/>
                                          </p:val>
                                        </p:tav>
                                      </p:tavLst>
                                    </p:anim>
                                    <p:anim calcmode="lin" valueType="num">
                                      <p:cBhvr>
                                        <p:cTn id="15" dur="1000" fill="hold"/>
                                        <p:tgtEl>
                                          <p:spTgt spid="10"/>
                                        </p:tgtEl>
                                        <p:attrNameLst>
                                          <p:attrName>ppt_h</p:attrName>
                                        </p:attrNameLst>
                                      </p:cBhvr>
                                      <p:tavLst>
                                        <p:tav tm="0">
                                          <p:val>
                                            <p:fltVal val="0"/>
                                          </p:val>
                                        </p:tav>
                                        <p:tav tm="100000">
                                          <p:val>
                                            <p:strVal val="#ppt_h"/>
                                          </p:val>
                                        </p:tav>
                                      </p:tavLst>
                                    </p:anim>
                                    <p:anim calcmode="lin" valueType="num">
                                      <p:cBhvr>
                                        <p:cTn id="16" dur="1000" fill="hold"/>
                                        <p:tgtEl>
                                          <p:spTgt spid="10"/>
                                        </p:tgtEl>
                                        <p:attrNameLst>
                                          <p:attrName>style.rotation</p:attrName>
                                        </p:attrNameLst>
                                      </p:cBhvr>
                                      <p:tavLst>
                                        <p:tav tm="0">
                                          <p:val>
                                            <p:fltVal val="90"/>
                                          </p:val>
                                        </p:tav>
                                        <p:tav tm="100000">
                                          <p:val>
                                            <p:fltVal val="0"/>
                                          </p:val>
                                        </p:tav>
                                      </p:tavLst>
                                    </p:anim>
                                    <p:animEffect transition="in" filter="fade">
                                      <p:cBhvr>
                                        <p:cTn id="17" dur="1000"/>
                                        <p:tgtEl>
                                          <p:spTgt spid="10"/>
                                        </p:tgtEl>
                                      </p:cBhvr>
                                    </p:animEffect>
                                  </p:childTnLst>
                                </p:cTn>
                              </p:par>
                            </p:childTnLst>
                          </p:cTn>
                        </p:par>
                        <p:par>
                          <p:cTn id="18" fill="hold">
                            <p:stCondLst>
                              <p:cond delay="2000"/>
                            </p:stCondLst>
                            <p:childTnLst>
                              <p:par>
                                <p:cTn id="19" presetID="31" presetClass="entr" presetSubtype="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fltVal val="0"/>
                                          </p:val>
                                        </p:tav>
                                        <p:tav tm="100000">
                                          <p:val>
                                            <p:strVal val="#ppt_w"/>
                                          </p:val>
                                        </p:tav>
                                      </p:tavLst>
                                    </p:anim>
                                    <p:anim calcmode="lin" valueType="num">
                                      <p:cBhvr>
                                        <p:cTn id="22" dur="1000" fill="hold"/>
                                        <p:tgtEl>
                                          <p:spTgt spid="11"/>
                                        </p:tgtEl>
                                        <p:attrNameLst>
                                          <p:attrName>ppt_h</p:attrName>
                                        </p:attrNameLst>
                                      </p:cBhvr>
                                      <p:tavLst>
                                        <p:tav tm="0">
                                          <p:val>
                                            <p:fltVal val="0"/>
                                          </p:val>
                                        </p:tav>
                                        <p:tav tm="100000">
                                          <p:val>
                                            <p:strVal val="#ppt_h"/>
                                          </p:val>
                                        </p:tav>
                                      </p:tavLst>
                                    </p:anim>
                                    <p:anim calcmode="lin" valueType="num">
                                      <p:cBhvr>
                                        <p:cTn id="23" dur="1000" fill="hold"/>
                                        <p:tgtEl>
                                          <p:spTgt spid="11"/>
                                        </p:tgtEl>
                                        <p:attrNameLst>
                                          <p:attrName>style.rotation</p:attrName>
                                        </p:attrNameLst>
                                      </p:cBhvr>
                                      <p:tavLst>
                                        <p:tav tm="0">
                                          <p:val>
                                            <p:fltVal val="90"/>
                                          </p:val>
                                        </p:tav>
                                        <p:tav tm="100000">
                                          <p:val>
                                            <p:fltVal val="0"/>
                                          </p:val>
                                        </p:tav>
                                      </p:tavLst>
                                    </p:anim>
                                    <p:animEffect transition="in" filter="fade">
                                      <p:cBhvr>
                                        <p:cTn id="24" dur="1000"/>
                                        <p:tgtEl>
                                          <p:spTgt spid="11"/>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1000" fill="hold"/>
                                        <p:tgtEl>
                                          <p:spTgt spid="12"/>
                                        </p:tgtEl>
                                        <p:attrNameLst>
                                          <p:attrName>ppt_w</p:attrName>
                                        </p:attrNameLst>
                                      </p:cBhvr>
                                      <p:tavLst>
                                        <p:tav tm="0">
                                          <p:val>
                                            <p:fltVal val="0"/>
                                          </p:val>
                                        </p:tav>
                                        <p:tav tm="100000">
                                          <p:val>
                                            <p:strVal val="#ppt_w"/>
                                          </p:val>
                                        </p:tav>
                                      </p:tavLst>
                                    </p:anim>
                                    <p:anim calcmode="lin" valueType="num">
                                      <p:cBhvr>
                                        <p:cTn id="29" dur="1000" fill="hold"/>
                                        <p:tgtEl>
                                          <p:spTgt spid="12"/>
                                        </p:tgtEl>
                                        <p:attrNameLst>
                                          <p:attrName>ppt_h</p:attrName>
                                        </p:attrNameLst>
                                      </p:cBhvr>
                                      <p:tavLst>
                                        <p:tav tm="0">
                                          <p:val>
                                            <p:fltVal val="0"/>
                                          </p:val>
                                        </p:tav>
                                        <p:tav tm="100000">
                                          <p:val>
                                            <p:strVal val="#ppt_h"/>
                                          </p:val>
                                        </p:tav>
                                      </p:tavLst>
                                    </p:anim>
                                    <p:anim calcmode="lin" valueType="num">
                                      <p:cBhvr>
                                        <p:cTn id="30" dur="1000" fill="hold"/>
                                        <p:tgtEl>
                                          <p:spTgt spid="12"/>
                                        </p:tgtEl>
                                        <p:attrNameLst>
                                          <p:attrName>style.rotation</p:attrName>
                                        </p:attrNameLst>
                                      </p:cBhvr>
                                      <p:tavLst>
                                        <p:tav tm="0">
                                          <p:val>
                                            <p:fltVal val="90"/>
                                          </p:val>
                                        </p:tav>
                                        <p:tav tm="100000">
                                          <p:val>
                                            <p:fltVal val="0"/>
                                          </p:val>
                                        </p:tav>
                                      </p:tavLst>
                                    </p:anim>
                                    <p:animEffect transition="in" filter="fade">
                                      <p:cBhvr>
                                        <p:cTn id="31" dur="1000"/>
                                        <p:tgtEl>
                                          <p:spTgt spid="12"/>
                                        </p:tgtEl>
                                      </p:cBhvr>
                                    </p:animEffect>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110"/>
                                        </p:tgtEl>
                                        <p:attrNameLst>
                                          <p:attrName>style.visibility</p:attrName>
                                        </p:attrNameLst>
                                      </p:cBhvr>
                                      <p:to>
                                        <p:strVal val="visible"/>
                                      </p:to>
                                    </p:set>
                                    <p:anim calcmode="lin" valueType="num">
                                      <p:cBhvr>
                                        <p:cTn id="35" dur="1000" fill="hold"/>
                                        <p:tgtEl>
                                          <p:spTgt spid="110"/>
                                        </p:tgtEl>
                                        <p:attrNameLst>
                                          <p:attrName>ppt_w</p:attrName>
                                        </p:attrNameLst>
                                      </p:cBhvr>
                                      <p:tavLst>
                                        <p:tav tm="0">
                                          <p:val>
                                            <p:fltVal val="0"/>
                                          </p:val>
                                        </p:tav>
                                        <p:tav tm="100000">
                                          <p:val>
                                            <p:strVal val="#ppt_w"/>
                                          </p:val>
                                        </p:tav>
                                      </p:tavLst>
                                    </p:anim>
                                    <p:anim calcmode="lin" valueType="num">
                                      <p:cBhvr>
                                        <p:cTn id="36" dur="1000" fill="hold"/>
                                        <p:tgtEl>
                                          <p:spTgt spid="110"/>
                                        </p:tgtEl>
                                        <p:attrNameLst>
                                          <p:attrName>ppt_h</p:attrName>
                                        </p:attrNameLst>
                                      </p:cBhvr>
                                      <p:tavLst>
                                        <p:tav tm="0">
                                          <p:val>
                                            <p:fltVal val="0"/>
                                          </p:val>
                                        </p:tav>
                                        <p:tav tm="100000">
                                          <p:val>
                                            <p:strVal val="#ppt_h"/>
                                          </p:val>
                                        </p:tav>
                                      </p:tavLst>
                                    </p:anim>
                                    <p:anim calcmode="lin" valueType="num">
                                      <p:cBhvr>
                                        <p:cTn id="37" dur="1000" fill="hold"/>
                                        <p:tgtEl>
                                          <p:spTgt spid="110"/>
                                        </p:tgtEl>
                                        <p:attrNameLst>
                                          <p:attrName>style.rotation</p:attrName>
                                        </p:attrNameLst>
                                      </p:cBhvr>
                                      <p:tavLst>
                                        <p:tav tm="0">
                                          <p:val>
                                            <p:fltVal val="90"/>
                                          </p:val>
                                        </p:tav>
                                        <p:tav tm="100000">
                                          <p:val>
                                            <p:fltVal val="0"/>
                                          </p:val>
                                        </p:tav>
                                      </p:tavLst>
                                    </p:anim>
                                    <p:animEffect transition="in" filter="fade">
                                      <p:cBhvr>
                                        <p:cTn id="38" dur="10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388174" y="1575927"/>
            <a:ext cx="10202699" cy="1009367"/>
            <a:chOff x="635131" y="2084887"/>
            <a:chExt cx="10202699" cy="1009367"/>
          </a:xfrm>
        </p:grpSpPr>
        <p:grpSp>
          <p:nvGrpSpPr>
            <p:cNvPr id="41" name="组合 40"/>
            <p:cNvGrpSpPr/>
            <p:nvPr/>
          </p:nvGrpSpPr>
          <p:grpSpPr>
            <a:xfrm>
              <a:off x="635131" y="2130609"/>
              <a:ext cx="2096235" cy="963645"/>
              <a:chOff x="3216377" y="2104244"/>
              <a:chExt cx="2096235" cy="963645"/>
            </a:xfrm>
          </p:grpSpPr>
          <p:sp>
            <p:nvSpPr>
              <p:cNvPr id="46" name="任意多边形 45"/>
              <p:cNvSpPr/>
              <p:nvPr/>
            </p:nvSpPr>
            <p:spPr>
              <a:xfrm rot="5400000">
                <a:off x="5010995" y="2092187"/>
                <a:ext cx="289560" cy="313674"/>
              </a:xfrm>
              <a:custGeom>
                <a:avLst/>
                <a:gdLst>
                  <a:gd name="connsiteX0" fmla="*/ 458919 w 1482909"/>
                  <a:gd name="connsiteY0" fmla="*/ 806919 h 1606405"/>
                  <a:gd name="connsiteX1" fmla="*/ 716256 w 1482909"/>
                  <a:gd name="connsiteY1" fmla="*/ 1064256 h 1606405"/>
                  <a:gd name="connsiteX2" fmla="*/ 973593 w 1482909"/>
                  <a:gd name="connsiteY2" fmla="*/ 806919 h 1606405"/>
                  <a:gd name="connsiteX3" fmla="*/ 716256 w 1482909"/>
                  <a:gd name="connsiteY3" fmla="*/ 549582 h 1606405"/>
                  <a:gd name="connsiteX4" fmla="*/ 458919 w 1482909"/>
                  <a:gd name="connsiteY4" fmla="*/ 806919 h 1606405"/>
                  <a:gd name="connsiteX5" fmla="*/ 0 w 1482909"/>
                  <a:gd name="connsiteY5" fmla="*/ 880351 h 1606405"/>
                  <a:gd name="connsiteX6" fmla="*/ 0 w 1482909"/>
                  <a:gd name="connsiteY6" fmla="*/ 738145 h 1606405"/>
                  <a:gd name="connsiteX7" fmla="*/ 35553 w 1482909"/>
                  <a:gd name="connsiteY7" fmla="*/ 702592 h 1606405"/>
                  <a:gd name="connsiteX8" fmla="*/ 301266 w 1482909"/>
                  <a:gd name="connsiteY8" fmla="*/ 702592 h 1606405"/>
                  <a:gd name="connsiteX9" fmla="*/ 26979 w 1482909"/>
                  <a:gd name="connsiteY9" fmla="*/ 544233 h 1606405"/>
                  <a:gd name="connsiteX10" fmla="*/ 13966 w 1482909"/>
                  <a:gd name="connsiteY10" fmla="*/ 495666 h 1606405"/>
                  <a:gd name="connsiteX11" fmla="*/ 85069 w 1482909"/>
                  <a:gd name="connsiteY11" fmla="*/ 372512 h 1606405"/>
                  <a:gd name="connsiteX12" fmla="*/ 133635 w 1482909"/>
                  <a:gd name="connsiteY12" fmla="*/ 359498 h 1606405"/>
                  <a:gd name="connsiteX13" fmla="*/ 498941 w 1482909"/>
                  <a:gd name="connsiteY13" fmla="*/ 570407 h 1606405"/>
                  <a:gd name="connsiteX14" fmla="*/ 282265 w 1482909"/>
                  <a:gd name="connsiteY14" fmla="*/ 195112 h 1606405"/>
                  <a:gd name="connsiteX15" fmla="*/ 295277 w 1482909"/>
                  <a:gd name="connsiteY15" fmla="*/ 146546 h 1606405"/>
                  <a:gd name="connsiteX16" fmla="*/ 418431 w 1482909"/>
                  <a:gd name="connsiteY16" fmla="*/ 75444 h 1606405"/>
                  <a:gd name="connsiteX17" fmla="*/ 466997 w 1482909"/>
                  <a:gd name="connsiteY17" fmla="*/ 88456 h 1606405"/>
                  <a:gd name="connsiteX18" fmla="*/ 609600 w 1482909"/>
                  <a:gd name="connsiteY18" fmla="*/ 335450 h 1606405"/>
                  <a:gd name="connsiteX19" fmla="*/ 609600 w 1482909"/>
                  <a:gd name="connsiteY19" fmla="*/ 35552 h 1606405"/>
                  <a:gd name="connsiteX20" fmla="*/ 645153 w 1482909"/>
                  <a:gd name="connsiteY20" fmla="*/ 0 h 1606405"/>
                  <a:gd name="connsiteX21" fmla="*/ 787359 w 1482909"/>
                  <a:gd name="connsiteY21" fmla="*/ 0 h 1606405"/>
                  <a:gd name="connsiteX22" fmla="*/ 822912 w 1482909"/>
                  <a:gd name="connsiteY22" fmla="*/ 35552 h 1606405"/>
                  <a:gd name="connsiteX23" fmla="*/ 822912 w 1482909"/>
                  <a:gd name="connsiteY23" fmla="*/ 316841 h 1606405"/>
                  <a:gd name="connsiteX24" fmla="*/ 969156 w 1482909"/>
                  <a:gd name="connsiteY24" fmla="*/ 63540 h 1606405"/>
                  <a:gd name="connsiteX25" fmla="*/ 1017722 w 1482909"/>
                  <a:gd name="connsiteY25" fmla="*/ 50526 h 1606405"/>
                  <a:gd name="connsiteX26" fmla="*/ 1140876 w 1482909"/>
                  <a:gd name="connsiteY26" fmla="*/ 121630 h 1606405"/>
                  <a:gd name="connsiteX27" fmla="*/ 1153889 w 1482909"/>
                  <a:gd name="connsiteY27" fmla="*/ 170196 h 1606405"/>
                  <a:gd name="connsiteX28" fmla="*/ 942980 w 1482909"/>
                  <a:gd name="connsiteY28" fmla="*/ 535502 h 1606405"/>
                  <a:gd name="connsiteX29" fmla="*/ 1318275 w 1482909"/>
                  <a:gd name="connsiteY29" fmla="*/ 318825 h 1606405"/>
                  <a:gd name="connsiteX30" fmla="*/ 1366842 w 1482909"/>
                  <a:gd name="connsiteY30" fmla="*/ 331838 h 1606405"/>
                  <a:gd name="connsiteX31" fmla="*/ 1437945 w 1482909"/>
                  <a:gd name="connsiteY31" fmla="*/ 454992 h 1606405"/>
                  <a:gd name="connsiteX32" fmla="*/ 1424931 w 1482909"/>
                  <a:gd name="connsiteY32" fmla="*/ 503559 h 1606405"/>
                  <a:gd name="connsiteX33" fmla="*/ 1177936 w 1482909"/>
                  <a:gd name="connsiteY33" fmla="*/ 646161 h 1606405"/>
                  <a:gd name="connsiteX34" fmla="*/ 1447356 w 1482909"/>
                  <a:gd name="connsiteY34" fmla="*/ 646161 h 1606405"/>
                  <a:gd name="connsiteX35" fmla="*/ 1482909 w 1482909"/>
                  <a:gd name="connsiteY35" fmla="*/ 681714 h 1606405"/>
                  <a:gd name="connsiteX36" fmla="*/ 1482909 w 1482909"/>
                  <a:gd name="connsiteY36" fmla="*/ 823920 h 1606405"/>
                  <a:gd name="connsiteX37" fmla="*/ 1447356 w 1482909"/>
                  <a:gd name="connsiteY37" fmla="*/ 859473 h 1606405"/>
                  <a:gd name="connsiteX38" fmla="*/ 1092603 w 1482909"/>
                  <a:gd name="connsiteY38" fmla="*/ 859472 h 1606405"/>
                  <a:gd name="connsiteX39" fmla="*/ 1428832 w 1482909"/>
                  <a:gd name="connsiteY39" fmla="*/ 1053595 h 1606405"/>
                  <a:gd name="connsiteX40" fmla="*/ 1441846 w 1482909"/>
                  <a:gd name="connsiteY40" fmla="*/ 1102162 h 1606405"/>
                  <a:gd name="connsiteX41" fmla="*/ 1370743 w 1482909"/>
                  <a:gd name="connsiteY41" fmla="*/ 1225316 h 1606405"/>
                  <a:gd name="connsiteX42" fmla="*/ 1322176 w 1482909"/>
                  <a:gd name="connsiteY42" fmla="*/ 1238330 h 1606405"/>
                  <a:gd name="connsiteX43" fmla="*/ 956871 w 1482909"/>
                  <a:gd name="connsiteY43" fmla="*/ 1027420 h 1606405"/>
                  <a:gd name="connsiteX44" fmla="*/ 1173548 w 1482909"/>
                  <a:gd name="connsiteY44" fmla="*/ 1402716 h 1606405"/>
                  <a:gd name="connsiteX45" fmla="*/ 1160534 w 1482909"/>
                  <a:gd name="connsiteY45" fmla="*/ 1451282 h 1606405"/>
                  <a:gd name="connsiteX46" fmla="*/ 1037380 w 1482909"/>
                  <a:gd name="connsiteY46" fmla="*/ 1522385 h 1606405"/>
                  <a:gd name="connsiteX47" fmla="*/ 988814 w 1482909"/>
                  <a:gd name="connsiteY47" fmla="*/ 1509372 h 1606405"/>
                  <a:gd name="connsiteX48" fmla="*/ 854179 w 1482909"/>
                  <a:gd name="connsiteY48" fmla="*/ 1276176 h 1606405"/>
                  <a:gd name="connsiteX49" fmla="*/ 854179 w 1482909"/>
                  <a:gd name="connsiteY49" fmla="*/ 1570852 h 1606405"/>
                  <a:gd name="connsiteX50" fmla="*/ 818626 w 1482909"/>
                  <a:gd name="connsiteY50" fmla="*/ 1606405 h 1606405"/>
                  <a:gd name="connsiteX51" fmla="*/ 676420 w 1482909"/>
                  <a:gd name="connsiteY51" fmla="*/ 1606405 h 1606405"/>
                  <a:gd name="connsiteX52" fmla="*/ 640866 w 1482909"/>
                  <a:gd name="connsiteY52" fmla="*/ 1570852 h 1606405"/>
                  <a:gd name="connsiteX53" fmla="*/ 640866 w 1482909"/>
                  <a:gd name="connsiteY53" fmla="*/ 1244178 h 1606405"/>
                  <a:gd name="connsiteX54" fmla="*/ 482507 w 1482909"/>
                  <a:gd name="connsiteY54" fmla="*/ 1518466 h 1606405"/>
                  <a:gd name="connsiteX55" fmla="*/ 433940 w 1482909"/>
                  <a:gd name="connsiteY55" fmla="*/ 1531480 h 1606405"/>
                  <a:gd name="connsiteX56" fmla="*/ 310786 w 1482909"/>
                  <a:gd name="connsiteY56" fmla="*/ 1460377 h 1606405"/>
                  <a:gd name="connsiteX57" fmla="*/ 297773 w 1482909"/>
                  <a:gd name="connsiteY57" fmla="*/ 1411810 h 1606405"/>
                  <a:gd name="connsiteX58" fmla="*/ 508683 w 1482909"/>
                  <a:gd name="connsiteY58" fmla="*/ 1046504 h 1606405"/>
                  <a:gd name="connsiteX59" fmla="*/ 133386 w 1482909"/>
                  <a:gd name="connsiteY59" fmla="*/ 1263181 h 1606405"/>
                  <a:gd name="connsiteX60" fmla="*/ 84820 w 1482909"/>
                  <a:gd name="connsiteY60" fmla="*/ 1250168 h 1606405"/>
                  <a:gd name="connsiteX61" fmla="*/ 13717 w 1482909"/>
                  <a:gd name="connsiteY61" fmla="*/ 1127014 h 1606405"/>
                  <a:gd name="connsiteX62" fmla="*/ 26730 w 1482909"/>
                  <a:gd name="connsiteY62" fmla="*/ 1078448 h 1606405"/>
                  <a:gd name="connsiteX63" fmla="*/ 308264 w 1482909"/>
                  <a:gd name="connsiteY63" fmla="*/ 915904 h 1606405"/>
                  <a:gd name="connsiteX64" fmla="*/ 35554 w 1482909"/>
                  <a:gd name="connsiteY64" fmla="*/ 915904 h 1606405"/>
                  <a:gd name="connsiteX65" fmla="*/ 0 w 1482909"/>
                  <a:gd name="connsiteY65" fmla="*/ 880351 h 160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482909" h="1606405">
                    <a:moveTo>
                      <a:pt x="458919" y="806919"/>
                    </a:moveTo>
                    <a:cubicBezTo>
                      <a:pt x="458919" y="949042"/>
                      <a:pt x="574133" y="1064256"/>
                      <a:pt x="716256" y="1064256"/>
                    </a:cubicBezTo>
                    <a:cubicBezTo>
                      <a:pt x="858379" y="1064256"/>
                      <a:pt x="973593" y="949042"/>
                      <a:pt x="973593" y="806919"/>
                    </a:cubicBezTo>
                    <a:cubicBezTo>
                      <a:pt x="973593" y="664796"/>
                      <a:pt x="858379" y="549582"/>
                      <a:pt x="716256" y="549582"/>
                    </a:cubicBezTo>
                    <a:cubicBezTo>
                      <a:pt x="574133" y="549582"/>
                      <a:pt x="458919" y="664796"/>
                      <a:pt x="458919" y="806919"/>
                    </a:cubicBezTo>
                    <a:close/>
                    <a:moveTo>
                      <a:pt x="0" y="880351"/>
                    </a:moveTo>
                    <a:lnTo>
                      <a:pt x="0" y="738145"/>
                    </a:lnTo>
                    <a:cubicBezTo>
                      <a:pt x="0" y="718510"/>
                      <a:pt x="15918" y="702592"/>
                      <a:pt x="35553" y="702592"/>
                    </a:cubicBezTo>
                    <a:lnTo>
                      <a:pt x="301266" y="702592"/>
                    </a:lnTo>
                    <a:lnTo>
                      <a:pt x="26979" y="544233"/>
                    </a:lnTo>
                    <a:cubicBezTo>
                      <a:pt x="9975" y="534415"/>
                      <a:pt x="4148" y="512671"/>
                      <a:pt x="13966" y="495666"/>
                    </a:cubicBezTo>
                    <a:lnTo>
                      <a:pt x="85069" y="372512"/>
                    </a:lnTo>
                    <a:cubicBezTo>
                      <a:pt x="94887" y="355508"/>
                      <a:pt x="116631" y="349681"/>
                      <a:pt x="133635" y="359498"/>
                    </a:cubicBezTo>
                    <a:lnTo>
                      <a:pt x="498941" y="570407"/>
                    </a:lnTo>
                    <a:lnTo>
                      <a:pt x="282265" y="195112"/>
                    </a:lnTo>
                    <a:cubicBezTo>
                      <a:pt x="272446" y="178108"/>
                      <a:pt x="278273" y="156364"/>
                      <a:pt x="295277" y="146546"/>
                    </a:cubicBezTo>
                    <a:lnTo>
                      <a:pt x="418431" y="75444"/>
                    </a:lnTo>
                    <a:cubicBezTo>
                      <a:pt x="435436" y="65626"/>
                      <a:pt x="457180" y="71452"/>
                      <a:pt x="466997" y="88456"/>
                    </a:cubicBezTo>
                    <a:lnTo>
                      <a:pt x="609600" y="335450"/>
                    </a:lnTo>
                    <a:lnTo>
                      <a:pt x="609600" y="35552"/>
                    </a:lnTo>
                    <a:cubicBezTo>
                      <a:pt x="609600" y="15918"/>
                      <a:pt x="625518" y="0"/>
                      <a:pt x="645153" y="0"/>
                    </a:cubicBezTo>
                    <a:lnTo>
                      <a:pt x="787359" y="0"/>
                    </a:lnTo>
                    <a:cubicBezTo>
                      <a:pt x="806994" y="0"/>
                      <a:pt x="822912" y="15918"/>
                      <a:pt x="822912" y="35552"/>
                    </a:cubicBezTo>
                    <a:lnTo>
                      <a:pt x="822912" y="316841"/>
                    </a:lnTo>
                    <a:lnTo>
                      <a:pt x="969156" y="63540"/>
                    </a:lnTo>
                    <a:cubicBezTo>
                      <a:pt x="978973" y="46536"/>
                      <a:pt x="1000716" y="40710"/>
                      <a:pt x="1017722" y="50526"/>
                    </a:cubicBezTo>
                    <a:lnTo>
                      <a:pt x="1140876" y="121630"/>
                    </a:lnTo>
                    <a:cubicBezTo>
                      <a:pt x="1157879" y="131448"/>
                      <a:pt x="1163706" y="153192"/>
                      <a:pt x="1153889" y="170196"/>
                    </a:cubicBezTo>
                    <a:lnTo>
                      <a:pt x="942980" y="535502"/>
                    </a:lnTo>
                    <a:lnTo>
                      <a:pt x="1318275" y="318825"/>
                    </a:lnTo>
                    <a:cubicBezTo>
                      <a:pt x="1335279" y="309007"/>
                      <a:pt x="1357024" y="314834"/>
                      <a:pt x="1366842" y="331838"/>
                    </a:cubicBezTo>
                    <a:lnTo>
                      <a:pt x="1437945" y="454992"/>
                    </a:lnTo>
                    <a:cubicBezTo>
                      <a:pt x="1447762" y="471997"/>
                      <a:pt x="1441936" y="493741"/>
                      <a:pt x="1424931" y="503559"/>
                    </a:cubicBezTo>
                    <a:lnTo>
                      <a:pt x="1177936" y="646161"/>
                    </a:lnTo>
                    <a:lnTo>
                      <a:pt x="1447356" y="646161"/>
                    </a:lnTo>
                    <a:cubicBezTo>
                      <a:pt x="1466990" y="646161"/>
                      <a:pt x="1482908" y="662079"/>
                      <a:pt x="1482909" y="681714"/>
                    </a:cubicBezTo>
                    <a:lnTo>
                      <a:pt x="1482909" y="823920"/>
                    </a:lnTo>
                    <a:cubicBezTo>
                      <a:pt x="1482908" y="843555"/>
                      <a:pt x="1466990" y="859473"/>
                      <a:pt x="1447356" y="859473"/>
                    </a:cubicBezTo>
                    <a:lnTo>
                      <a:pt x="1092603" y="859472"/>
                    </a:lnTo>
                    <a:lnTo>
                      <a:pt x="1428832" y="1053595"/>
                    </a:lnTo>
                    <a:cubicBezTo>
                      <a:pt x="1445837" y="1063413"/>
                      <a:pt x="1451663" y="1085157"/>
                      <a:pt x="1441846" y="1102162"/>
                    </a:cubicBezTo>
                    <a:lnTo>
                      <a:pt x="1370743" y="1225316"/>
                    </a:lnTo>
                    <a:cubicBezTo>
                      <a:pt x="1360925" y="1242320"/>
                      <a:pt x="1339181" y="1248147"/>
                      <a:pt x="1322176" y="1238330"/>
                    </a:cubicBezTo>
                    <a:lnTo>
                      <a:pt x="956871" y="1027420"/>
                    </a:lnTo>
                    <a:lnTo>
                      <a:pt x="1173548" y="1402716"/>
                    </a:lnTo>
                    <a:cubicBezTo>
                      <a:pt x="1183365" y="1419720"/>
                      <a:pt x="1177539" y="1441464"/>
                      <a:pt x="1160534" y="1451282"/>
                    </a:cubicBezTo>
                    <a:lnTo>
                      <a:pt x="1037380" y="1522385"/>
                    </a:lnTo>
                    <a:cubicBezTo>
                      <a:pt x="1020376" y="1532202"/>
                      <a:pt x="998632" y="1526376"/>
                      <a:pt x="988814" y="1509372"/>
                    </a:cubicBezTo>
                    <a:lnTo>
                      <a:pt x="854179" y="1276176"/>
                    </a:lnTo>
                    <a:lnTo>
                      <a:pt x="854179" y="1570852"/>
                    </a:lnTo>
                    <a:cubicBezTo>
                      <a:pt x="854178" y="1590487"/>
                      <a:pt x="838260" y="1606404"/>
                      <a:pt x="818626" y="1606405"/>
                    </a:cubicBezTo>
                    <a:lnTo>
                      <a:pt x="676420" y="1606405"/>
                    </a:lnTo>
                    <a:cubicBezTo>
                      <a:pt x="656784" y="1606405"/>
                      <a:pt x="640867" y="1590487"/>
                      <a:pt x="640866" y="1570852"/>
                    </a:cubicBezTo>
                    <a:lnTo>
                      <a:pt x="640866" y="1244178"/>
                    </a:lnTo>
                    <a:lnTo>
                      <a:pt x="482507" y="1518466"/>
                    </a:lnTo>
                    <a:cubicBezTo>
                      <a:pt x="472689" y="1535471"/>
                      <a:pt x="450945" y="1541296"/>
                      <a:pt x="433940" y="1531480"/>
                    </a:cubicBezTo>
                    <a:lnTo>
                      <a:pt x="310786" y="1460377"/>
                    </a:lnTo>
                    <a:cubicBezTo>
                      <a:pt x="293782" y="1450559"/>
                      <a:pt x="287955" y="1428814"/>
                      <a:pt x="297773" y="1411810"/>
                    </a:cubicBezTo>
                    <a:lnTo>
                      <a:pt x="508683" y="1046504"/>
                    </a:lnTo>
                    <a:lnTo>
                      <a:pt x="133386" y="1263181"/>
                    </a:lnTo>
                    <a:cubicBezTo>
                      <a:pt x="116382" y="1272999"/>
                      <a:pt x="94637" y="1267172"/>
                      <a:pt x="84820" y="1250168"/>
                    </a:cubicBezTo>
                    <a:lnTo>
                      <a:pt x="13717" y="1127014"/>
                    </a:lnTo>
                    <a:cubicBezTo>
                      <a:pt x="3899" y="1110009"/>
                      <a:pt x="9726" y="1088265"/>
                      <a:pt x="26730" y="1078448"/>
                    </a:cubicBezTo>
                    <a:lnTo>
                      <a:pt x="308264" y="915904"/>
                    </a:lnTo>
                    <a:lnTo>
                      <a:pt x="35554" y="915904"/>
                    </a:lnTo>
                    <a:cubicBezTo>
                      <a:pt x="15918" y="915904"/>
                      <a:pt x="0" y="899986"/>
                      <a:pt x="0" y="880351"/>
                    </a:cubicBezTo>
                    <a:close/>
                  </a:path>
                </a:pathLst>
              </a:custGeom>
              <a:solidFill>
                <a:srgbClr val="22B4B9"/>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任意多边形 50"/>
              <p:cNvSpPr/>
              <p:nvPr/>
            </p:nvSpPr>
            <p:spPr>
              <a:xfrm rot="8286032">
                <a:off x="3216377" y="2755751"/>
                <a:ext cx="312138" cy="312138"/>
              </a:xfrm>
              <a:custGeom>
                <a:avLst/>
                <a:gdLst>
                  <a:gd name="connsiteX0" fmla="*/ 0 w 777240"/>
                  <a:gd name="connsiteY0" fmla="*/ 459723 h 777240"/>
                  <a:gd name="connsiteX1" fmla="*/ 0 w 777240"/>
                  <a:gd name="connsiteY1" fmla="*/ 317517 h 777240"/>
                  <a:gd name="connsiteX2" fmla="*/ 35553 w 777240"/>
                  <a:gd name="connsiteY2" fmla="*/ 281964 h 777240"/>
                  <a:gd name="connsiteX3" fmla="*/ 281964 w 777240"/>
                  <a:gd name="connsiteY3" fmla="*/ 281964 h 777240"/>
                  <a:gd name="connsiteX4" fmla="*/ 281964 w 777240"/>
                  <a:gd name="connsiteY4" fmla="*/ 35553 h 777240"/>
                  <a:gd name="connsiteX5" fmla="*/ 317517 w 777240"/>
                  <a:gd name="connsiteY5" fmla="*/ 0 h 777240"/>
                  <a:gd name="connsiteX6" fmla="*/ 459723 w 777240"/>
                  <a:gd name="connsiteY6" fmla="*/ 0 h 777240"/>
                  <a:gd name="connsiteX7" fmla="*/ 495276 w 777240"/>
                  <a:gd name="connsiteY7" fmla="*/ 35553 h 777240"/>
                  <a:gd name="connsiteX8" fmla="*/ 495276 w 777240"/>
                  <a:gd name="connsiteY8" fmla="*/ 281964 h 777240"/>
                  <a:gd name="connsiteX9" fmla="*/ 741687 w 777240"/>
                  <a:gd name="connsiteY9" fmla="*/ 281964 h 777240"/>
                  <a:gd name="connsiteX10" fmla="*/ 777240 w 777240"/>
                  <a:gd name="connsiteY10" fmla="*/ 317517 h 777240"/>
                  <a:gd name="connsiteX11" fmla="*/ 777240 w 777240"/>
                  <a:gd name="connsiteY11" fmla="*/ 459723 h 777240"/>
                  <a:gd name="connsiteX12" fmla="*/ 741687 w 777240"/>
                  <a:gd name="connsiteY12" fmla="*/ 495276 h 777240"/>
                  <a:gd name="connsiteX13" fmla="*/ 495276 w 777240"/>
                  <a:gd name="connsiteY13" fmla="*/ 495276 h 777240"/>
                  <a:gd name="connsiteX14" fmla="*/ 495276 w 777240"/>
                  <a:gd name="connsiteY14" fmla="*/ 741687 h 777240"/>
                  <a:gd name="connsiteX15" fmla="*/ 459723 w 777240"/>
                  <a:gd name="connsiteY15" fmla="*/ 777240 h 777240"/>
                  <a:gd name="connsiteX16" fmla="*/ 317517 w 777240"/>
                  <a:gd name="connsiteY16" fmla="*/ 777240 h 777240"/>
                  <a:gd name="connsiteX17" fmla="*/ 281964 w 777240"/>
                  <a:gd name="connsiteY17" fmla="*/ 741687 h 777240"/>
                  <a:gd name="connsiteX18" fmla="*/ 281964 w 777240"/>
                  <a:gd name="connsiteY18" fmla="*/ 495276 h 777240"/>
                  <a:gd name="connsiteX19" fmla="*/ 35553 w 777240"/>
                  <a:gd name="connsiteY19" fmla="*/ 495276 h 777240"/>
                  <a:gd name="connsiteX20" fmla="*/ 0 w 777240"/>
                  <a:gd name="connsiteY20" fmla="*/ 459723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7240" h="777240">
                    <a:moveTo>
                      <a:pt x="0" y="459723"/>
                    </a:moveTo>
                    <a:lnTo>
                      <a:pt x="0" y="317517"/>
                    </a:lnTo>
                    <a:cubicBezTo>
                      <a:pt x="0" y="297882"/>
                      <a:pt x="15918" y="281964"/>
                      <a:pt x="35553" y="281964"/>
                    </a:cubicBezTo>
                    <a:lnTo>
                      <a:pt x="281964" y="281964"/>
                    </a:lnTo>
                    <a:lnTo>
                      <a:pt x="281964" y="35553"/>
                    </a:lnTo>
                    <a:cubicBezTo>
                      <a:pt x="281964" y="15918"/>
                      <a:pt x="297882" y="0"/>
                      <a:pt x="317517" y="0"/>
                    </a:cubicBezTo>
                    <a:lnTo>
                      <a:pt x="459723" y="0"/>
                    </a:lnTo>
                    <a:cubicBezTo>
                      <a:pt x="479358" y="0"/>
                      <a:pt x="495276" y="15918"/>
                      <a:pt x="495276" y="35553"/>
                    </a:cubicBezTo>
                    <a:lnTo>
                      <a:pt x="495276" y="281964"/>
                    </a:lnTo>
                    <a:lnTo>
                      <a:pt x="741687" y="281964"/>
                    </a:lnTo>
                    <a:cubicBezTo>
                      <a:pt x="761322" y="281964"/>
                      <a:pt x="777240" y="297882"/>
                      <a:pt x="777240" y="317517"/>
                    </a:cubicBezTo>
                    <a:lnTo>
                      <a:pt x="777240" y="459723"/>
                    </a:lnTo>
                    <a:cubicBezTo>
                      <a:pt x="777240" y="479358"/>
                      <a:pt x="761322" y="495276"/>
                      <a:pt x="741687" y="495276"/>
                    </a:cubicBezTo>
                    <a:lnTo>
                      <a:pt x="495276" y="495276"/>
                    </a:lnTo>
                    <a:lnTo>
                      <a:pt x="495276" y="741687"/>
                    </a:lnTo>
                    <a:cubicBezTo>
                      <a:pt x="495276" y="761322"/>
                      <a:pt x="479358" y="777240"/>
                      <a:pt x="459723" y="777240"/>
                    </a:cubicBezTo>
                    <a:lnTo>
                      <a:pt x="317517" y="777240"/>
                    </a:lnTo>
                    <a:cubicBezTo>
                      <a:pt x="297882" y="777240"/>
                      <a:pt x="281964" y="761322"/>
                      <a:pt x="281964" y="741687"/>
                    </a:cubicBezTo>
                    <a:lnTo>
                      <a:pt x="281964" y="495276"/>
                    </a:lnTo>
                    <a:lnTo>
                      <a:pt x="35553" y="495276"/>
                    </a:lnTo>
                    <a:cubicBezTo>
                      <a:pt x="15918" y="495276"/>
                      <a:pt x="0" y="479358"/>
                      <a:pt x="0" y="459723"/>
                    </a:cubicBezTo>
                    <a:close/>
                  </a:path>
                </a:pathLst>
              </a:custGeom>
              <a:solidFill>
                <a:srgbClr val="FFC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十字星 21"/>
              <p:cNvSpPr/>
              <p:nvPr/>
            </p:nvSpPr>
            <p:spPr>
              <a:xfrm>
                <a:off x="4012620" y="2148236"/>
                <a:ext cx="185653" cy="185653"/>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7030A0"/>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4" name="组合 53"/>
            <p:cNvGrpSpPr/>
            <p:nvPr/>
          </p:nvGrpSpPr>
          <p:grpSpPr>
            <a:xfrm>
              <a:off x="3370340" y="2084887"/>
              <a:ext cx="2096235" cy="963645"/>
              <a:chOff x="3216377" y="2104244"/>
              <a:chExt cx="2096235" cy="963645"/>
            </a:xfrm>
          </p:grpSpPr>
          <p:sp>
            <p:nvSpPr>
              <p:cNvPr id="56" name="任意多边形 55"/>
              <p:cNvSpPr/>
              <p:nvPr/>
            </p:nvSpPr>
            <p:spPr>
              <a:xfrm rot="5400000">
                <a:off x="5010995" y="2092187"/>
                <a:ext cx="289560" cy="313674"/>
              </a:xfrm>
              <a:custGeom>
                <a:avLst/>
                <a:gdLst>
                  <a:gd name="connsiteX0" fmla="*/ 458919 w 1482909"/>
                  <a:gd name="connsiteY0" fmla="*/ 806919 h 1606405"/>
                  <a:gd name="connsiteX1" fmla="*/ 716256 w 1482909"/>
                  <a:gd name="connsiteY1" fmla="*/ 1064256 h 1606405"/>
                  <a:gd name="connsiteX2" fmla="*/ 973593 w 1482909"/>
                  <a:gd name="connsiteY2" fmla="*/ 806919 h 1606405"/>
                  <a:gd name="connsiteX3" fmla="*/ 716256 w 1482909"/>
                  <a:gd name="connsiteY3" fmla="*/ 549582 h 1606405"/>
                  <a:gd name="connsiteX4" fmla="*/ 458919 w 1482909"/>
                  <a:gd name="connsiteY4" fmla="*/ 806919 h 1606405"/>
                  <a:gd name="connsiteX5" fmla="*/ 0 w 1482909"/>
                  <a:gd name="connsiteY5" fmla="*/ 880351 h 1606405"/>
                  <a:gd name="connsiteX6" fmla="*/ 0 w 1482909"/>
                  <a:gd name="connsiteY6" fmla="*/ 738145 h 1606405"/>
                  <a:gd name="connsiteX7" fmla="*/ 35553 w 1482909"/>
                  <a:gd name="connsiteY7" fmla="*/ 702592 h 1606405"/>
                  <a:gd name="connsiteX8" fmla="*/ 301266 w 1482909"/>
                  <a:gd name="connsiteY8" fmla="*/ 702592 h 1606405"/>
                  <a:gd name="connsiteX9" fmla="*/ 26979 w 1482909"/>
                  <a:gd name="connsiteY9" fmla="*/ 544233 h 1606405"/>
                  <a:gd name="connsiteX10" fmla="*/ 13966 w 1482909"/>
                  <a:gd name="connsiteY10" fmla="*/ 495666 h 1606405"/>
                  <a:gd name="connsiteX11" fmla="*/ 85069 w 1482909"/>
                  <a:gd name="connsiteY11" fmla="*/ 372512 h 1606405"/>
                  <a:gd name="connsiteX12" fmla="*/ 133635 w 1482909"/>
                  <a:gd name="connsiteY12" fmla="*/ 359498 h 1606405"/>
                  <a:gd name="connsiteX13" fmla="*/ 498941 w 1482909"/>
                  <a:gd name="connsiteY13" fmla="*/ 570407 h 1606405"/>
                  <a:gd name="connsiteX14" fmla="*/ 282265 w 1482909"/>
                  <a:gd name="connsiteY14" fmla="*/ 195112 h 1606405"/>
                  <a:gd name="connsiteX15" fmla="*/ 295277 w 1482909"/>
                  <a:gd name="connsiteY15" fmla="*/ 146546 h 1606405"/>
                  <a:gd name="connsiteX16" fmla="*/ 418431 w 1482909"/>
                  <a:gd name="connsiteY16" fmla="*/ 75444 h 1606405"/>
                  <a:gd name="connsiteX17" fmla="*/ 466997 w 1482909"/>
                  <a:gd name="connsiteY17" fmla="*/ 88456 h 1606405"/>
                  <a:gd name="connsiteX18" fmla="*/ 609600 w 1482909"/>
                  <a:gd name="connsiteY18" fmla="*/ 335450 h 1606405"/>
                  <a:gd name="connsiteX19" fmla="*/ 609600 w 1482909"/>
                  <a:gd name="connsiteY19" fmla="*/ 35552 h 1606405"/>
                  <a:gd name="connsiteX20" fmla="*/ 645153 w 1482909"/>
                  <a:gd name="connsiteY20" fmla="*/ 0 h 1606405"/>
                  <a:gd name="connsiteX21" fmla="*/ 787359 w 1482909"/>
                  <a:gd name="connsiteY21" fmla="*/ 0 h 1606405"/>
                  <a:gd name="connsiteX22" fmla="*/ 822912 w 1482909"/>
                  <a:gd name="connsiteY22" fmla="*/ 35552 h 1606405"/>
                  <a:gd name="connsiteX23" fmla="*/ 822912 w 1482909"/>
                  <a:gd name="connsiteY23" fmla="*/ 316841 h 1606405"/>
                  <a:gd name="connsiteX24" fmla="*/ 969156 w 1482909"/>
                  <a:gd name="connsiteY24" fmla="*/ 63540 h 1606405"/>
                  <a:gd name="connsiteX25" fmla="*/ 1017722 w 1482909"/>
                  <a:gd name="connsiteY25" fmla="*/ 50526 h 1606405"/>
                  <a:gd name="connsiteX26" fmla="*/ 1140876 w 1482909"/>
                  <a:gd name="connsiteY26" fmla="*/ 121630 h 1606405"/>
                  <a:gd name="connsiteX27" fmla="*/ 1153889 w 1482909"/>
                  <a:gd name="connsiteY27" fmla="*/ 170196 h 1606405"/>
                  <a:gd name="connsiteX28" fmla="*/ 942980 w 1482909"/>
                  <a:gd name="connsiteY28" fmla="*/ 535502 h 1606405"/>
                  <a:gd name="connsiteX29" fmla="*/ 1318275 w 1482909"/>
                  <a:gd name="connsiteY29" fmla="*/ 318825 h 1606405"/>
                  <a:gd name="connsiteX30" fmla="*/ 1366842 w 1482909"/>
                  <a:gd name="connsiteY30" fmla="*/ 331838 h 1606405"/>
                  <a:gd name="connsiteX31" fmla="*/ 1437945 w 1482909"/>
                  <a:gd name="connsiteY31" fmla="*/ 454992 h 1606405"/>
                  <a:gd name="connsiteX32" fmla="*/ 1424931 w 1482909"/>
                  <a:gd name="connsiteY32" fmla="*/ 503559 h 1606405"/>
                  <a:gd name="connsiteX33" fmla="*/ 1177936 w 1482909"/>
                  <a:gd name="connsiteY33" fmla="*/ 646161 h 1606405"/>
                  <a:gd name="connsiteX34" fmla="*/ 1447356 w 1482909"/>
                  <a:gd name="connsiteY34" fmla="*/ 646161 h 1606405"/>
                  <a:gd name="connsiteX35" fmla="*/ 1482909 w 1482909"/>
                  <a:gd name="connsiteY35" fmla="*/ 681714 h 1606405"/>
                  <a:gd name="connsiteX36" fmla="*/ 1482909 w 1482909"/>
                  <a:gd name="connsiteY36" fmla="*/ 823920 h 1606405"/>
                  <a:gd name="connsiteX37" fmla="*/ 1447356 w 1482909"/>
                  <a:gd name="connsiteY37" fmla="*/ 859473 h 1606405"/>
                  <a:gd name="connsiteX38" fmla="*/ 1092603 w 1482909"/>
                  <a:gd name="connsiteY38" fmla="*/ 859472 h 1606405"/>
                  <a:gd name="connsiteX39" fmla="*/ 1428832 w 1482909"/>
                  <a:gd name="connsiteY39" fmla="*/ 1053595 h 1606405"/>
                  <a:gd name="connsiteX40" fmla="*/ 1441846 w 1482909"/>
                  <a:gd name="connsiteY40" fmla="*/ 1102162 h 1606405"/>
                  <a:gd name="connsiteX41" fmla="*/ 1370743 w 1482909"/>
                  <a:gd name="connsiteY41" fmla="*/ 1225316 h 1606405"/>
                  <a:gd name="connsiteX42" fmla="*/ 1322176 w 1482909"/>
                  <a:gd name="connsiteY42" fmla="*/ 1238330 h 1606405"/>
                  <a:gd name="connsiteX43" fmla="*/ 956871 w 1482909"/>
                  <a:gd name="connsiteY43" fmla="*/ 1027420 h 1606405"/>
                  <a:gd name="connsiteX44" fmla="*/ 1173548 w 1482909"/>
                  <a:gd name="connsiteY44" fmla="*/ 1402716 h 1606405"/>
                  <a:gd name="connsiteX45" fmla="*/ 1160534 w 1482909"/>
                  <a:gd name="connsiteY45" fmla="*/ 1451282 h 1606405"/>
                  <a:gd name="connsiteX46" fmla="*/ 1037380 w 1482909"/>
                  <a:gd name="connsiteY46" fmla="*/ 1522385 h 1606405"/>
                  <a:gd name="connsiteX47" fmla="*/ 988814 w 1482909"/>
                  <a:gd name="connsiteY47" fmla="*/ 1509372 h 1606405"/>
                  <a:gd name="connsiteX48" fmla="*/ 854179 w 1482909"/>
                  <a:gd name="connsiteY48" fmla="*/ 1276176 h 1606405"/>
                  <a:gd name="connsiteX49" fmla="*/ 854179 w 1482909"/>
                  <a:gd name="connsiteY49" fmla="*/ 1570852 h 1606405"/>
                  <a:gd name="connsiteX50" fmla="*/ 818626 w 1482909"/>
                  <a:gd name="connsiteY50" fmla="*/ 1606405 h 1606405"/>
                  <a:gd name="connsiteX51" fmla="*/ 676420 w 1482909"/>
                  <a:gd name="connsiteY51" fmla="*/ 1606405 h 1606405"/>
                  <a:gd name="connsiteX52" fmla="*/ 640866 w 1482909"/>
                  <a:gd name="connsiteY52" fmla="*/ 1570852 h 1606405"/>
                  <a:gd name="connsiteX53" fmla="*/ 640866 w 1482909"/>
                  <a:gd name="connsiteY53" fmla="*/ 1244178 h 1606405"/>
                  <a:gd name="connsiteX54" fmla="*/ 482507 w 1482909"/>
                  <a:gd name="connsiteY54" fmla="*/ 1518466 h 1606405"/>
                  <a:gd name="connsiteX55" fmla="*/ 433940 w 1482909"/>
                  <a:gd name="connsiteY55" fmla="*/ 1531480 h 1606405"/>
                  <a:gd name="connsiteX56" fmla="*/ 310786 w 1482909"/>
                  <a:gd name="connsiteY56" fmla="*/ 1460377 h 1606405"/>
                  <a:gd name="connsiteX57" fmla="*/ 297773 w 1482909"/>
                  <a:gd name="connsiteY57" fmla="*/ 1411810 h 1606405"/>
                  <a:gd name="connsiteX58" fmla="*/ 508683 w 1482909"/>
                  <a:gd name="connsiteY58" fmla="*/ 1046504 h 1606405"/>
                  <a:gd name="connsiteX59" fmla="*/ 133386 w 1482909"/>
                  <a:gd name="connsiteY59" fmla="*/ 1263181 h 1606405"/>
                  <a:gd name="connsiteX60" fmla="*/ 84820 w 1482909"/>
                  <a:gd name="connsiteY60" fmla="*/ 1250168 h 1606405"/>
                  <a:gd name="connsiteX61" fmla="*/ 13717 w 1482909"/>
                  <a:gd name="connsiteY61" fmla="*/ 1127014 h 1606405"/>
                  <a:gd name="connsiteX62" fmla="*/ 26730 w 1482909"/>
                  <a:gd name="connsiteY62" fmla="*/ 1078448 h 1606405"/>
                  <a:gd name="connsiteX63" fmla="*/ 308264 w 1482909"/>
                  <a:gd name="connsiteY63" fmla="*/ 915904 h 1606405"/>
                  <a:gd name="connsiteX64" fmla="*/ 35554 w 1482909"/>
                  <a:gd name="connsiteY64" fmla="*/ 915904 h 1606405"/>
                  <a:gd name="connsiteX65" fmla="*/ 0 w 1482909"/>
                  <a:gd name="connsiteY65" fmla="*/ 880351 h 160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482909" h="1606405">
                    <a:moveTo>
                      <a:pt x="458919" y="806919"/>
                    </a:moveTo>
                    <a:cubicBezTo>
                      <a:pt x="458919" y="949042"/>
                      <a:pt x="574133" y="1064256"/>
                      <a:pt x="716256" y="1064256"/>
                    </a:cubicBezTo>
                    <a:cubicBezTo>
                      <a:pt x="858379" y="1064256"/>
                      <a:pt x="973593" y="949042"/>
                      <a:pt x="973593" y="806919"/>
                    </a:cubicBezTo>
                    <a:cubicBezTo>
                      <a:pt x="973593" y="664796"/>
                      <a:pt x="858379" y="549582"/>
                      <a:pt x="716256" y="549582"/>
                    </a:cubicBezTo>
                    <a:cubicBezTo>
                      <a:pt x="574133" y="549582"/>
                      <a:pt x="458919" y="664796"/>
                      <a:pt x="458919" y="806919"/>
                    </a:cubicBezTo>
                    <a:close/>
                    <a:moveTo>
                      <a:pt x="0" y="880351"/>
                    </a:moveTo>
                    <a:lnTo>
                      <a:pt x="0" y="738145"/>
                    </a:lnTo>
                    <a:cubicBezTo>
                      <a:pt x="0" y="718510"/>
                      <a:pt x="15918" y="702592"/>
                      <a:pt x="35553" y="702592"/>
                    </a:cubicBezTo>
                    <a:lnTo>
                      <a:pt x="301266" y="702592"/>
                    </a:lnTo>
                    <a:lnTo>
                      <a:pt x="26979" y="544233"/>
                    </a:lnTo>
                    <a:cubicBezTo>
                      <a:pt x="9975" y="534415"/>
                      <a:pt x="4148" y="512671"/>
                      <a:pt x="13966" y="495666"/>
                    </a:cubicBezTo>
                    <a:lnTo>
                      <a:pt x="85069" y="372512"/>
                    </a:lnTo>
                    <a:cubicBezTo>
                      <a:pt x="94887" y="355508"/>
                      <a:pt x="116631" y="349681"/>
                      <a:pt x="133635" y="359498"/>
                    </a:cubicBezTo>
                    <a:lnTo>
                      <a:pt x="498941" y="570407"/>
                    </a:lnTo>
                    <a:lnTo>
                      <a:pt x="282265" y="195112"/>
                    </a:lnTo>
                    <a:cubicBezTo>
                      <a:pt x="272446" y="178108"/>
                      <a:pt x="278273" y="156364"/>
                      <a:pt x="295277" y="146546"/>
                    </a:cubicBezTo>
                    <a:lnTo>
                      <a:pt x="418431" y="75444"/>
                    </a:lnTo>
                    <a:cubicBezTo>
                      <a:pt x="435436" y="65626"/>
                      <a:pt x="457180" y="71452"/>
                      <a:pt x="466997" y="88456"/>
                    </a:cubicBezTo>
                    <a:lnTo>
                      <a:pt x="609600" y="335450"/>
                    </a:lnTo>
                    <a:lnTo>
                      <a:pt x="609600" y="35552"/>
                    </a:lnTo>
                    <a:cubicBezTo>
                      <a:pt x="609600" y="15918"/>
                      <a:pt x="625518" y="0"/>
                      <a:pt x="645153" y="0"/>
                    </a:cubicBezTo>
                    <a:lnTo>
                      <a:pt x="787359" y="0"/>
                    </a:lnTo>
                    <a:cubicBezTo>
                      <a:pt x="806994" y="0"/>
                      <a:pt x="822912" y="15918"/>
                      <a:pt x="822912" y="35552"/>
                    </a:cubicBezTo>
                    <a:lnTo>
                      <a:pt x="822912" y="316841"/>
                    </a:lnTo>
                    <a:lnTo>
                      <a:pt x="969156" y="63540"/>
                    </a:lnTo>
                    <a:cubicBezTo>
                      <a:pt x="978973" y="46536"/>
                      <a:pt x="1000716" y="40710"/>
                      <a:pt x="1017722" y="50526"/>
                    </a:cubicBezTo>
                    <a:lnTo>
                      <a:pt x="1140876" y="121630"/>
                    </a:lnTo>
                    <a:cubicBezTo>
                      <a:pt x="1157879" y="131448"/>
                      <a:pt x="1163706" y="153192"/>
                      <a:pt x="1153889" y="170196"/>
                    </a:cubicBezTo>
                    <a:lnTo>
                      <a:pt x="942980" y="535502"/>
                    </a:lnTo>
                    <a:lnTo>
                      <a:pt x="1318275" y="318825"/>
                    </a:lnTo>
                    <a:cubicBezTo>
                      <a:pt x="1335279" y="309007"/>
                      <a:pt x="1357024" y="314834"/>
                      <a:pt x="1366842" y="331838"/>
                    </a:cubicBezTo>
                    <a:lnTo>
                      <a:pt x="1437945" y="454992"/>
                    </a:lnTo>
                    <a:cubicBezTo>
                      <a:pt x="1447762" y="471997"/>
                      <a:pt x="1441936" y="493741"/>
                      <a:pt x="1424931" y="503559"/>
                    </a:cubicBezTo>
                    <a:lnTo>
                      <a:pt x="1177936" y="646161"/>
                    </a:lnTo>
                    <a:lnTo>
                      <a:pt x="1447356" y="646161"/>
                    </a:lnTo>
                    <a:cubicBezTo>
                      <a:pt x="1466990" y="646161"/>
                      <a:pt x="1482908" y="662079"/>
                      <a:pt x="1482909" y="681714"/>
                    </a:cubicBezTo>
                    <a:lnTo>
                      <a:pt x="1482909" y="823920"/>
                    </a:lnTo>
                    <a:cubicBezTo>
                      <a:pt x="1482908" y="843555"/>
                      <a:pt x="1466990" y="859473"/>
                      <a:pt x="1447356" y="859473"/>
                    </a:cubicBezTo>
                    <a:lnTo>
                      <a:pt x="1092603" y="859472"/>
                    </a:lnTo>
                    <a:lnTo>
                      <a:pt x="1428832" y="1053595"/>
                    </a:lnTo>
                    <a:cubicBezTo>
                      <a:pt x="1445837" y="1063413"/>
                      <a:pt x="1451663" y="1085157"/>
                      <a:pt x="1441846" y="1102162"/>
                    </a:cubicBezTo>
                    <a:lnTo>
                      <a:pt x="1370743" y="1225316"/>
                    </a:lnTo>
                    <a:cubicBezTo>
                      <a:pt x="1360925" y="1242320"/>
                      <a:pt x="1339181" y="1248147"/>
                      <a:pt x="1322176" y="1238330"/>
                    </a:cubicBezTo>
                    <a:lnTo>
                      <a:pt x="956871" y="1027420"/>
                    </a:lnTo>
                    <a:lnTo>
                      <a:pt x="1173548" y="1402716"/>
                    </a:lnTo>
                    <a:cubicBezTo>
                      <a:pt x="1183365" y="1419720"/>
                      <a:pt x="1177539" y="1441464"/>
                      <a:pt x="1160534" y="1451282"/>
                    </a:cubicBezTo>
                    <a:lnTo>
                      <a:pt x="1037380" y="1522385"/>
                    </a:lnTo>
                    <a:cubicBezTo>
                      <a:pt x="1020376" y="1532202"/>
                      <a:pt x="998632" y="1526376"/>
                      <a:pt x="988814" y="1509372"/>
                    </a:cubicBezTo>
                    <a:lnTo>
                      <a:pt x="854179" y="1276176"/>
                    </a:lnTo>
                    <a:lnTo>
                      <a:pt x="854179" y="1570852"/>
                    </a:lnTo>
                    <a:cubicBezTo>
                      <a:pt x="854178" y="1590487"/>
                      <a:pt x="838260" y="1606404"/>
                      <a:pt x="818626" y="1606405"/>
                    </a:cubicBezTo>
                    <a:lnTo>
                      <a:pt x="676420" y="1606405"/>
                    </a:lnTo>
                    <a:cubicBezTo>
                      <a:pt x="656784" y="1606405"/>
                      <a:pt x="640867" y="1590487"/>
                      <a:pt x="640866" y="1570852"/>
                    </a:cubicBezTo>
                    <a:lnTo>
                      <a:pt x="640866" y="1244178"/>
                    </a:lnTo>
                    <a:lnTo>
                      <a:pt x="482507" y="1518466"/>
                    </a:lnTo>
                    <a:cubicBezTo>
                      <a:pt x="472689" y="1535471"/>
                      <a:pt x="450945" y="1541296"/>
                      <a:pt x="433940" y="1531480"/>
                    </a:cubicBezTo>
                    <a:lnTo>
                      <a:pt x="310786" y="1460377"/>
                    </a:lnTo>
                    <a:cubicBezTo>
                      <a:pt x="293782" y="1450559"/>
                      <a:pt x="287955" y="1428814"/>
                      <a:pt x="297773" y="1411810"/>
                    </a:cubicBezTo>
                    <a:lnTo>
                      <a:pt x="508683" y="1046504"/>
                    </a:lnTo>
                    <a:lnTo>
                      <a:pt x="133386" y="1263181"/>
                    </a:lnTo>
                    <a:cubicBezTo>
                      <a:pt x="116382" y="1272999"/>
                      <a:pt x="94637" y="1267172"/>
                      <a:pt x="84820" y="1250168"/>
                    </a:cubicBezTo>
                    <a:lnTo>
                      <a:pt x="13717" y="1127014"/>
                    </a:lnTo>
                    <a:cubicBezTo>
                      <a:pt x="3899" y="1110009"/>
                      <a:pt x="9726" y="1088265"/>
                      <a:pt x="26730" y="1078448"/>
                    </a:cubicBezTo>
                    <a:lnTo>
                      <a:pt x="308264" y="915904"/>
                    </a:lnTo>
                    <a:lnTo>
                      <a:pt x="35554" y="915904"/>
                    </a:lnTo>
                    <a:cubicBezTo>
                      <a:pt x="15918" y="915904"/>
                      <a:pt x="0" y="899986"/>
                      <a:pt x="0" y="880351"/>
                    </a:cubicBezTo>
                    <a:close/>
                  </a:path>
                </a:pathLst>
              </a:custGeom>
              <a:solidFill>
                <a:srgbClr val="22B4B9"/>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任意多边形 56"/>
              <p:cNvSpPr/>
              <p:nvPr/>
            </p:nvSpPr>
            <p:spPr>
              <a:xfrm rot="8286032">
                <a:off x="3216377" y="2755751"/>
                <a:ext cx="312138" cy="312138"/>
              </a:xfrm>
              <a:custGeom>
                <a:avLst/>
                <a:gdLst>
                  <a:gd name="connsiteX0" fmla="*/ 0 w 777240"/>
                  <a:gd name="connsiteY0" fmla="*/ 459723 h 777240"/>
                  <a:gd name="connsiteX1" fmla="*/ 0 w 777240"/>
                  <a:gd name="connsiteY1" fmla="*/ 317517 h 777240"/>
                  <a:gd name="connsiteX2" fmla="*/ 35553 w 777240"/>
                  <a:gd name="connsiteY2" fmla="*/ 281964 h 777240"/>
                  <a:gd name="connsiteX3" fmla="*/ 281964 w 777240"/>
                  <a:gd name="connsiteY3" fmla="*/ 281964 h 777240"/>
                  <a:gd name="connsiteX4" fmla="*/ 281964 w 777240"/>
                  <a:gd name="connsiteY4" fmla="*/ 35553 h 777240"/>
                  <a:gd name="connsiteX5" fmla="*/ 317517 w 777240"/>
                  <a:gd name="connsiteY5" fmla="*/ 0 h 777240"/>
                  <a:gd name="connsiteX6" fmla="*/ 459723 w 777240"/>
                  <a:gd name="connsiteY6" fmla="*/ 0 h 777240"/>
                  <a:gd name="connsiteX7" fmla="*/ 495276 w 777240"/>
                  <a:gd name="connsiteY7" fmla="*/ 35553 h 777240"/>
                  <a:gd name="connsiteX8" fmla="*/ 495276 w 777240"/>
                  <a:gd name="connsiteY8" fmla="*/ 281964 h 777240"/>
                  <a:gd name="connsiteX9" fmla="*/ 741687 w 777240"/>
                  <a:gd name="connsiteY9" fmla="*/ 281964 h 777240"/>
                  <a:gd name="connsiteX10" fmla="*/ 777240 w 777240"/>
                  <a:gd name="connsiteY10" fmla="*/ 317517 h 777240"/>
                  <a:gd name="connsiteX11" fmla="*/ 777240 w 777240"/>
                  <a:gd name="connsiteY11" fmla="*/ 459723 h 777240"/>
                  <a:gd name="connsiteX12" fmla="*/ 741687 w 777240"/>
                  <a:gd name="connsiteY12" fmla="*/ 495276 h 777240"/>
                  <a:gd name="connsiteX13" fmla="*/ 495276 w 777240"/>
                  <a:gd name="connsiteY13" fmla="*/ 495276 h 777240"/>
                  <a:gd name="connsiteX14" fmla="*/ 495276 w 777240"/>
                  <a:gd name="connsiteY14" fmla="*/ 741687 h 777240"/>
                  <a:gd name="connsiteX15" fmla="*/ 459723 w 777240"/>
                  <a:gd name="connsiteY15" fmla="*/ 777240 h 777240"/>
                  <a:gd name="connsiteX16" fmla="*/ 317517 w 777240"/>
                  <a:gd name="connsiteY16" fmla="*/ 777240 h 777240"/>
                  <a:gd name="connsiteX17" fmla="*/ 281964 w 777240"/>
                  <a:gd name="connsiteY17" fmla="*/ 741687 h 777240"/>
                  <a:gd name="connsiteX18" fmla="*/ 281964 w 777240"/>
                  <a:gd name="connsiteY18" fmla="*/ 495276 h 777240"/>
                  <a:gd name="connsiteX19" fmla="*/ 35553 w 777240"/>
                  <a:gd name="connsiteY19" fmla="*/ 495276 h 777240"/>
                  <a:gd name="connsiteX20" fmla="*/ 0 w 777240"/>
                  <a:gd name="connsiteY20" fmla="*/ 459723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7240" h="777240">
                    <a:moveTo>
                      <a:pt x="0" y="459723"/>
                    </a:moveTo>
                    <a:lnTo>
                      <a:pt x="0" y="317517"/>
                    </a:lnTo>
                    <a:cubicBezTo>
                      <a:pt x="0" y="297882"/>
                      <a:pt x="15918" y="281964"/>
                      <a:pt x="35553" y="281964"/>
                    </a:cubicBezTo>
                    <a:lnTo>
                      <a:pt x="281964" y="281964"/>
                    </a:lnTo>
                    <a:lnTo>
                      <a:pt x="281964" y="35553"/>
                    </a:lnTo>
                    <a:cubicBezTo>
                      <a:pt x="281964" y="15918"/>
                      <a:pt x="297882" y="0"/>
                      <a:pt x="317517" y="0"/>
                    </a:cubicBezTo>
                    <a:lnTo>
                      <a:pt x="459723" y="0"/>
                    </a:lnTo>
                    <a:cubicBezTo>
                      <a:pt x="479358" y="0"/>
                      <a:pt x="495276" y="15918"/>
                      <a:pt x="495276" y="35553"/>
                    </a:cubicBezTo>
                    <a:lnTo>
                      <a:pt x="495276" y="281964"/>
                    </a:lnTo>
                    <a:lnTo>
                      <a:pt x="741687" y="281964"/>
                    </a:lnTo>
                    <a:cubicBezTo>
                      <a:pt x="761322" y="281964"/>
                      <a:pt x="777240" y="297882"/>
                      <a:pt x="777240" y="317517"/>
                    </a:cubicBezTo>
                    <a:lnTo>
                      <a:pt x="777240" y="459723"/>
                    </a:lnTo>
                    <a:cubicBezTo>
                      <a:pt x="777240" y="479358"/>
                      <a:pt x="761322" y="495276"/>
                      <a:pt x="741687" y="495276"/>
                    </a:cubicBezTo>
                    <a:lnTo>
                      <a:pt x="495276" y="495276"/>
                    </a:lnTo>
                    <a:lnTo>
                      <a:pt x="495276" y="741687"/>
                    </a:lnTo>
                    <a:cubicBezTo>
                      <a:pt x="495276" y="761322"/>
                      <a:pt x="479358" y="777240"/>
                      <a:pt x="459723" y="777240"/>
                    </a:cubicBezTo>
                    <a:lnTo>
                      <a:pt x="317517" y="777240"/>
                    </a:lnTo>
                    <a:cubicBezTo>
                      <a:pt x="297882" y="777240"/>
                      <a:pt x="281964" y="761322"/>
                      <a:pt x="281964" y="741687"/>
                    </a:cubicBezTo>
                    <a:lnTo>
                      <a:pt x="281964" y="495276"/>
                    </a:lnTo>
                    <a:lnTo>
                      <a:pt x="35553" y="495276"/>
                    </a:lnTo>
                    <a:cubicBezTo>
                      <a:pt x="15918" y="495276"/>
                      <a:pt x="0" y="479358"/>
                      <a:pt x="0" y="459723"/>
                    </a:cubicBezTo>
                    <a:close/>
                  </a:path>
                </a:pathLst>
              </a:custGeom>
              <a:solidFill>
                <a:srgbClr val="FFC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十字星 21"/>
              <p:cNvSpPr/>
              <p:nvPr/>
            </p:nvSpPr>
            <p:spPr>
              <a:xfrm>
                <a:off x="4012620" y="2148236"/>
                <a:ext cx="185653" cy="185653"/>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7030A0"/>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0" name="组合 59"/>
            <p:cNvGrpSpPr/>
            <p:nvPr/>
          </p:nvGrpSpPr>
          <p:grpSpPr>
            <a:xfrm>
              <a:off x="5971409" y="2130609"/>
              <a:ext cx="2096235" cy="963645"/>
              <a:chOff x="3216377" y="2104244"/>
              <a:chExt cx="2096235" cy="963645"/>
            </a:xfrm>
          </p:grpSpPr>
          <p:sp>
            <p:nvSpPr>
              <p:cNvPr id="62" name="任意多边形 61"/>
              <p:cNvSpPr/>
              <p:nvPr/>
            </p:nvSpPr>
            <p:spPr>
              <a:xfrm rot="5400000">
                <a:off x="5010995" y="2092187"/>
                <a:ext cx="289560" cy="313674"/>
              </a:xfrm>
              <a:custGeom>
                <a:avLst/>
                <a:gdLst>
                  <a:gd name="connsiteX0" fmla="*/ 458919 w 1482909"/>
                  <a:gd name="connsiteY0" fmla="*/ 806919 h 1606405"/>
                  <a:gd name="connsiteX1" fmla="*/ 716256 w 1482909"/>
                  <a:gd name="connsiteY1" fmla="*/ 1064256 h 1606405"/>
                  <a:gd name="connsiteX2" fmla="*/ 973593 w 1482909"/>
                  <a:gd name="connsiteY2" fmla="*/ 806919 h 1606405"/>
                  <a:gd name="connsiteX3" fmla="*/ 716256 w 1482909"/>
                  <a:gd name="connsiteY3" fmla="*/ 549582 h 1606405"/>
                  <a:gd name="connsiteX4" fmla="*/ 458919 w 1482909"/>
                  <a:gd name="connsiteY4" fmla="*/ 806919 h 1606405"/>
                  <a:gd name="connsiteX5" fmla="*/ 0 w 1482909"/>
                  <a:gd name="connsiteY5" fmla="*/ 880351 h 1606405"/>
                  <a:gd name="connsiteX6" fmla="*/ 0 w 1482909"/>
                  <a:gd name="connsiteY6" fmla="*/ 738145 h 1606405"/>
                  <a:gd name="connsiteX7" fmla="*/ 35553 w 1482909"/>
                  <a:gd name="connsiteY7" fmla="*/ 702592 h 1606405"/>
                  <a:gd name="connsiteX8" fmla="*/ 301266 w 1482909"/>
                  <a:gd name="connsiteY8" fmla="*/ 702592 h 1606405"/>
                  <a:gd name="connsiteX9" fmla="*/ 26979 w 1482909"/>
                  <a:gd name="connsiteY9" fmla="*/ 544233 h 1606405"/>
                  <a:gd name="connsiteX10" fmla="*/ 13966 w 1482909"/>
                  <a:gd name="connsiteY10" fmla="*/ 495666 h 1606405"/>
                  <a:gd name="connsiteX11" fmla="*/ 85069 w 1482909"/>
                  <a:gd name="connsiteY11" fmla="*/ 372512 h 1606405"/>
                  <a:gd name="connsiteX12" fmla="*/ 133635 w 1482909"/>
                  <a:gd name="connsiteY12" fmla="*/ 359498 h 1606405"/>
                  <a:gd name="connsiteX13" fmla="*/ 498941 w 1482909"/>
                  <a:gd name="connsiteY13" fmla="*/ 570407 h 1606405"/>
                  <a:gd name="connsiteX14" fmla="*/ 282265 w 1482909"/>
                  <a:gd name="connsiteY14" fmla="*/ 195112 h 1606405"/>
                  <a:gd name="connsiteX15" fmla="*/ 295277 w 1482909"/>
                  <a:gd name="connsiteY15" fmla="*/ 146546 h 1606405"/>
                  <a:gd name="connsiteX16" fmla="*/ 418431 w 1482909"/>
                  <a:gd name="connsiteY16" fmla="*/ 75444 h 1606405"/>
                  <a:gd name="connsiteX17" fmla="*/ 466997 w 1482909"/>
                  <a:gd name="connsiteY17" fmla="*/ 88456 h 1606405"/>
                  <a:gd name="connsiteX18" fmla="*/ 609600 w 1482909"/>
                  <a:gd name="connsiteY18" fmla="*/ 335450 h 1606405"/>
                  <a:gd name="connsiteX19" fmla="*/ 609600 w 1482909"/>
                  <a:gd name="connsiteY19" fmla="*/ 35552 h 1606405"/>
                  <a:gd name="connsiteX20" fmla="*/ 645153 w 1482909"/>
                  <a:gd name="connsiteY20" fmla="*/ 0 h 1606405"/>
                  <a:gd name="connsiteX21" fmla="*/ 787359 w 1482909"/>
                  <a:gd name="connsiteY21" fmla="*/ 0 h 1606405"/>
                  <a:gd name="connsiteX22" fmla="*/ 822912 w 1482909"/>
                  <a:gd name="connsiteY22" fmla="*/ 35552 h 1606405"/>
                  <a:gd name="connsiteX23" fmla="*/ 822912 w 1482909"/>
                  <a:gd name="connsiteY23" fmla="*/ 316841 h 1606405"/>
                  <a:gd name="connsiteX24" fmla="*/ 969156 w 1482909"/>
                  <a:gd name="connsiteY24" fmla="*/ 63540 h 1606405"/>
                  <a:gd name="connsiteX25" fmla="*/ 1017722 w 1482909"/>
                  <a:gd name="connsiteY25" fmla="*/ 50526 h 1606405"/>
                  <a:gd name="connsiteX26" fmla="*/ 1140876 w 1482909"/>
                  <a:gd name="connsiteY26" fmla="*/ 121630 h 1606405"/>
                  <a:gd name="connsiteX27" fmla="*/ 1153889 w 1482909"/>
                  <a:gd name="connsiteY27" fmla="*/ 170196 h 1606405"/>
                  <a:gd name="connsiteX28" fmla="*/ 942980 w 1482909"/>
                  <a:gd name="connsiteY28" fmla="*/ 535502 h 1606405"/>
                  <a:gd name="connsiteX29" fmla="*/ 1318275 w 1482909"/>
                  <a:gd name="connsiteY29" fmla="*/ 318825 h 1606405"/>
                  <a:gd name="connsiteX30" fmla="*/ 1366842 w 1482909"/>
                  <a:gd name="connsiteY30" fmla="*/ 331838 h 1606405"/>
                  <a:gd name="connsiteX31" fmla="*/ 1437945 w 1482909"/>
                  <a:gd name="connsiteY31" fmla="*/ 454992 h 1606405"/>
                  <a:gd name="connsiteX32" fmla="*/ 1424931 w 1482909"/>
                  <a:gd name="connsiteY32" fmla="*/ 503559 h 1606405"/>
                  <a:gd name="connsiteX33" fmla="*/ 1177936 w 1482909"/>
                  <a:gd name="connsiteY33" fmla="*/ 646161 h 1606405"/>
                  <a:gd name="connsiteX34" fmla="*/ 1447356 w 1482909"/>
                  <a:gd name="connsiteY34" fmla="*/ 646161 h 1606405"/>
                  <a:gd name="connsiteX35" fmla="*/ 1482909 w 1482909"/>
                  <a:gd name="connsiteY35" fmla="*/ 681714 h 1606405"/>
                  <a:gd name="connsiteX36" fmla="*/ 1482909 w 1482909"/>
                  <a:gd name="connsiteY36" fmla="*/ 823920 h 1606405"/>
                  <a:gd name="connsiteX37" fmla="*/ 1447356 w 1482909"/>
                  <a:gd name="connsiteY37" fmla="*/ 859473 h 1606405"/>
                  <a:gd name="connsiteX38" fmla="*/ 1092603 w 1482909"/>
                  <a:gd name="connsiteY38" fmla="*/ 859472 h 1606405"/>
                  <a:gd name="connsiteX39" fmla="*/ 1428832 w 1482909"/>
                  <a:gd name="connsiteY39" fmla="*/ 1053595 h 1606405"/>
                  <a:gd name="connsiteX40" fmla="*/ 1441846 w 1482909"/>
                  <a:gd name="connsiteY40" fmla="*/ 1102162 h 1606405"/>
                  <a:gd name="connsiteX41" fmla="*/ 1370743 w 1482909"/>
                  <a:gd name="connsiteY41" fmla="*/ 1225316 h 1606405"/>
                  <a:gd name="connsiteX42" fmla="*/ 1322176 w 1482909"/>
                  <a:gd name="connsiteY42" fmla="*/ 1238330 h 1606405"/>
                  <a:gd name="connsiteX43" fmla="*/ 956871 w 1482909"/>
                  <a:gd name="connsiteY43" fmla="*/ 1027420 h 1606405"/>
                  <a:gd name="connsiteX44" fmla="*/ 1173548 w 1482909"/>
                  <a:gd name="connsiteY44" fmla="*/ 1402716 h 1606405"/>
                  <a:gd name="connsiteX45" fmla="*/ 1160534 w 1482909"/>
                  <a:gd name="connsiteY45" fmla="*/ 1451282 h 1606405"/>
                  <a:gd name="connsiteX46" fmla="*/ 1037380 w 1482909"/>
                  <a:gd name="connsiteY46" fmla="*/ 1522385 h 1606405"/>
                  <a:gd name="connsiteX47" fmla="*/ 988814 w 1482909"/>
                  <a:gd name="connsiteY47" fmla="*/ 1509372 h 1606405"/>
                  <a:gd name="connsiteX48" fmla="*/ 854179 w 1482909"/>
                  <a:gd name="connsiteY48" fmla="*/ 1276176 h 1606405"/>
                  <a:gd name="connsiteX49" fmla="*/ 854179 w 1482909"/>
                  <a:gd name="connsiteY49" fmla="*/ 1570852 h 1606405"/>
                  <a:gd name="connsiteX50" fmla="*/ 818626 w 1482909"/>
                  <a:gd name="connsiteY50" fmla="*/ 1606405 h 1606405"/>
                  <a:gd name="connsiteX51" fmla="*/ 676420 w 1482909"/>
                  <a:gd name="connsiteY51" fmla="*/ 1606405 h 1606405"/>
                  <a:gd name="connsiteX52" fmla="*/ 640866 w 1482909"/>
                  <a:gd name="connsiteY52" fmla="*/ 1570852 h 1606405"/>
                  <a:gd name="connsiteX53" fmla="*/ 640866 w 1482909"/>
                  <a:gd name="connsiteY53" fmla="*/ 1244178 h 1606405"/>
                  <a:gd name="connsiteX54" fmla="*/ 482507 w 1482909"/>
                  <a:gd name="connsiteY54" fmla="*/ 1518466 h 1606405"/>
                  <a:gd name="connsiteX55" fmla="*/ 433940 w 1482909"/>
                  <a:gd name="connsiteY55" fmla="*/ 1531480 h 1606405"/>
                  <a:gd name="connsiteX56" fmla="*/ 310786 w 1482909"/>
                  <a:gd name="connsiteY56" fmla="*/ 1460377 h 1606405"/>
                  <a:gd name="connsiteX57" fmla="*/ 297773 w 1482909"/>
                  <a:gd name="connsiteY57" fmla="*/ 1411810 h 1606405"/>
                  <a:gd name="connsiteX58" fmla="*/ 508683 w 1482909"/>
                  <a:gd name="connsiteY58" fmla="*/ 1046504 h 1606405"/>
                  <a:gd name="connsiteX59" fmla="*/ 133386 w 1482909"/>
                  <a:gd name="connsiteY59" fmla="*/ 1263181 h 1606405"/>
                  <a:gd name="connsiteX60" fmla="*/ 84820 w 1482909"/>
                  <a:gd name="connsiteY60" fmla="*/ 1250168 h 1606405"/>
                  <a:gd name="connsiteX61" fmla="*/ 13717 w 1482909"/>
                  <a:gd name="connsiteY61" fmla="*/ 1127014 h 1606405"/>
                  <a:gd name="connsiteX62" fmla="*/ 26730 w 1482909"/>
                  <a:gd name="connsiteY62" fmla="*/ 1078448 h 1606405"/>
                  <a:gd name="connsiteX63" fmla="*/ 308264 w 1482909"/>
                  <a:gd name="connsiteY63" fmla="*/ 915904 h 1606405"/>
                  <a:gd name="connsiteX64" fmla="*/ 35554 w 1482909"/>
                  <a:gd name="connsiteY64" fmla="*/ 915904 h 1606405"/>
                  <a:gd name="connsiteX65" fmla="*/ 0 w 1482909"/>
                  <a:gd name="connsiteY65" fmla="*/ 880351 h 160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482909" h="1606405">
                    <a:moveTo>
                      <a:pt x="458919" y="806919"/>
                    </a:moveTo>
                    <a:cubicBezTo>
                      <a:pt x="458919" y="949042"/>
                      <a:pt x="574133" y="1064256"/>
                      <a:pt x="716256" y="1064256"/>
                    </a:cubicBezTo>
                    <a:cubicBezTo>
                      <a:pt x="858379" y="1064256"/>
                      <a:pt x="973593" y="949042"/>
                      <a:pt x="973593" y="806919"/>
                    </a:cubicBezTo>
                    <a:cubicBezTo>
                      <a:pt x="973593" y="664796"/>
                      <a:pt x="858379" y="549582"/>
                      <a:pt x="716256" y="549582"/>
                    </a:cubicBezTo>
                    <a:cubicBezTo>
                      <a:pt x="574133" y="549582"/>
                      <a:pt x="458919" y="664796"/>
                      <a:pt x="458919" y="806919"/>
                    </a:cubicBezTo>
                    <a:close/>
                    <a:moveTo>
                      <a:pt x="0" y="880351"/>
                    </a:moveTo>
                    <a:lnTo>
                      <a:pt x="0" y="738145"/>
                    </a:lnTo>
                    <a:cubicBezTo>
                      <a:pt x="0" y="718510"/>
                      <a:pt x="15918" y="702592"/>
                      <a:pt x="35553" y="702592"/>
                    </a:cubicBezTo>
                    <a:lnTo>
                      <a:pt x="301266" y="702592"/>
                    </a:lnTo>
                    <a:lnTo>
                      <a:pt x="26979" y="544233"/>
                    </a:lnTo>
                    <a:cubicBezTo>
                      <a:pt x="9975" y="534415"/>
                      <a:pt x="4148" y="512671"/>
                      <a:pt x="13966" y="495666"/>
                    </a:cubicBezTo>
                    <a:lnTo>
                      <a:pt x="85069" y="372512"/>
                    </a:lnTo>
                    <a:cubicBezTo>
                      <a:pt x="94887" y="355508"/>
                      <a:pt x="116631" y="349681"/>
                      <a:pt x="133635" y="359498"/>
                    </a:cubicBezTo>
                    <a:lnTo>
                      <a:pt x="498941" y="570407"/>
                    </a:lnTo>
                    <a:lnTo>
                      <a:pt x="282265" y="195112"/>
                    </a:lnTo>
                    <a:cubicBezTo>
                      <a:pt x="272446" y="178108"/>
                      <a:pt x="278273" y="156364"/>
                      <a:pt x="295277" y="146546"/>
                    </a:cubicBezTo>
                    <a:lnTo>
                      <a:pt x="418431" y="75444"/>
                    </a:lnTo>
                    <a:cubicBezTo>
                      <a:pt x="435436" y="65626"/>
                      <a:pt x="457180" y="71452"/>
                      <a:pt x="466997" y="88456"/>
                    </a:cubicBezTo>
                    <a:lnTo>
                      <a:pt x="609600" y="335450"/>
                    </a:lnTo>
                    <a:lnTo>
                      <a:pt x="609600" y="35552"/>
                    </a:lnTo>
                    <a:cubicBezTo>
                      <a:pt x="609600" y="15918"/>
                      <a:pt x="625518" y="0"/>
                      <a:pt x="645153" y="0"/>
                    </a:cubicBezTo>
                    <a:lnTo>
                      <a:pt x="787359" y="0"/>
                    </a:lnTo>
                    <a:cubicBezTo>
                      <a:pt x="806994" y="0"/>
                      <a:pt x="822912" y="15918"/>
                      <a:pt x="822912" y="35552"/>
                    </a:cubicBezTo>
                    <a:lnTo>
                      <a:pt x="822912" y="316841"/>
                    </a:lnTo>
                    <a:lnTo>
                      <a:pt x="969156" y="63540"/>
                    </a:lnTo>
                    <a:cubicBezTo>
                      <a:pt x="978973" y="46536"/>
                      <a:pt x="1000716" y="40710"/>
                      <a:pt x="1017722" y="50526"/>
                    </a:cubicBezTo>
                    <a:lnTo>
                      <a:pt x="1140876" y="121630"/>
                    </a:lnTo>
                    <a:cubicBezTo>
                      <a:pt x="1157879" y="131448"/>
                      <a:pt x="1163706" y="153192"/>
                      <a:pt x="1153889" y="170196"/>
                    </a:cubicBezTo>
                    <a:lnTo>
                      <a:pt x="942980" y="535502"/>
                    </a:lnTo>
                    <a:lnTo>
                      <a:pt x="1318275" y="318825"/>
                    </a:lnTo>
                    <a:cubicBezTo>
                      <a:pt x="1335279" y="309007"/>
                      <a:pt x="1357024" y="314834"/>
                      <a:pt x="1366842" y="331838"/>
                    </a:cubicBezTo>
                    <a:lnTo>
                      <a:pt x="1437945" y="454992"/>
                    </a:lnTo>
                    <a:cubicBezTo>
                      <a:pt x="1447762" y="471997"/>
                      <a:pt x="1441936" y="493741"/>
                      <a:pt x="1424931" y="503559"/>
                    </a:cubicBezTo>
                    <a:lnTo>
                      <a:pt x="1177936" y="646161"/>
                    </a:lnTo>
                    <a:lnTo>
                      <a:pt x="1447356" y="646161"/>
                    </a:lnTo>
                    <a:cubicBezTo>
                      <a:pt x="1466990" y="646161"/>
                      <a:pt x="1482908" y="662079"/>
                      <a:pt x="1482909" y="681714"/>
                    </a:cubicBezTo>
                    <a:lnTo>
                      <a:pt x="1482909" y="823920"/>
                    </a:lnTo>
                    <a:cubicBezTo>
                      <a:pt x="1482908" y="843555"/>
                      <a:pt x="1466990" y="859473"/>
                      <a:pt x="1447356" y="859473"/>
                    </a:cubicBezTo>
                    <a:lnTo>
                      <a:pt x="1092603" y="859472"/>
                    </a:lnTo>
                    <a:lnTo>
                      <a:pt x="1428832" y="1053595"/>
                    </a:lnTo>
                    <a:cubicBezTo>
                      <a:pt x="1445837" y="1063413"/>
                      <a:pt x="1451663" y="1085157"/>
                      <a:pt x="1441846" y="1102162"/>
                    </a:cubicBezTo>
                    <a:lnTo>
                      <a:pt x="1370743" y="1225316"/>
                    </a:lnTo>
                    <a:cubicBezTo>
                      <a:pt x="1360925" y="1242320"/>
                      <a:pt x="1339181" y="1248147"/>
                      <a:pt x="1322176" y="1238330"/>
                    </a:cubicBezTo>
                    <a:lnTo>
                      <a:pt x="956871" y="1027420"/>
                    </a:lnTo>
                    <a:lnTo>
                      <a:pt x="1173548" y="1402716"/>
                    </a:lnTo>
                    <a:cubicBezTo>
                      <a:pt x="1183365" y="1419720"/>
                      <a:pt x="1177539" y="1441464"/>
                      <a:pt x="1160534" y="1451282"/>
                    </a:cubicBezTo>
                    <a:lnTo>
                      <a:pt x="1037380" y="1522385"/>
                    </a:lnTo>
                    <a:cubicBezTo>
                      <a:pt x="1020376" y="1532202"/>
                      <a:pt x="998632" y="1526376"/>
                      <a:pt x="988814" y="1509372"/>
                    </a:cubicBezTo>
                    <a:lnTo>
                      <a:pt x="854179" y="1276176"/>
                    </a:lnTo>
                    <a:lnTo>
                      <a:pt x="854179" y="1570852"/>
                    </a:lnTo>
                    <a:cubicBezTo>
                      <a:pt x="854178" y="1590487"/>
                      <a:pt x="838260" y="1606404"/>
                      <a:pt x="818626" y="1606405"/>
                    </a:cubicBezTo>
                    <a:lnTo>
                      <a:pt x="676420" y="1606405"/>
                    </a:lnTo>
                    <a:cubicBezTo>
                      <a:pt x="656784" y="1606405"/>
                      <a:pt x="640867" y="1590487"/>
                      <a:pt x="640866" y="1570852"/>
                    </a:cubicBezTo>
                    <a:lnTo>
                      <a:pt x="640866" y="1244178"/>
                    </a:lnTo>
                    <a:lnTo>
                      <a:pt x="482507" y="1518466"/>
                    </a:lnTo>
                    <a:cubicBezTo>
                      <a:pt x="472689" y="1535471"/>
                      <a:pt x="450945" y="1541296"/>
                      <a:pt x="433940" y="1531480"/>
                    </a:cubicBezTo>
                    <a:lnTo>
                      <a:pt x="310786" y="1460377"/>
                    </a:lnTo>
                    <a:cubicBezTo>
                      <a:pt x="293782" y="1450559"/>
                      <a:pt x="287955" y="1428814"/>
                      <a:pt x="297773" y="1411810"/>
                    </a:cubicBezTo>
                    <a:lnTo>
                      <a:pt x="508683" y="1046504"/>
                    </a:lnTo>
                    <a:lnTo>
                      <a:pt x="133386" y="1263181"/>
                    </a:lnTo>
                    <a:cubicBezTo>
                      <a:pt x="116382" y="1272999"/>
                      <a:pt x="94637" y="1267172"/>
                      <a:pt x="84820" y="1250168"/>
                    </a:cubicBezTo>
                    <a:lnTo>
                      <a:pt x="13717" y="1127014"/>
                    </a:lnTo>
                    <a:cubicBezTo>
                      <a:pt x="3899" y="1110009"/>
                      <a:pt x="9726" y="1088265"/>
                      <a:pt x="26730" y="1078448"/>
                    </a:cubicBezTo>
                    <a:lnTo>
                      <a:pt x="308264" y="915904"/>
                    </a:lnTo>
                    <a:lnTo>
                      <a:pt x="35554" y="915904"/>
                    </a:lnTo>
                    <a:cubicBezTo>
                      <a:pt x="15918" y="915904"/>
                      <a:pt x="0" y="899986"/>
                      <a:pt x="0" y="880351"/>
                    </a:cubicBezTo>
                    <a:close/>
                  </a:path>
                </a:pathLst>
              </a:custGeom>
              <a:solidFill>
                <a:srgbClr val="22B4B9"/>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任意多边形 62"/>
              <p:cNvSpPr/>
              <p:nvPr/>
            </p:nvSpPr>
            <p:spPr>
              <a:xfrm rot="8286032">
                <a:off x="3216377" y="2755751"/>
                <a:ext cx="312138" cy="312138"/>
              </a:xfrm>
              <a:custGeom>
                <a:avLst/>
                <a:gdLst>
                  <a:gd name="connsiteX0" fmla="*/ 0 w 777240"/>
                  <a:gd name="connsiteY0" fmla="*/ 459723 h 777240"/>
                  <a:gd name="connsiteX1" fmla="*/ 0 w 777240"/>
                  <a:gd name="connsiteY1" fmla="*/ 317517 h 777240"/>
                  <a:gd name="connsiteX2" fmla="*/ 35553 w 777240"/>
                  <a:gd name="connsiteY2" fmla="*/ 281964 h 777240"/>
                  <a:gd name="connsiteX3" fmla="*/ 281964 w 777240"/>
                  <a:gd name="connsiteY3" fmla="*/ 281964 h 777240"/>
                  <a:gd name="connsiteX4" fmla="*/ 281964 w 777240"/>
                  <a:gd name="connsiteY4" fmla="*/ 35553 h 777240"/>
                  <a:gd name="connsiteX5" fmla="*/ 317517 w 777240"/>
                  <a:gd name="connsiteY5" fmla="*/ 0 h 777240"/>
                  <a:gd name="connsiteX6" fmla="*/ 459723 w 777240"/>
                  <a:gd name="connsiteY6" fmla="*/ 0 h 777240"/>
                  <a:gd name="connsiteX7" fmla="*/ 495276 w 777240"/>
                  <a:gd name="connsiteY7" fmla="*/ 35553 h 777240"/>
                  <a:gd name="connsiteX8" fmla="*/ 495276 w 777240"/>
                  <a:gd name="connsiteY8" fmla="*/ 281964 h 777240"/>
                  <a:gd name="connsiteX9" fmla="*/ 741687 w 777240"/>
                  <a:gd name="connsiteY9" fmla="*/ 281964 h 777240"/>
                  <a:gd name="connsiteX10" fmla="*/ 777240 w 777240"/>
                  <a:gd name="connsiteY10" fmla="*/ 317517 h 777240"/>
                  <a:gd name="connsiteX11" fmla="*/ 777240 w 777240"/>
                  <a:gd name="connsiteY11" fmla="*/ 459723 h 777240"/>
                  <a:gd name="connsiteX12" fmla="*/ 741687 w 777240"/>
                  <a:gd name="connsiteY12" fmla="*/ 495276 h 777240"/>
                  <a:gd name="connsiteX13" fmla="*/ 495276 w 777240"/>
                  <a:gd name="connsiteY13" fmla="*/ 495276 h 777240"/>
                  <a:gd name="connsiteX14" fmla="*/ 495276 w 777240"/>
                  <a:gd name="connsiteY14" fmla="*/ 741687 h 777240"/>
                  <a:gd name="connsiteX15" fmla="*/ 459723 w 777240"/>
                  <a:gd name="connsiteY15" fmla="*/ 777240 h 777240"/>
                  <a:gd name="connsiteX16" fmla="*/ 317517 w 777240"/>
                  <a:gd name="connsiteY16" fmla="*/ 777240 h 777240"/>
                  <a:gd name="connsiteX17" fmla="*/ 281964 w 777240"/>
                  <a:gd name="connsiteY17" fmla="*/ 741687 h 777240"/>
                  <a:gd name="connsiteX18" fmla="*/ 281964 w 777240"/>
                  <a:gd name="connsiteY18" fmla="*/ 495276 h 777240"/>
                  <a:gd name="connsiteX19" fmla="*/ 35553 w 777240"/>
                  <a:gd name="connsiteY19" fmla="*/ 495276 h 777240"/>
                  <a:gd name="connsiteX20" fmla="*/ 0 w 777240"/>
                  <a:gd name="connsiteY20" fmla="*/ 459723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7240" h="777240">
                    <a:moveTo>
                      <a:pt x="0" y="459723"/>
                    </a:moveTo>
                    <a:lnTo>
                      <a:pt x="0" y="317517"/>
                    </a:lnTo>
                    <a:cubicBezTo>
                      <a:pt x="0" y="297882"/>
                      <a:pt x="15918" y="281964"/>
                      <a:pt x="35553" y="281964"/>
                    </a:cubicBezTo>
                    <a:lnTo>
                      <a:pt x="281964" y="281964"/>
                    </a:lnTo>
                    <a:lnTo>
                      <a:pt x="281964" y="35553"/>
                    </a:lnTo>
                    <a:cubicBezTo>
                      <a:pt x="281964" y="15918"/>
                      <a:pt x="297882" y="0"/>
                      <a:pt x="317517" y="0"/>
                    </a:cubicBezTo>
                    <a:lnTo>
                      <a:pt x="459723" y="0"/>
                    </a:lnTo>
                    <a:cubicBezTo>
                      <a:pt x="479358" y="0"/>
                      <a:pt x="495276" y="15918"/>
                      <a:pt x="495276" y="35553"/>
                    </a:cubicBezTo>
                    <a:lnTo>
                      <a:pt x="495276" y="281964"/>
                    </a:lnTo>
                    <a:lnTo>
                      <a:pt x="741687" y="281964"/>
                    </a:lnTo>
                    <a:cubicBezTo>
                      <a:pt x="761322" y="281964"/>
                      <a:pt x="777240" y="297882"/>
                      <a:pt x="777240" y="317517"/>
                    </a:cubicBezTo>
                    <a:lnTo>
                      <a:pt x="777240" y="459723"/>
                    </a:lnTo>
                    <a:cubicBezTo>
                      <a:pt x="777240" y="479358"/>
                      <a:pt x="761322" y="495276"/>
                      <a:pt x="741687" y="495276"/>
                    </a:cubicBezTo>
                    <a:lnTo>
                      <a:pt x="495276" y="495276"/>
                    </a:lnTo>
                    <a:lnTo>
                      <a:pt x="495276" y="741687"/>
                    </a:lnTo>
                    <a:cubicBezTo>
                      <a:pt x="495276" y="761322"/>
                      <a:pt x="479358" y="777240"/>
                      <a:pt x="459723" y="777240"/>
                    </a:cubicBezTo>
                    <a:lnTo>
                      <a:pt x="317517" y="777240"/>
                    </a:lnTo>
                    <a:cubicBezTo>
                      <a:pt x="297882" y="777240"/>
                      <a:pt x="281964" y="761322"/>
                      <a:pt x="281964" y="741687"/>
                    </a:cubicBezTo>
                    <a:lnTo>
                      <a:pt x="281964" y="495276"/>
                    </a:lnTo>
                    <a:lnTo>
                      <a:pt x="35553" y="495276"/>
                    </a:lnTo>
                    <a:cubicBezTo>
                      <a:pt x="15918" y="495276"/>
                      <a:pt x="0" y="479358"/>
                      <a:pt x="0" y="459723"/>
                    </a:cubicBezTo>
                    <a:close/>
                  </a:path>
                </a:pathLst>
              </a:custGeom>
              <a:solidFill>
                <a:srgbClr val="FFC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十字星 21"/>
              <p:cNvSpPr/>
              <p:nvPr/>
            </p:nvSpPr>
            <p:spPr>
              <a:xfrm>
                <a:off x="4012620" y="2148236"/>
                <a:ext cx="185653" cy="185653"/>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7030A0"/>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6" name="组合 65"/>
            <p:cNvGrpSpPr/>
            <p:nvPr/>
          </p:nvGrpSpPr>
          <p:grpSpPr>
            <a:xfrm>
              <a:off x="8741595" y="2084887"/>
              <a:ext cx="2096235" cy="963645"/>
              <a:chOff x="3216377" y="2104244"/>
              <a:chExt cx="2096235" cy="963645"/>
            </a:xfrm>
          </p:grpSpPr>
          <p:sp>
            <p:nvSpPr>
              <p:cNvPr id="68" name="任意多边形 67"/>
              <p:cNvSpPr/>
              <p:nvPr/>
            </p:nvSpPr>
            <p:spPr>
              <a:xfrm rot="5400000">
                <a:off x="5010995" y="2092187"/>
                <a:ext cx="289560" cy="313674"/>
              </a:xfrm>
              <a:custGeom>
                <a:avLst/>
                <a:gdLst>
                  <a:gd name="connsiteX0" fmla="*/ 458919 w 1482909"/>
                  <a:gd name="connsiteY0" fmla="*/ 806919 h 1606405"/>
                  <a:gd name="connsiteX1" fmla="*/ 716256 w 1482909"/>
                  <a:gd name="connsiteY1" fmla="*/ 1064256 h 1606405"/>
                  <a:gd name="connsiteX2" fmla="*/ 973593 w 1482909"/>
                  <a:gd name="connsiteY2" fmla="*/ 806919 h 1606405"/>
                  <a:gd name="connsiteX3" fmla="*/ 716256 w 1482909"/>
                  <a:gd name="connsiteY3" fmla="*/ 549582 h 1606405"/>
                  <a:gd name="connsiteX4" fmla="*/ 458919 w 1482909"/>
                  <a:gd name="connsiteY4" fmla="*/ 806919 h 1606405"/>
                  <a:gd name="connsiteX5" fmla="*/ 0 w 1482909"/>
                  <a:gd name="connsiteY5" fmla="*/ 880351 h 1606405"/>
                  <a:gd name="connsiteX6" fmla="*/ 0 w 1482909"/>
                  <a:gd name="connsiteY6" fmla="*/ 738145 h 1606405"/>
                  <a:gd name="connsiteX7" fmla="*/ 35553 w 1482909"/>
                  <a:gd name="connsiteY7" fmla="*/ 702592 h 1606405"/>
                  <a:gd name="connsiteX8" fmla="*/ 301266 w 1482909"/>
                  <a:gd name="connsiteY8" fmla="*/ 702592 h 1606405"/>
                  <a:gd name="connsiteX9" fmla="*/ 26979 w 1482909"/>
                  <a:gd name="connsiteY9" fmla="*/ 544233 h 1606405"/>
                  <a:gd name="connsiteX10" fmla="*/ 13966 w 1482909"/>
                  <a:gd name="connsiteY10" fmla="*/ 495666 h 1606405"/>
                  <a:gd name="connsiteX11" fmla="*/ 85069 w 1482909"/>
                  <a:gd name="connsiteY11" fmla="*/ 372512 h 1606405"/>
                  <a:gd name="connsiteX12" fmla="*/ 133635 w 1482909"/>
                  <a:gd name="connsiteY12" fmla="*/ 359498 h 1606405"/>
                  <a:gd name="connsiteX13" fmla="*/ 498941 w 1482909"/>
                  <a:gd name="connsiteY13" fmla="*/ 570407 h 1606405"/>
                  <a:gd name="connsiteX14" fmla="*/ 282265 w 1482909"/>
                  <a:gd name="connsiteY14" fmla="*/ 195112 h 1606405"/>
                  <a:gd name="connsiteX15" fmla="*/ 295277 w 1482909"/>
                  <a:gd name="connsiteY15" fmla="*/ 146546 h 1606405"/>
                  <a:gd name="connsiteX16" fmla="*/ 418431 w 1482909"/>
                  <a:gd name="connsiteY16" fmla="*/ 75444 h 1606405"/>
                  <a:gd name="connsiteX17" fmla="*/ 466997 w 1482909"/>
                  <a:gd name="connsiteY17" fmla="*/ 88456 h 1606405"/>
                  <a:gd name="connsiteX18" fmla="*/ 609600 w 1482909"/>
                  <a:gd name="connsiteY18" fmla="*/ 335450 h 1606405"/>
                  <a:gd name="connsiteX19" fmla="*/ 609600 w 1482909"/>
                  <a:gd name="connsiteY19" fmla="*/ 35552 h 1606405"/>
                  <a:gd name="connsiteX20" fmla="*/ 645153 w 1482909"/>
                  <a:gd name="connsiteY20" fmla="*/ 0 h 1606405"/>
                  <a:gd name="connsiteX21" fmla="*/ 787359 w 1482909"/>
                  <a:gd name="connsiteY21" fmla="*/ 0 h 1606405"/>
                  <a:gd name="connsiteX22" fmla="*/ 822912 w 1482909"/>
                  <a:gd name="connsiteY22" fmla="*/ 35552 h 1606405"/>
                  <a:gd name="connsiteX23" fmla="*/ 822912 w 1482909"/>
                  <a:gd name="connsiteY23" fmla="*/ 316841 h 1606405"/>
                  <a:gd name="connsiteX24" fmla="*/ 969156 w 1482909"/>
                  <a:gd name="connsiteY24" fmla="*/ 63540 h 1606405"/>
                  <a:gd name="connsiteX25" fmla="*/ 1017722 w 1482909"/>
                  <a:gd name="connsiteY25" fmla="*/ 50526 h 1606405"/>
                  <a:gd name="connsiteX26" fmla="*/ 1140876 w 1482909"/>
                  <a:gd name="connsiteY26" fmla="*/ 121630 h 1606405"/>
                  <a:gd name="connsiteX27" fmla="*/ 1153889 w 1482909"/>
                  <a:gd name="connsiteY27" fmla="*/ 170196 h 1606405"/>
                  <a:gd name="connsiteX28" fmla="*/ 942980 w 1482909"/>
                  <a:gd name="connsiteY28" fmla="*/ 535502 h 1606405"/>
                  <a:gd name="connsiteX29" fmla="*/ 1318275 w 1482909"/>
                  <a:gd name="connsiteY29" fmla="*/ 318825 h 1606405"/>
                  <a:gd name="connsiteX30" fmla="*/ 1366842 w 1482909"/>
                  <a:gd name="connsiteY30" fmla="*/ 331838 h 1606405"/>
                  <a:gd name="connsiteX31" fmla="*/ 1437945 w 1482909"/>
                  <a:gd name="connsiteY31" fmla="*/ 454992 h 1606405"/>
                  <a:gd name="connsiteX32" fmla="*/ 1424931 w 1482909"/>
                  <a:gd name="connsiteY32" fmla="*/ 503559 h 1606405"/>
                  <a:gd name="connsiteX33" fmla="*/ 1177936 w 1482909"/>
                  <a:gd name="connsiteY33" fmla="*/ 646161 h 1606405"/>
                  <a:gd name="connsiteX34" fmla="*/ 1447356 w 1482909"/>
                  <a:gd name="connsiteY34" fmla="*/ 646161 h 1606405"/>
                  <a:gd name="connsiteX35" fmla="*/ 1482909 w 1482909"/>
                  <a:gd name="connsiteY35" fmla="*/ 681714 h 1606405"/>
                  <a:gd name="connsiteX36" fmla="*/ 1482909 w 1482909"/>
                  <a:gd name="connsiteY36" fmla="*/ 823920 h 1606405"/>
                  <a:gd name="connsiteX37" fmla="*/ 1447356 w 1482909"/>
                  <a:gd name="connsiteY37" fmla="*/ 859473 h 1606405"/>
                  <a:gd name="connsiteX38" fmla="*/ 1092603 w 1482909"/>
                  <a:gd name="connsiteY38" fmla="*/ 859472 h 1606405"/>
                  <a:gd name="connsiteX39" fmla="*/ 1428832 w 1482909"/>
                  <a:gd name="connsiteY39" fmla="*/ 1053595 h 1606405"/>
                  <a:gd name="connsiteX40" fmla="*/ 1441846 w 1482909"/>
                  <a:gd name="connsiteY40" fmla="*/ 1102162 h 1606405"/>
                  <a:gd name="connsiteX41" fmla="*/ 1370743 w 1482909"/>
                  <a:gd name="connsiteY41" fmla="*/ 1225316 h 1606405"/>
                  <a:gd name="connsiteX42" fmla="*/ 1322176 w 1482909"/>
                  <a:gd name="connsiteY42" fmla="*/ 1238330 h 1606405"/>
                  <a:gd name="connsiteX43" fmla="*/ 956871 w 1482909"/>
                  <a:gd name="connsiteY43" fmla="*/ 1027420 h 1606405"/>
                  <a:gd name="connsiteX44" fmla="*/ 1173548 w 1482909"/>
                  <a:gd name="connsiteY44" fmla="*/ 1402716 h 1606405"/>
                  <a:gd name="connsiteX45" fmla="*/ 1160534 w 1482909"/>
                  <a:gd name="connsiteY45" fmla="*/ 1451282 h 1606405"/>
                  <a:gd name="connsiteX46" fmla="*/ 1037380 w 1482909"/>
                  <a:gd name="connsiteY46" fmla="*/ 1522385 h 1606405"/>
                  <a:gd name="connsiteX47" fmla="*/ 988814 w 1482909"/>
                  <a:gd name="connsiteY47" fmla="*/ 1509372 h 1606405"/>
                  <a:gd name="connsiteX48" fmla="*/ 854179 w 1482909"/>
                  <a:gd name="connsiteY48" fmla="*/ 1276176 h 1606405"/>
                  <a:gd name="connsiteX49" fmla="*/ 854179 w 1482909"/>
                  <a:gd name="connsiteY49" fmla="*/ 1570852 h 1606405"/>
                  <a:gd name="connsiteX50" fmla="*/ 818626 w 1482909"/>
                  <a:gd name="connsiteY50" fmla="*/ 1606405 h 1606405"/>
                  <a:gd name="connsiteX51" fmla="*/ 676420 w 1482909"/>
                  <a:gd name="connsiteY51" fmla="*/ 1606405 h 1606405"/>
                  <a:gd name="connsiteX52" fmla="*/ 640866 w 1482909"/>
                  <a:gd name="connsiteY52" fmla="*/ 1570852 h 1606405"/>
                  <a:gd name="connsiteX53" fmla="*/ 640866 w 1482909"/>
                  <a:gd name="connsiteY53" fmla="*/ 1244178 h 1606405"/>
                  <a:gd name="connsiteX54" fmla="*/ 482507 w 1482909"/>
                  <a:gd name="connsiteY54" fmla="*/ 1518466 h 1606405"/>
                  <a:gd name="connsiteX55" fmla="*/ 433940 w 1482909"/>
                  <a:gd name="connsiteY55" fmla="*/ 1531480 h 1606405"/>
                  <a:gd name="connsiteX56" fmla="*/ 310786 w 1482909"/>
                  <a:gd name="connsiteY56" fmla="*/ 1460377 h 1606405"/>
                  <a:gd name="connsiteX57" fmla="*/ 297773 w 1482909"/>
                  <a:gd name="connsiteY57" fmla="*/ 1411810 h 1606405"/>
                  <a:gd name="connsiteX58" fmla="*/ 508683 w 1482909"/>
                  <a:gd name="connsiteY58" fmla="*/ 1046504 h 1606405"/>
                  <a:gd name="connsiteX59" fmla="*/ 133386 w 1482909"/>
                  <a:gd name="connsiteY59" fmla="*/ 1263181 h 1606405"/>
                  <a:gd name="connsiteX60" fmla="*/ 84820 w 1482909"/>
                  <a:gd name="connsiteY60" fmla="*/ 1250168 h 1606405"/>
                  <a:gd name="connsiteX61" fmla="*/ 13717 w 1482909"/>
                  <a:gd name="connsiteY61" fmla="*/ 1127014 h 1606405"/>
                  <a:gd name="connsiteX62" fmla="*/ 26730 w 1482909"/>
                  <a:gd name="connsiteY62" fmla="*/ 1078448 h 1606405"/>
                  <a:gd name="connsiteX63" fmla="*/ 308264 w 1482909"/>
                  <a:gd name="connsiteY63" fmla="*/ 915904 h 1606405"/>
                  <a:gd name="connsiteX64" fmla="*/ 35554 w 1482909"/>
                  <a:gd name="connsiteY64" fmla="*/ 915904 h 1606405"/>
                  <a:gd name="connsiteX65" fmla="*/ 0 w 1482909"/>
                  <a:gd name="connsiteY65" fmla="*/ 880351 h 160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482909" h="1606405">
                    <a:moveTo>
                      <a:pt x="458919" y="806919"/>
                    </a:moveTo>
                    <a:cubicBezTo>
                      <a:pt x="458919" y="949042"/>
                      <a:pt x="574133" y="1064256"/>
                      <a:pt x="716256" y="1064256"/>
                    </a:cubicBezTo>
                    <a:cubicBezTo>
                      <a:pt x="858379" y="1064256"/>
                      <a:pt x="973593" y="949042"/>
                      <a:pt x="973593" y="806919"/>
                    </a:cubicBezTo>
                    <a:cubicBezTo>
                      <a:pt x="973593" y="664796"/>
                      <a:pt x="858379" y="549582"/>
                      <a:pt x="716256" y="549582"/>
                    </a:cubicBezTo>
                    <a:cubicBezTo>
                      <a:pt x="574133" y="549582"/>
                      <a:pt x="458919" y="664796"/>
                      <a:pt x="458919" y="806919"/>
                    </a:cubicBezTo>
                    <a:close/>
                    <a:moveTo>
                      <a:pt x="0" y="880351"/>
                    </a:moveTo>
                    <a:lnTo>
                      <a:pt x="0" y="738145"/>
                    </a:lnTo>
                    <a:cubicBezTo>
                      <a:pt x="0" y="718510"/>
                      <a:pt x="15918" y="702592"/>
                      <a:pt x="35553" y="702592"/>
                    </a:cubicBezTo>
                    <a:lnTo>
                      <a:pt x="301266" y="702592"/>
                    </a:lnTo>
                    <a:lnTo>
                      <a:pt x="26979" y="544233"/>
                    </a:lnTo>
                    <a:cubicBezTo>
                      <a:pt x="9975" y="534415"/>
                      <a:pt x="4148" y="512671"/>
                      <a:pt x="13966" y="495666"/>
                    </a:cubicBezTo>
                    <a:lnTo>
                      <a:pt x="85069" y="372512"/>
                    </a:lnTo>
                    <a:cubicBezTo>
                      <a:pt x="94887" y="355508"/>
                      <a:pt x="116631" y="349681"/>
                      <a:pt x="133635" y="359498"/>
                    </a:cubicBezTo>
                    <a:lnTo>
                      <a:pt x="498941" y="570407"/>
                    </a:lnTo>
                    <a:lnTo>
                      <a:pt x="282265" y="195112"/>
                    </a:lnTo>
                    <a:cubicBezTo>
                      <a:pt x="272446" y="178108"/>
                      <a:pt x="278273" y="156364"/>
                      <a:pt x="295277" y="146546"/>
                    </a:cubicBezTo>
                    <a:lnTo>
                      <a:pt x="418431" y="75444"/>
                    </a:lnTo>
                    <a:cubicBezTo>
                      <a:pt x="435436" y="65626"/>
                      <a:pt x="457180" y="71452"/>
                      <a:pt x="466997" y="88456"/>
                    </a:cubicBezTo>
                    <a:lnTo>
                      <a:pt x="609600" y="335450"/>
                    </a:lnTo>
                    <a:lnTo>
                      <a:pt x="609600" y="35552"/>
                    </a:lnTo>
                    <a:cubicBezTo>
                      <a:pt x="609600" y="15918"/>
                      <a:pt x="625518" y="0"/>
                      <a:pt x="645153" y="0"/>
                    </a:cubicBezTo>
                    <a:lnTo>
                      <a:pt x="787359" y="0"/>
                    </a:lnTo>
                    <a:cubicBezTo>
                      <a:pt x="806994" y="0"/>
                      <a:pt x="822912" y="15918"/>
                      <a:pt x="822912" y="35552"/>
                    </a:cubicBezTo>
                    <a:lnTo>
                      <a:pt x="822912" y="316841"/>
                    </a:lnTo>
                    <a:lnTo>
                      <a:pt x="969156" y="63540"/>
                    </a:lnTo>
                    <a:cubicBezTo>
                      <a:pt x="978973" y="46536"/>
                      <a:pt x="1000716" y="40710"/>
                      <a:pt x="1017722" y="50526"/>
                    </a:cubicBezTo>
                    <a:lnTo>
                      <a:pt x="1140876" y="121630"/>
                    </a:lnTo>
                    <a:cubicBezTo>
                      <a:pt x="1157879" y="131448"/>
                      <a:pt x="1163706" y="153192"/>
                      <a:pt x="1153889" y="170196"/>
                    </a:cubicBezTo>
                    <a:lnTo>
                      <a:pt x="942980" y="535502"/>
                    </a:lnTo>
                    <a:lnTo>
                      <a:pt x="1318275" y="318825"/>
                    </a:lnTo>
                    <a:cubicBezTo>
                      <a:pt x="1335279" y="309007"/>
                      <a:pt x="1357024" y="314834"/>
                      <a:pt x="1366842" y="331838"/>
                    </a:cubicBezTo>
                    <a:lnTo>
                      <a:pt x="1437945" y="454992"/>
                    </a:lnTo>
                    <a:cubicBezTo>
                      <a:pt x="1447762" y="471997"/>
                      <a:pt x="1441936" y="493741"/>
                      <a:pt x="1424931" y="503559"/>
                    </a:cubicBezTo>
                    <a:lnTo>
                      <a:pt x="1177936" y="646161"/>
                    </a:lnTo>
                    <a:lnTo>
                      <a:pt x="1447356" y="646161"/>
                    </a:lnTo>
                    <a:cubicBezTo>
                      <a:pt x="1466990" y="646161"/>
                      <a:pt x="1482908" y="662079"/>
                      <a:pt x="1482909" y="681714"/>
                    </a:cubicBezTo>
                    <a:lnTo>
                      <a:pt x="1482909" y="823920"/>
                    </a:lnTo>
                    <a:cubicBezTo>
                      <a:pt x="1482908" y="843555"/>
                      <a:pt x="1466990" y="859473"/>
                      <a:pt x="1447356" y="859473"/>
                    </a:cubicBezTo>
                    <a:lnTo>
                      <a:pt x="1092603" y="859472"/>
                    </a:lnTo>
                    <a:lnTo>
                      <a:pt x="1428832" y="1053595"/>
                    </a:lnTo>
                    <a:cubicBezTo>
                      <a:pt x="1445837" y="1063413"/>
                      <a:pt x="1451663" y="1085157"/>
                      <a:pt x="1441846" y="1102162"/>
                    </a:cubicBezTo>
                    <a:lnTo>
                      <a:pt x="1370743" y="1225316"/>
                    </a:lnTo>
                    <a:cubicBezTo>
                      <a:pt x="1360925" y="1242320"/>
                      <a:pt x="1339181" y="1248147"/>
                      <a:pt x="1322176" y="1238330"/>
                    </a:cubicBezTo>
                    <a:lnTo>
                      <a:pt x="956871" y="1027420"/>
                    </a:lnTo>
                    <a:lnTo>
                      <a:pt x="1173548" y="1402716"/>
                    </a:lnTo>
                    <a:cubicBezTo>
                      <a:pt x="1183365" y="1419720"/>
                      <a:pt x="1177539" y="1441464"/>
                      <a:pt x="1160534" y="1451282"/>
                    </a:cubicBezTo>
                    <a:lnTo>
                      <a:pt x="1037380" y="1522385"/>
                    </a:lnTo>
                    <a:cubicBezTo>
                      <a:pt x="1020376" y="1532202"/>
                      <a:pt x="998632" y="1526376"/>
                      <a:pt x="988814" y="1509372"/>
                    </a:cubicBezTo>
                    <a:lnTo>
                      <a:pt x="854179" y="1276176"/>
                    </a:lnTo>
                    <a:lnTo>
                      <a:pt x="854179" y="1570852"/>
                    </a:lnTo>
                    <a:cubicBezTo>
                      <a:pt x="854178" y="1590487"/>
                      <a:pt x="838260" y="1606404"/>
                      <a:pt x="818626" y="1606405"/>
                    </a:cubicBezTo>
                    <a:lnTo>
                      <a:pt x="676420" y="1606405"/>
                    </a:lnTo>
                    <a:cubicBezTo>
                      <a:pt x="656784" y="1606405"/>
                      <a:pt x="640867" y="1590487"/>
                      <a:pt x="640866" y="1570852"/>
                    </a:cubicBezTo>
                    <a:lnTo>
                      <a:pt x="640866" y="1244178"/>
                    </a:lnTo>
                    <a:lnTo>
                      <a:pt x="482507" y="1518466"/>
                    </a:lnTo>
                    <a:cubicBezTo>
                      <a:pt x="472689" y="1535471"/>
                      <a:pt x="450945" y="1541296"/>
                      <a:pt x="433940" y="1531480"/>
                    </a:cubicBezTo>
                    <a:lnTo>
                      <a:pt x="310786" y="1460377"/>
                    </a:lnTo>
                    <a:cubicBezTo>
                      <a:pt x="293782" y="1450559"/>
                      <a:pt x="287955" y="1428814"/>
                      <a:pt x="297773" y="1411810"/>
                    </a:cubicBezTo>
                    <a:lnTo>
                      <a:pt x="508683" y="1046504"/>
                    </a:lnTo>
                    <a:lnTo>
                      <a:pt x="133386" y="1263181"/>
                    </a:lnTo>
                    <a:cubicBezTo>
                      <a:pt x="116382" y="1272999"/>
                      <a:pt x="94637" y="1267172"/>
                      <a:pt x="84820" y="1250168"/>
                    </a:cubicBezTo>
                    <a:lnTo>
                      <a:pt x="13717" y="1127014"/>
                    </a:lnTo>
                    <a:cubicBezTo>
                      <a:pt x="3899" y="1110009"/>
                      <a:pt x="9726" y="1088265"/>
                      <a:pt x="26730" y="1078448"/>
                    </a:cubicBezTo>
                    <a:lnTo>
                      <a:pt x="308264" y="915904"/>
                    </a:lnTo>
                    <a:lnTo>
                      <a:pt x="35554" y="915904"/>
                    </a:lnTo>
                    <a:cubicBezTo>
                      <a:pt x="15918" y="915904"/>
                      <a:pt x="0" y="899986"/>
                      <a:pt x="0" y="880351"/>
                    </a:cubicBezTo>
                    <a:close/>
                  </a:path>
                </a:pathLst>
              </a:custGeom>
              <a:solidFill>
                <a:srgbClr val="22B4B9"/>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68"/>
              <p:cNvSpPr/>
              <p:nvPr/>
            </p:nvSpPr>
            <p:spPr>
              <a:xfrm rot="8286032">
                <a:off x="3216377" y="2755751"/>
                <a:ext cx="312138" cy="312138"/>
              </a:xfrm>
              <a:custGeom>
                <a:avLst/>
                <a:gdLst>
                  <a:gd name="connsiteX0" fmla="*/ 0 w 777240"/>
                  <a:gd name="connsiteY0" fmla="*/ 459723 h 777240"/>
                  <a:gd name="connsiteX1" fmla="*/ 0 w 777240"/>
                  <a:gd name="connsiteY1" fmla="*/ 317517 h 777240"/>
                  <a:gd name="connsiteX2" fmla="*/ 35553 w 777240"/>
                  <a:gd name="connsiteY2" fmla="*/ 281964 h 777240"/>
                  <a:gd name="connsiteX3" fmla="*/ 281964 w 777240"/>
                  <a:gd name="connsiteY3" fmla="*/ 281964 h 777240"/>
                  <a:gd name="connsiteX4" fmla="*/ 281964 w 777240"/>
                  <a:gd name="connsiteY4" fmla="*/ 35553 h 777240"/>
                  <a:gd name="connsiteX5" fmla="*/ 317517 w 777240"/>
                  <a:gd name="connsiteY5" fmla="*/ 0 h 777240"/>
                  <a:gd name="connsiteX6" fmla="*/ 459723 w 777240"/>
                  <a:gd name="connsiteY6" fmla="*/ 0 h 777240"/>
                  <a:gd name="connsiteX7" fmla="*/ 495276 w 777240"/>
                  <a:gd name="connsiteY7" fmla="*/ 35553 h 777240"/>
                  <a:gd name="connsiteX8" fmla="*/ 495276 w 777240"/>
                  <a:gd name="connsiteY8" fmla="*/ 281964 h 777240"/>
                  <a:gd name="connsiteX9" fmla="*/ 741687 w 777240"/>
                  <a:gd name="connsiteY9" fmla="*/ 281964 h 777240"/>
                  <a:gd name="connsiteX10" fmla="*/ 777240 w 777240"/>
                  <a:gd name="connsiteY10" fmla="*/ 317517 h 777240"/>
                  <a:gd name="connsiteX11" fmla="*/ 777240 w 777240"/>
                  <a:gd name="connsiteY11" fmla="*/ 459723 h 777240"/>
                  <a:gd name="connsiteX12" fmla="*/ 741687 w 777240"/>
                  <a:gd name="connsiteY12" fmla="*/ 495276 h 777240"/>
                  <a:gd name="connsiteX13" fmla="*/ 495276 w 777240"/>
                  <a:gd name="connsiteY13" fmla="*/ 495276 h 777240"/>
                  <a:gd name="connsiteX14" fmla="*/ 495276 w 777240"/>
                  <a:gd name="connsiteY14" fmla="*/ 741687 h 777240"/>
                  <a:gd name="connsiteX15" fmla="*/ 459723 w 777240"/>
                  <a:gd name="connsiteY15" fmla="*/ 777240 h 777240"/>
                  <a:gd name="connsiteX16" fmla="*/ 317517 w 777240"/>
                  <a:gd name="connsiteY16" fmla="*/ 777240 h 777240"/>
                  <a:gd name="connsiteX17" fmla="*/ 281964 w 777240"/>
                  <a:gd name="connsiteY17" fmla="*/ 741687 h 777240"/>
                  <a:gd name="connsiteX18" fmla="*/ 281964 w 777240"/>
                  <a:gd name="connsiteY18" fmla="*/ 495276 h 777240"/>
                  <a:gd name="connsiteX19" fmla="*/ 35553 w 777240"/>
                  <a:gd name="connsiteY19" fmla="*/ 495276 h 777240"/>
                  <a:gd name="connsiteX20" fmla="*/ 0 w 777240"/>
                  <a:gd name="connsiteY20" fmla="*/ 459723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7240" h="777240">
                    <a:moveTo>
                      <a:pt x="0" y="459723"/>
                    </a:moveTo>
                    <a:lnTo>
                      <a:pt x="0" y="317517"/>
                    </a:lnTo>
                    <a:cubicBezTo>
                      <a:pt x="0" y="297882"/>
                      <a:pt x="15918" y="281964"/>
                      <a:pt x="35553" y="281964"/>
                    </a:cubicBezTo>
                    <a:lnTo>
                      <a:pt x="281964" y="281964"/>
                    </a:lnTo>
                    <a:lnTo>
                      <a:pt x="281964" y="35553"/>
                    </a:lnTo>
                    <a:cubicBezTo>
                      <a:pt x="281964" y="15918"/>
                      <a:pt x="297882" y="0"/>
                      <a:pt x="317517" y="0"/>
                    </a:cubicBezTo>
                    <a:lnTo>
                      <a:pt x="459723" y="0"/>
                    </a:lnTo>
                    <a:cubicBezTo>
                      <a:pt x="479358" y="0"/>
                      <a:pt x="495276" y="15918"/>
                      <a:pt x="495276" y="35553"/>
                    </a:cubicBezTo>
                    <a:lnTo>
                      <a:pt x="495276" y="281964"/>
                    </a:lnTo>
                    <a:lnTo>
                      <a:pt x="741687" y="281964"/>
                    </a:lnTo>
                    <a:cubicBezTo>
                      <a:pt x="761322" y="281964"/>
                      <a:pt x="777240" y="297882"/>
                      <a:pt x="777240" y="317517"/>
                    </a:cubicBezTo>
                    <a:lnTo>
                      <a:pt x="777240" y="459723"/>
                    </a:lnTo>
                    <a:cubicBezTo>
                      <a:pt x="777240" y="479358"/>
                      <a:pt x="761322" y="495276"/>
                      <a:pt x="741687" y="495276"/>
                    </a:cubicBezTo>
                    <a:lnTo>
                      <a:pt x="495276" y="495276"/>
                    </a:lnTo>
                    <a:lnTo>
                      <a:pt x="495276" y="741687"/>
                    </a:lnTo>
                    <a:cubicBezTo>
                      <a:pt x="495276" y="761322"/>
                      <a:pt x="479358" y="777240"/>
                      <a:pt x="459723" y="777240"/>
                    </a:cubicBezTo>
                    <a:lnTo>
                      <a:pt x="317517" y="777240"/>
                    </a:lnTo>
                    <a:cubicBezTo>
                      <a:pt x="297882" y="777240"/>
                      <a:pt x="281964" y="761322"/>
                      <a:pt x="281964" y="741687"/>
                    </a:cubicBezTo>
                    <a:lnTo>
                      <a:pt x="281964" y="495276"/>
                    </a:lnTo>
                    <a:lnTo>
                      <a:pt x="35553" y="495276"/>
                    </a:lnTo>
                    <a:cubicBezTo>
                      <a:pt x="15918" y="495276"/>
                      <a:pt x="0" y="479358"/>
                      <a:pt x="0" y="459723"/>
                    </a:cubicBezTo>
                    <a:close/>
                  </a:path>
                </a:pathLst>
              </a:custGeom>
              <a:solidFill>
                <a:srgbClr val="FFC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十字星 21"/>
              <p:cNvSpPr/>
              <p:nvPr/>
            </p:nvSpPr>
            <p:spPr>
              <a:xfrm>
                <a:off x="4012620" y="2148236"/>
                <a:ext cx="185653" cy="185653"/>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7030A0"/>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72" name="十字星 21"/>
          <p:cNvSpPr/>
          <p:nvPr/>
        </p:nvSpPr>
        <p:spPr>
          <a:xfrm>
            <a:off x="3046329" y="3205716"/>
            <a:ext cx="311950" cy="311950"/>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00B0F0"/>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十字星 21"/>
          <p:cNvSpPr/>
          <p:nvPr/>
        </p:nvSpPr>
        <p:spPr>
          <a:xfrm>
            <a:off x="6262636" y="3598781"/>
            <a:ext cx="311950" cy="311950"/>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EBA020"/>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十字星 21"/>
          <p:cNvSpPr/>
          <p:nvPr/>
        </p:nvSpPr>
        <p:spPr>
          <a:xfrm>
            <a:off x="11108956" y="3361691"/>
            <a:ext cx="311950" cy="311950"/>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FD8876"/>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TextBox 86"/>
          <p:cNvSpPr txBox="1"/>
          <p:nvPr/>
        </p:nvSpPr>
        <p:spPr>
          <a:xfrm>
            <a:off x="1309993" y="6726240"/>
            <a:ext cx="1800200" cy="123111"/>
          </a:xfrm>
          <a:prstGeom prst="rect">
            <a:avLst/>
          </a:prstGeom>
          <a:noFill/>
        </p:spPr>
        <p:txBody>
          <a:bodyPr wrap="square" rtlCol="0">
            <a:spAutoFit/>
          </a:bodyPr>
          <a:lstStyle/>
          <a:p>
            <a:pPr>
              <a:lnSpc>
                <a:spcPct val="200000"/>
              </a:lnSpc>
            </a:pPr>
            <a:r>
              <a:rPr lang="en-US" altLang="zh-CN" sz="100" dirty="0">
                <a:solidFill>
                  <a:schemeClr val="bg1"/>
                </a:solidFill>
                <a:latin typeface="微软雅黑" panose="020B0503020204020204" pitchFamily="34" charset="-122"/>
                <a:ea typeface="微软雅黑" panose="020B0503020204020204" pitchFamily="34" charset="-122"/>
              </a:rPr>
              <a:t>PPT</a:t>
            </a:r>
            <a:r>
              <a:rPr lang="zh-CN" altLang="en-US" sz="100" dirty="0">
                <a:solidFill>
                  <a:schemeClr val="bg1"/>
                </a:solidFill>
                <a:latin typeface="微软雅黑" panose="020B0503020204020204" pitchFamily="34" charset="-122"/>
                <a:ea typeface="微软雅黑" panose="020B0503020204020204" pitchFamily="34" charset="-122"/>
              </a:rPr>
              <a:t>模板 </a:t>
            </a:r>
            <a:r>
              <a:rPr lang="en-US" altLang="zh-CN" sz="100" dirty="0">
                <a:solidFill>
                  <a:schemeClr val="bg1"/>
                </a:solidFill>
                <a:latin typeface="微软雅黑" panose="020B0503020204020204" pitchFamily="34" charset="-122"/>
                <a:ea typeface="微软雅黑" panose="020B0503020204020204" pitchFamily="34" charset="-122"/>
              </a:rPr>
              <a:t>http://www.1ppt.com/moban/</a:t>
            </a:r>
            <a:r>
              <a:rPr lang="zh-CN" altLang="en-US" sz="100" dirty="0">
                <a:solidFill>
                  <a:schemeClr val="bg1"/>
                </a:solidFill>
                <a:latin typeface="微软雅黑" panose="020B0503020204020204" pitchFamily="34" charset="-122"/>
                <a:ea typeface="微软雅黑" panose="020B0503020204020204" pitchFamily="34" charset="-122"/>
              </a:rPr>
              <a:t> </a:t>
            </a:r>
            <a:endParaRPr lang="en-US" altLang="zh-CN" sz="100" dirty="0">
              <a:solidFill>
                <a:schemeClr val="bg1"/>
              </a:solidFill>
              <a:latin typeface="微软雅黑" panose="020B0503020204020204" pitchFamily="34" charset="-122"/>
              <a:ea typeface="微软雅黑" panose="020B0503020204020204" pitchFamily="34" charset="-122"/>
            </a:endParaRPr>
          </a:p>
        </p:txBody>
      </p:sp>
      <p:grpSp>
        <p:nvGrpSpPr>
          <p:cNvPr id="86" name="组合 7">
            <a:extLst>
              <a:ext uri="{FF2B5EF4-FFF2-40B4-BE49-F238E27FC236}">
                <a16:creationId xmlns:a16="http://schemas.microsoft.com/office/drawing/2014/main" id="{5DE6585A-7756-494C-A41A-5D6F8C88584B}"/>
              </a:ext>
            </a:extLst>
          </p:cNvPr>
          <p:cNvGrpSpPr/>
          <p:nvPr/>
        </p:nvGrpSpPr>
        <p:grpSpPr>
          <a:xfrm>
            <a:off x="3580848" y="150461"/>
            <a:ext cx="5413609" cy="1573320"/>
            <a:chOff x="3580848" y="-78139"/>
            <a:chExt cx="5413609" cy="1573320"/>
          </a:xfrm>
        </p:grpSpPr>
        <p:grpSp>
          <p:nvGrpSpPr>
            <p:cNvPr id="88" name="组合 8">
              <a:extLst>
                <a:ext uri="{FF2B5EF4-FFF2-40B4-BE49-F238E27FC236}">
                  <a16:creationId xmlns:a16="http://schemas.microsoft.com/office/drawing/2014/main" id="{6DC66438-694B-4E00-A786-8BC6F6F41020}"/>
                </a:ext>
              </a:extLst>
            </p:cNvPr>
            <p:cNvGrpSpPr/>
            <p:nvPr/>
          </p:nvGrpSpPr>
          <p:grpSpPr>
            <a:xfrm>
              <a:off x="3580848" y="-78139"/>
              <a:ext cx="5413609" cy="1573320"/>
              <a:chOff x="3580848" y="-78139"/>
              <a:chExt cx="5413609" cy="1573320"/>
            </a:xfrm>
          </p:grpSpPr>
          <p:pic>
            <p:nvPicPr>
              <p:cNvPr id="99" name="图片 19">
                <a:extLst>
                  <a:ext uri="{FF2B5EF4-FFF2-40B4-BE49-F238E27FC236}">
                    <a16:creationId xmlns:a16="http://schemas.microsoft.com/office/drawing/2014/main" id="{E574383B-2D29-4A71-AFA3-B14D0C0BEEF9}"/>
                  </a:ext>
                </a:extLst>
              </p:cNvPr>
              <p:cNvPicPr>
                <a:picLocks noChangeAspect="1"/>
              </p:cNvPicPr>
              <p:nvPr/>
            </p:nvPicPr>
            <p:blipFill>
              <a:blip r:embed="rId3"/>
              <a:stretch>
                <a:fillRect/>
              </a:stretch>
            </p:blipFill>
            <p:spPr>
              <a:xfrm>
                <a:off x="3580848" y="70030"/>
                <a:ext cx="1461428" cy="1425151"/>
              </a:xfrm>
              <a:prstGeom prst="rect">
                <a:avLst/>
              </a:prstGeom>
            </p:spPr>
          </p:pic>
          <p:pic>
            <p:nvPicPr>
              <p:cNvPr id="100" name="图片 20">
                <a:extLst>
                  <a:ext uri="{FF2B5EF4-FFF2-40B4-BE49-F238E27FC236}">
                    <a16:creationId xmlns:a16="http://schemas.microsoft.com/office/drawing/2014/main" id="{3664D883-8D20-4C46-A5C9-E4171AA5A3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96112" y="-78139"/>
                <a:ext cx="1998345" cy="1408939"/>
              </a:xfrm>
              <a:prstGeom prst="rect">
                <a:avLst/>
              </a:prstGeom>
            </p:spPr>
          </p:pic>
        </p:grpSp>
        <p:grpSp>
          <p:nvGrpSpPr>
            <p:cNvPr id="89" name="组合 9">
              <a:extLst>
                <a:ext uri="{FF2B5EF4-FFF2-40B4-BE49-F238E27FC236}">
                  <a16:creationId xmlns:a16="http://schemas.microsoft.com/office/drawing/2014/main" id="{ADAD2D0A-4904-4C73-9647-1322596C0BCB}"/>
                </a:ext>
              </a:extLst>
            </p:cNvPr>
            <p:cNvGrpSpPr/>
            <p:nvPr/>
          </p:nvGrpSpPr>
          <p:grpSpPr>
            <a:xfrm>
              <a:off x="4800928" y="309946"/>
              <a:ext cx="2835887" cy="789045"/>
              <a:chOff x="4618048" y="1578948"/>
              <a:chExt cx="2835887" cy="789045"/>
            </a:xfrm>
          </p:grpSpPr>
          <p:grpSp>
            <p:nvGrpSpPr>
              <p:cNvPr id="90" name="组合 10">
                <a:extLst>
                  <a:ext uri="{FF2B5EF4-FFF2-40B4-BE49-F238E27FC236}">
                    <a16:creationId xmlns:a16="http://schemas.microsoft.com/office/drawing/2014/main" id="{682157BA-F15F-49F1-B2FE-FE6C81959984}"/>
                  </a:ext>
                </a:extLst>
              </p:cNvPr>
              <p:cNvGrpSpPr/>
              <p:nvPr/>
            </p:nvGrpSpPr>
            <p:grpSpPr>
              <a:xfrm>
                <a:off x="4691062" y="1578948"/>
                <a:ext cx="2579370" cy="789045"/>
                <a:chOff x="5055870" y="2121795"/>
                <a:chExt cx="2579370" cy="789045"/>
              </a:xfrm>
            </p:grpSpPr>
            <p:sp>
              <p:nvSpPr>
                <p:cNvPr id="92" name="流程图: 终止 12">
                  <a:extLst>
                    <a:ext uri="{FF2B5EF4-FFF2-40B4-BE49-F238E27FC236}">
                      <a16:creationId xmlns:a16="http://schemas.microsoft.com/office/drawing/2014/main" id="{F933C073-2A93-45DA-8EF1-9928C805DE5F}"/>
                    </a:ext>
                  </a:extLst>
                </p:cNvPr>
                <p:cNvSpPr/>
                <p:nvPr/>
              </p:nvSpPr>
              <p:spPr>
                <a:xfrm>
                  <a:off x="5204460" y="2278070"/>
                  <a:ext cx="2430780" cy="632770"/>
                </a:xfrm>
                <a:prstGeom prst="flowChartTerminator">
                  <a:avLst/>
                </a:prstGeom>
                <a:solidFill>
                  <a:srgbClr val="FD8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3" name="组合 13">
                  <a:extLst>
                    <a:ext uri="{FF2B5EF4-FFF2-40B4-BE49-F238E27FC236}">
                      <a16:creationId xmlns:a16="http://schemas.microsoft.com/office/drawing/2014/main" id="{19A6FB97-DA57-4FBE-B67B-B3404225BAFB}"/>
                    </a:ext>
                  </a:extLst>
                </p:cNvPr>
                <p:cNvGrpSpPr/>
                <p:nvPr/>
              </p:nvGrpSpPr>
              <p:grpSpPr>
                <a:xfrm>
                  <a:off x="5055870" y="2121795"/>
                  <a:ext cx="2430780" cy="632770"/>
                  <a:chOff x="5055870" y="2121795"/>
                  <a:chExt cx="2430780" cy="632770"/>
                </a:xfrm>
              </p:grpSpPr>
              <p:grpSp>
                <p:nvGrpSpPr>
                  <p:cNvPr id="94" name="组合 14">
                    <a:extLst>
                      <a:ext uri="{FF2B5EF4-FFF2-40B4-BE49-F238E27FC236}">
                        <a16:creationId xmlns:a16="http://schemas.microsoft.com/office/drawing/2014/main" id="{11003EFB-A770-47B0-8C96-68C59B995141}"/>
                      </a:ext>
                    </a:extLst>
                  </p:cNvPr>
                  <p:cNvGrpSpPr/>
                  <p:nvPr/>
                </p:nvGrpSpPr>
                <p:grpSpPr>
                  <a:xfrm>
                    <a:off x="5055870" y="2121795"/>
                    <a:ext cx="2430780" cy="632770"/>
                    <a:chOff x="5055870" y="2121795"/>
                    <a:chExt cx="2430780" cy="632770"/>
                  </a:xfrm>
                </p:grpSpPr>
                <p:sp>
                  <p:nvSpPr>
                    <p:cNvPr id="97" name="任意多边形 17">
                      <a:extLst>
                        <a:ext uri="{FF2B5EF4-FFF2-40B4-BE49-F238E27FC236}">
                          <a16:creationId xmlns:a16="http://schemas.microsoft.com/office/drawing/2014/main" id="{BBD7D870-2B04-4515-893B-DD1D1EA4BC70}"/>
                        </a:ext>
                      </a:extLst>
                    </p:cNvPr>
                    <p:cNvSpPr/>
                    <p:nvPr/>
                  </p:nvSpPr>
                  <p:spPr>
                    <a:xfrm>
                      <a:off x="5055870" y="2121795"/>
                      <a:ext cx="1344930" cy="632770"/>
                    </a:xfrm>
                    <a:custGeom>
                      <a:avLst/>
                      <a:gdLst>
                        <a:gd name="connsiteX0" fmla="*/ 391063 w 1344930"/>
                        <a:gd name="connsiteY0" fmla="*/ 0 h 632770"/>
                        <a:gd name="connsiteX1" fmla="*/ 1344930 w 1344930"/>
                        <a:gd name="connsiteY1" fmla="*/ 0 h 632770"/>
                        <a:gd name="connsiteX2" fmla="*/ 1344930 w 1344930"/>
                        <a:gd name="connsiteY2" fmla="*/ 632770 h 632770"/>
                        <a:gd name="connsiteX3" fmla="*/ 391063 w 1344930"/>
                        <a:gd name="connsiteY3" fmla="*/ 632770 h 632770"/>
                        <a:gd name="connsiteX4" fmla="*/ 0 w 1344930"/>
                        <a:gd name="connsiteY4" fmla="*/ 316385 h 632770"/>
                        <a:gd name="connsiteX5" fmla="*/ 391063 w 1344930"/>
                        <a:gd name="connsiteY5" fmla="*/ 0 h 632770"/>
                        <a:gd name="connsiteX0" fmla="*/ 1344930 w 1436370"/>
                        <a:gd name="connsiteY0" fmla="*/ 632770 h 724210"/>
                        <a:gd name="connsiteX1" fmla="*/ 391063 w 1436370"/>
                        <a:gd name="connsiteY1" fmla="*/ 632770 h 724210"/>
                        <a:gd name="connsiteX2" fmla="*/ 0 w 1436370"/>
                        <a:gd name="connsiteY2" fmla="*/ 316385 h 724210"/>
                        <a:gd name="connsiteX3" fmla="*/ 391063 w 1436370"/>
                        <a:gd name="connsiteY3" fmla="*/ 0 h 724210"/>
                        <a:gd name="connsiteX4" fmla="*/ 1344930 w 1436370"/>
                        <a:gd name="connsiteY4" fmla="*/ 0 h 724210"/>
                        <a:gd name="connsiteX5" fmla="*/ 1436370 w 1436370"/>
                        <a:gd name="connsiteY5" fmla="*/ 724210 h 724210"/>
                        <a:gd name="connsiteX0" fmla="*/ 1344930 w 1344930"/>
                        <a:gd name="connsiteY0" fmla="*/ 632770 h 632770"/>
                        <a:gd name="connsiteX1" fmla="*/ 391063 w 1344930"/>
                        <a:gd name="connsiteY1" fmla="*/ 632770 h 632770"/>
                        <a:gd name="connsiteX2" fmla="*/ 0 w 1344930"/>
                        <a:gd name="connsiteY2" fmla="*/ 316385 h 632770"/>
                        <a:gd name="connsiteX3" fmla="*/ 391063 w 1344930"/>
                        <a:gd name="connsiteY3" fmla="*/ 0 h 632770"/>
                        <a:gd name="connsiteX4" fmla="*/ 1344930 w 1344930"/>
                        <a:gd name="connsiteY4" fmla="*/ 0 h 632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4930" h="632770">
                          <a:moveTo>
                            <a:pt x="1344930" y="632770"/>
                          </a:moveTo>
                          <a:lnTo>
                            <a:pt x="391063" y="632770"/>
                          </a:lnTo>
                          <a:cubicBezTo>
                            <a:pt x="175106" y="632770"/>
                            <a:pt x="0" y="491129"/>
                            <a:pt x="0" y="316385"/>
                          </a:cubicBezTo>
                          <a:cubicBezTo>
                            <a:pt x="0" y="141641"/>
                            <a:pt x="175106" y="0"/>
                            <a:pt x="391063" y="0"/>
                          </a:cubicBezTo>
                          <a:lnTo>
                            <a:pt x="1344930" y="0"/>
                          </a:lnTo>
                        </a:path>
                      </a:pathLst>
                    </a:custGeom>
                    <a:noFill/>
                    <a:ln w="38100">
                      <a:solidFill>
                        <a:srgbClr val="2730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8" name="任意多边形 18">
                      <a:extLst>
                        <a:ext uri="{FF2B5EF4-FFF2-40B4-BE49-F238E27FC236}">
                          <a16:creationId xmlns:a16="http://schemas.microsoft.com/office/drawing/2014/main" id="{C95B654E-063E-4531-92CD-7D47DD1D656B}"/>
                        </a:ext>
                      </a:extLst>
                    </p:cNvPr>
                    <p:cNvSpPr/>
                    <p:nvPr/>
                  </p:nvSpPr>
                  <p:spPr>
                    <a:xfrm>
                      <a:off x="6842760" y="2121795"/>
                      <a:ext cx="643890" cy="632770"/>
                    </a:xfrm>
                    <a:custGeom>
                      <a:avLst/>
                      <a:gdLst>
                        <a:gd name="connsiteX0" fmla="*/ 0 w 643890"/>
                        <a:gd name="connsiteY0" fmla="*/ 0 h 632770"/>
                        <a:gd name="connsiteX1" fmla="*/ 252827 w 643890"/>
                        <a:gd name="connsiteY1" fmla="*/ 0 h 632770"/>
                        <a:gd name="connsiteX2" fmla="*/ 643890 w 643890"/>
                        <a:gd name="connsiteY2" fmla="*/ 316385 h 632770"/>
                        <a:gd name="connsiteX3" fmla="*/ 252827 w 643890"/>
                        <a:gd name="connsiteY3" fmla="*/ 632770 h 632770"/>
                        <a:gd name="connsiteX4" fmla="*/ 0 w 643890"/>
                        <a:gd name="connsiteY4" fmla="*/ 632770 h 632770"/>
                        <a:gd name="connsiteX5" fmla="*/ 0 w 643890"/>
                        <a:gd name="connsiteY5" fmla="*/ 0 h 632770"/>
                        <a:gd name="connsiteX0" fmla="*/ 0 w 643890"/>
                        <a:gd name="connsiteY0" fmla="*/ 632770 h 724210"/>
                        <a:gd name="connsiteX1" fmla="*/ 0 w 643890"/>
                        <a:gd name="connsiteY1" fmla="*/ 0 h 724210"/>
                        <a:gd name="connsiteX2" fmla="*/ 252827 w 643890"/>
                        <a:gd name="connsiteY2" fmla="*/ 0 h 724210"/>
                        <a:gd name="connsiteX3" fmla="*/ 643890 w 643890"/>
                        <a:gd name="connsiteY3" fmla="*/ 316385 h 724210"/>
                        <a:gd name="connsiteX4" fmla="*/ 252827 w 643890"/>
                        <a:gd name="connsiteY4" fmla="*/ 632770 h 724210"/>
                        <a:gd name="connsiteX5" fmla="*/ 91440 w 643890"/>
                        <a:gd name="connsiteY5" fmla="*/ 724210 h 724210"/>
                        <a:gd name="connsiteX0" fmla="*/ 0 w 643890"/>
                        <a:gd name="connsiteY0" fmla="*/ 632770 h 632770"/>
                        <a:gd name="connsiteX1" fmla="*/ 0 w 643890"/>
                        <a:gd name="connsiteY1" fmla="*/ 0 h 632770"/>
                        <a:gd name="connsiteX2" fmla="*/ 252827 w 643890"/>
                        <a:gd name="connsiteY2" fmla="*/ 0 h 632770"/>
                        <a:gd name="connsiteX3" fmla="*/ 643890 w 643890"/>
                        <a:gd name="connsiteY3" fmla="*/ 316385 h 632770"/>
                        <a:gd name="connsiteX4" fmla="*/ 252827 w 643890"/>
                        <a:gd name="connsiteY4" fmla="*/ 632770 h 632770"/>
                        <a:gd name="connsiteX0" fmla="*/ 0 w 643890"/>
                        <a:gd name="connsiteY0" fmla="*/ 0 h 632770"/>
                        <a:gd name="connsiteX1" fmla="*/ 252827 w 643890"/>
                        <a:gd name="connsiteY1" fmla="*/ 0 h 632770"/>
                        <a:gd name="connsiteX2" fmla="*/ 643890 w 643890"/>
                        <a:gd name="connsiteY2" fmla="*/ 316385 h 632770"/>
                        <a:gd name="connsiteX3" fmla="*/ 252827 w 643890"/>
                        <a:gd name="connsiteY3" fmla="*/ 632770 h 632770"/>
                      </a:gdLst>
                      <a:ahLst/>
                      <a:cxnLst>
                        <a:cxn ang="0">
                          <a:pos x="connsiteX0" y="connsiteY0"/>
                        </a:cxn>
                        <a:cxn ang="0">
                          <a:pos x="connsiteX1" y="connsiteY1"/>
                        </a:cxn>
                        <a:cxn ang="0">
                          <a:pos x="connsiteX2" y="connsiteY2"/>
                        </a:cxn>
                        <a:cxn ang="0">
                          <a:pos x="connsiteX3" y="connsiteY3"/>
                        </a:cxn>
                      </a:cxnLst>
                      <a:rect l="l" t="t" r="r" b="b"/>
                      <a:pathLst>
                        <a:path w="643890" h="632770">
                          <a:moveTo>
                            <a:pt x="0" y="0"/>
                          </a:moveTo>
                          <a:lnTo>
                            <a:pt x="252827" y="0"/>
                          </a:lnTo>
                          <a:cubicBezTo>
                            <a:pt x="468784" y="0"/>
                            <a:pt x="643890" y="141641"/>
                            <a:pt x="643890" y="316385"/>
                          </a:cubicBezTo>
                          <a:cubicBezTo>
                            <a:pt x="643890" y="491129"/>
                            <a:pt x="468784" y="632770"/>
                            <a:pt x="252827" y="632770"/>
                          </a:cubicBezTo>
                        </a:path>
                      </a:pathLst>
                    </a:custGeom>
                    <a:noFill/>
                    <a:ln w="38100">
                      <a:solidFill>
                        <a:srgbClr val="2730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cxnSp>
                <p:nvCxnSpPr>
                  <p:cNvPr id="95" name="直接连接符 15">
                    <a:extLst>
                      <a:ext uri="{FF2B5EF4-FFF2-40B4-BE49-F238E27FC236}">
                        <a16:creationId xmlns:a16="http://schemas.microsoft.com/office/drawing/2014/main" id="{9EF445C1-1A97-440E-BE8C-7F691E94FA47}"/>
                      </a:ext>
                    </a:extLst>
                  </p:cNvPr>
                  <p:cNvCxnSpPr/>
                  <p:nvPr/>
                </p:nvCxnSpPr>
                <p:spPr>
                  <a:xfrm>
                    <a:off x="6480881" y="2121795"/>
                    <a:ext cx="255199" cy="0"/>
                  </a:xfrm>
                  <a:prstGeom prst="line">
                    <a:avLst/>
                  </a:prstGeom>
                  <a:ln w="38100" cap="rnd">
                    <a:solidFill>
                      <a:srgbClr val="2A3364"/>
                    </a:solidFill>
                  </a:ln>
                </p:spPr>
                <p:style>
                  <a:lnRef idx="1">
                    <a:schemeClr val="accent1"/>
                  </a:lnRef>
                  <a:fillRef idx="0">
                    <a:schemeClr val="accent1"/>
                  </a:fillRef>
                  <a:effectRef idx="0">
                    <a:schemeClr val="accent1"/>
                  </a:effectRef>
                  <a:fontRef idx="minor">
                    <a:schemeClr val="tx1"/>
                  </a:fontRef>
                </p:style>
              </p:cxnSp>
              <p:cxnSp>
                <p:nvCxnSpPr>
                  <p:cNvPr id="96" name="直接连接符 16">
                    <a:extLst>
                      <a:ext uri="{FF2B5EF4-FFF2-40B4-BE49-F238E27FC236}">
                        <a16:creationId xmlns:a16="http://schemas.microsoft.com/office/drawing/2014/main" id="{14AD63BA-0599-45C6-9B3A-CF484DDDC1FD}"/>
                      </a:ext>
                    </a:extLst>
                  </p:cNvPr>
                  <p:cNvCxnSpPr/>
                  <p:nvPr/>
                </p:nvCxnSpPr>
                <p:spPr>
                  <a:xfrm>
                    <a:off x="6526601" y="2754565"/>
                    <a:ext cx="514279" cy="0"/>
                  </a:xfrm>
                  <a:prstGeom prst="line">
                    <a:avLst/>
                  </a:prstGeom>
                  <a:ln w="38100" cap="rnd">
                    <a:solidFill>
                      <a:srgbClr val="2A3364"/>
                    </a:solidFill>
                  </a:ln>
                </p:spPr>
                <p:style>
                  <a:lnRef idx="1">
                    <a:schemeClr val="accent1"/>
                  </a:lnRef>
                  <a:fillRef idx="0">
                    <a:schemeClr val="accent1"/>
                  </a:fillRef>
                  <a:effectRef idx="0">
                    <a:schemeClr val="accent1"/>
                  </a:effectRef>
                  <a:fontRef idx="minor">
                    <a:schemeClr val="tx1"/>
                  </a:fontRef>
                </p:style>
              </p:cxnSp>
            </p:grpSp>
          </p:grpSp>
          <p:sp>
            <p:nvSpPr>
              <p:cNvPr id="91" name="文本框 11">
                <a:extLst>
                  <a:ext uri="{FF2B5EF4-FFF2-40B4-BE49-F238E27FC236}">
                    <a16:creationId xmlns:a16="http://schemas.microsoft.com/office/drawing/2014/main" id="{CCC2CA18-BF52-488A-9BC7-4E1FCC0A4B7A}"/>
                  </a:ext>
                </a:extLst>
              </p:cNvPr>
              <p:cNvSpPr txBox="1"/>
              <p:nvPr/>
            </p:nvSpPr>
            <p:spPr>
              <a:xfrm>
                <a:off x="4618048" y="1653010"/>
                <a:ext cx="2835887" cy="584775"/>
              </a:xfrm>
              <a:prstGeom prst="rect">
                <a:avLst/>
              </a:prstGeom>
              <a:noFill/>
            </p:spPr>
            <p:txBody>
              <a:bodyPr wrap="square" rtlCol="0">
                <a:spAutoFit/>
              </a:bodyPr>
              <a:lstStyle/>
              <a:p>
                <a:pPr algn="ctr"/>
                <a:r>
                  <a:rPr lang="zh-TW" altLang="en-US" sz="3200" dirty="0">
                    <a:solidFill>
                      <a:schemeClr val="bg1"/>
                    </a:solidFill>
                    <a:latin typeface="印品粗朗体" panose="02000000000000000000" pitchFamily="2" charset="-122"/>
                    <a:ea typeface="印品粗朗体" panose="02000000000000000000" pitchFamily="2" charset="-122"/>
                  </a:rPr>
                  <a:t>社團成員</a:t>
                </a:r>
                <a:endParaRPr lang="zh-CN" altLang="en-US" sz="3200" dirty="0">
                  <a:solidFill>
                    <a:schemeClr val="bg1"/>
                  </a:solidFill>
                  <a:latin typeface="印品粗朗体" panose="02000000000000000000" pitchFamily="2" charset="-122"/>
                  <a:ea typeface="印品粗朗体" panose="02000000000000000000" pitchFamily="2" charset="-122"/>
                </a:endParaRPr>
              </a:p>
            </p:txBody>
          </p:sp>
        </p:grpSp>
      </p:grpSp>
      <p:grpSp>
        <p:nvGrpSpPr>
          <p:cNvPr id="101" name="组合 8">
            <a:extLst>
              <a:ext uri="{FF2B5EF4-FFF2-40B4-BE49-F238E27FC236}">
                <a16:creationId xmlns:a16="http://schemas.microsoft.com/office/drawing/2014/main" id="{4564B30B-3EAD-4643-89CF-B20F5438C506}"/>
              </a:ext>
            </a:extLst>
          </p:cNvPr>
          <p:cNvGrpSpPr/>
          <p:nvPr/>
        </p:nvGrpSpPr>
        <p:grpSpPr>
          <a:xfrm>
            <a:off x="3879579" y="2483635"/>
            <a:ext cx="2195220" cy="3053012"/>
            <a:chOff x="1074383" y="2200276"/>
            <a:chExt cx="2195220" cy="3053012"/>
          </a:xfrm>
        </p:grpSpPr>
        <p:grpSp>
          <p:nvGrpSpPr>
            <p:cNvPr id="102" name="组合 4">
              <a:extLst>
                <a:ext uri="{FF2B5EF4-FFF2-40B4-BE49-F238E27FC236}">
                  <a16:creationId xmlns:a16="http://schemas.microsoft.com/office/drawing/2014/main" id="{E1DAB74E-8787-44BD-B7CA-DD5DEEAC92B2}"/>
                </a:ext>
              </a:extLst>
            </p:cNvPr>
            <p:cNvGrpSpPr/>
            <p:nvPr/>
          </p:nvGrpSpPr>
          <p:grpSpPr>
            <a:xfrm>
              <a:off x="1379513" y="2200276"/>
              <a:ext cx="1584960" cy="1554480"/>
              <a:chOff x="1173480" y="2194560"/>
              <a:chExt cx="1584960" cy="1554480"/>
            </a:xfrm>
          </p:grpSpPr>
          <p:grpSp>
            <p:nvGrpSpPr>
              <p:cNvPr id="106" name="组合 2">
                <a:extLst>
                  <a:ext uri="{FF2B5EF4-FFF2-40B4-BE49-F238E27FC236}">
                    <a16:creationId xmlns:a16="http://schemas.microsoft.com/office/drawing/2014/main" id="{193772D6-C07D-4462-AB90-029F2397F10A}"/>
                  </a:ext>
                </a:extLst>
              </p:cNvPr>
              <p:cNvGrpSpPr/>
              <p:nvPr/>
            </p:nvGrpSpPr>
            <p:grpSpPr>
              <a:xfrm>
                <a:off x="1173480" y="2194560"/>
                <a:ext cx="1584960" cy="1554480"/>
                <a:chOff x="960120" y="2087880"/>
                <a:chExt cx="1584960" cy="1554480"/>
              </a:xfrm>
            </p:grpSpPr>
            <p:sp>
              <p:nvSpPr>
                <p:cNvPr id="108" name="椭圆 1">
                  <a:extLst>
                    <a:ext uri="{FF2B5EF4-FFF2-40B4-BE49-F238E27FC236}">
                      <a16:creationId xmlns:a16="http://schemas.microsoft.com/office/drawing/2014/main" id="{E38A4873-4300-46BC-A56B-EC68D48DFC06}"/>
                    </a:ext>
                  </a:extLst>
                </p:cNvPr>
                <p:cNvSpPr/>
                <p:nvPr/>
              </p:nvSpPr>
              <p:spPr>
                <a:xfrm>
                  <a:off x="1036320" y="2133600"/>
                  <a:ext cx="1508760" cy="1508760"/>
                </a:xfrm>
                <a:prstGeom prst="ellipse">
                  <a:avLst/>
                </a:prstGeom>
                <a:solidFill>
                  <a:srgbClr val="22B4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椭圆 16">
                  <a:extLst>
                    <a:ext uri="{FF2B5EF4-FFF2-40B4-BE49-F238E27FC236}">
                      <a16:creationId xmlns:a16="http://schemas.microsoft.com/office/drawing/2014/main" id="{F77DB6A0-CC26-4C1F-B9F8-EECB180DCC3B}"/>
                    </a:ext>
                  </a:extLst>
                </p:cNvPr>
                <p:cNvSpPr/>
                <p:nvPr/>
              </p:nvSpPr>
              <p:spPr>
                <a:xfrm>
                  <a:off x="960120" y="2087880"/>
                  <a:ext cx="1508760" cy="1508760"/>
                </a:xfrm>
                <a:prstGeom prst="ellipse">
                  <a:avLst/>
                </a:prstGeom>
                <a:noFill/>
                <a:ln w="38100">
                  <a:solidFill>
                    <a:srgbClr val="5567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7" name="图片 3">
                <a:extLst>
                  <a:ext uri="{FF2B5EF4-FFF2-40B4-BE49-F238E27FC236}">
                    <a16:creationId xmlns:a16="http://schemas.microsoft.com/office/drawing/2014/main" id="{53DFF22D-5B05-4B42-8445-E6C1D51E84E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03007" y="2437880"/>
                <a:ext cx="1449705" cy="1022119"/>
              </a:xfrm>
              <a:prstGeom prst="rect">
                <a:avLst/>
              </a:prstGeom>
            </p:spPr>
          </p:pic>
        </p:grpSp>
        <p:grpSp>
          <p:nvGrpSpPr>
            <p:cNvPr id="103" name="组合 7">
              <a:extLst>
                <a:ext uri="{FF2B5EF4-FFF2-40B4-BE49-F238E27FC236}">
                  <a16:creationId xmlns:a16="http://schemas.microsoft.com/office/drawing/2014/main" id="{EB22732C-5FFA-4D20-9DD0-6D9F42187131}"/>
                </a:ext>
              </a:extLst>
            </p:cNvPr>
            <p:cNvGrpSpPr/>
            <p:nvPr/>
          </p:nvGrpSpPr>
          <p:grpSpPr>
            <a:xfrm>
              <a:off x="1074383" y="4271160"/>
              <a:ext cx="2195220" cy="982128"/>
              <a:chOff x="2150310" y="4817447"/>
              <a:chExt cx="2195220" cy="982128"/>
            </a:xfrm>
          </p:grpSpPr>
          <p:sp>
            <p:nvSpPr>
              <p:cNvPr id="104" name="文本框 74">
                <a:extLst>
                  <a:ext uri="{FF2B5EF4-FFF2-40B4-BE49-F238E27FC236}">
                    <a16:creationId xmlns:a16="http://schemas.microsoft.com/office/drawing/2014/main" id="{2C3CB205-CD7A-4283-9966-D33FF17D1E7F}"/>
                  </a:ext>
                </a:extLst>
              </p:cNvPr>
              <p:cNvSpPr txBox="1"/>
              <p:nvPr/>
            </p:nvSpPr>
            <p:spPr>
              <a:xfrm>
                <a:off x="2150310" y="4817447"/>
                <a:ext cx="1981859" cy="523220"/>
              </a:xfrm>
              <a:prstGeom prst="rect">
                <a:avLst/>
              </a:prstGeom>
              <a:noFill/>
            </p:spPr>
            <p:txBody>
              <a:bodyPr wrap="square" rtlCol="0">
                <a:spAutoFit/>
              </a:bodyPr>
              <a:lstStyle/>
              <a:p>
                <a:pPr algn="ctr"/>
                <a:r>
                  <a:rPr lang="zh-TW" altLang="en-US" sz="2800" dirty="0">
                    <a:solidFill>
                      <a:srgbClr val="22B4B9"/>
                    </a:solidFill>
                    <a:latin typeface="印品粗朗体" panose="02000000000000000000" pitchFamily="2" charset="-122"/>
                    <a:ea typeface="印品粗朗体" panose="02000000000000000000" pitchFamily="2" charset="-122"/>
                  </a:rPr>
                  <a:t>國一義</a:t>
                </a:r>
                <a:endParaRPr lang="zh-CN" altLang="en-US" sz="2800" dirty="0">
                  <a:solidFill>
                    <a:srgbClr val="22B4B9"/>
                  </a:solidFill>
                  <a:latin typeface="印品粗朗体" panose="02000000000000000000" pitchFamily="2" charset="-122"/>
                  <a:ea typeface="印品粗朗体" panose="02000000000000000000" pitchFamily="2" charset="-122"/>
                </a:endParaRPr>
              </a:p>
            </p:txBody>
          </p:sp>
          <p:sp>
            <p:nvSpPr>
              <p:cNvPr id="105" name="矩形 104">
                <a:extLst>
                  <a:ext uri="{FF2B5EF4-FFF2-40B4-BE49-F238E27FC236}">
                    <a16:creationId xmlns:a16="http://schemas.microsoft.com/office/drawing/2014/main" id="{E6D307B0-C9EE-488A-82ED-E7774181E92C}"/>
                  </a:ext>
                </a:extLst>
              </p:cNvPr>
              <p:cNvSpPr/>
              <p:nvPr/>
            </p:nvSpPr>
            <p:spPr>
              <a:xfrm>
                <a:off x="2150310" y="5340667"/>
                <a:ext cx="2195220" cy="458908"/>
              </a:xfrm>
              <a:prstGeom prst="rect">
                <a:avLst/>
              </a:prstGeom>
            </p:spPr>
            <p:txBody>
              <a:bodyPr wrap="square">
                <a:spAutoFit/>
              </a:bodyPr>
              <a:lstStyle/>
              <a:p>
                <a:pPr algn="ctr" fontAlgn="base">
                  <a:lnSpc>
                    <a:spcPct val="150000"/>
                  </a:lnSpc>
                  <a:spcBef>
                    <a:spcPct val="0"/>
                  </a:spcBef>
                  <a:spcAft>
                    <a:spcPct val="0"/>
                  </a:spcAft>
                </a:pPr>
                <a:r>
                  <a:rPr lang="zh-TW" altLang="en-US" dirty="0">
                    <a:solidFill>
                      <a:srgbClr val="273062"/>
                    </a:solidFill>
                    <a:latin typeface="印品天逸黑" panose="02000500000000000000" pitchFamily="2" charset="-122"/>
                    <a:ea typeface="印品天逸黑" panose="02000500000000000000" pitchFamily="2" charset="-122"/>
                    <a:cs typeface="+mn-ea"/>
                    <a:sym typeface="+mn-lt"/>
                  </a:rPr>
                  <a:t>林冠宇</a:t>
                </a:r>
                <a:endParaRPr lang="en-US" altLang="zh-CN" dirty="0">
                  <a:solidFill>
                    <a:srgbClr val="273062"/>
                  </a:solidFill>
                  <a:latin typeface="印品天逸黑" panose="02000500000000000000" pitchFamily="2" charset="-122"/>
                  <a:ea typeface="印品天逸黑" panose="02000500000000000000" pitchFamily="2" charset="-122"/>
                  <a:cs typeface="+mn-ea"/>
                  <a:sym typeface="+mn-lt"/>
                </a:endParaRPr>
              </a:p>
            </p:txBody>
          </p:sp>
        </p:grpSp>
      </p:grpSp>
      <p:grpSp>
        <p:nvGrpSpPr>
          <p:cNvPr id="110" name="组合 9">
            <a:extLst>
              <a:ext uri="{FF2B5EF4-FFF2-40B4-BE49-F238E27FC236}">
                <a16:creationId xmlns:a16="http://schemas.microsoft.com/office/drawing/2014/main" id="{767EF707-20BD-444A-8A02-31BAB1D471A3}"/>
              </a:ext>
            </a:extLst>
          </p:cNvPr>
          <p:cNvGrpSpPr/>
          <p:nvPr/>
        </p:nvGrpSpPr>
        <p:grpSpPr>
          <a:xfrm>
            <a:off x="6870913" y="2178147"/>
            <a:ext cx="2195220" cy="3053012"/>
            <a:chOff x="3681375" y="2200276"/>
            <a:chExt cx="2195220" cy="3053012"/>
          </a:xfrm>
        </p:grpSpPr>
        <p:grpSp>
          <p:nvGrpSpPr>
            <p:cNvPr id="111" name="组合 20">
              <a:extLst>
                <a:ext uri="{FF2B5EF4-FFF2-40B4-BE49-F238E27FC236}">
                  <a16:creationId xmlns:a16="http://schemas.microsoft.com/office/drawing/2014/main" id="{723022B9-DD40-4ABD-B979-813EEA6F6ED2}"/>
                </a:ext>
              </a:extLst>
            </p:cNvPr>
            <p:cNvGrpSpPr/>
            <p:nvPr/>
          </p:nvGrpSpPr>
          <p:grpSpPr>
            <a:xfrm>
              <a:off x="3986505" y="2200276"/>
              <a:ext cx="1584960" cy="1554480"/>
              <a:chOff x="1173480" y="2194560"/>
              <a:chExt cx="1584960" cy="1554480"/>
            </a:xfrm>
          </p:grpSpPr>
          <p:grpSp>
            <p:nvGrpSpPr>
              <p:cNvPr id="115" name="组合 21">
                <a:extLst>
                  <a:ext uri="{FF2B5EF4-FFF2-40B4-BE49-F238E27FC236}">
                    <a16:creationId xmlns:a16="http://schemas.microsoft.com/office/drawing/2014/main" id="{BC6A29B8-332F-4092-999A-4DECDD978D2B}"/>
                  </a:ext>
                </a:extLst>
              </p:cNvPr>
              <p:cNvGrpSpPr/>
              <p:nvPr/>
            </p:nvGrpSpPr>
            <p:grpSpPr>
              <a:xfrm>
                <a:off x="1173480" y="2194560"/>
                <a:ext cx="1584960" cy="1554480"/>
                <a:chOff x="960120" y="2087880"/>
                <a:chExt cx="1584960" cy="1554480"/>
              </a:xfrm>
            </p:grpSpPr>
            <p:sp>
              <p:nvSpPr>
                <p:cNvPr id="117" name="椭圆 23">
                  <a:extLst>
                    <a:ext uri="{FF2B5EF4-FFF2-40B4-BE49-F238E27FC236}">
                      <a16:creationId xmlns:a16="http://schemas.microsoft.com/office/drawing/2014/main" id="{B4D6B288-6874-4EDD-87E0-9F4DDCF0A95E}"/>
                    </a:ext>
                  </a:extLst>
                </p:cNvPr>
                <p:cNvSpPr/>
                <p:nvPr/>
              </p:nvSpPr>
              <p:spPr>
                <a:xfrm>
                  <a:off x="1036320" y="2133600"/>
                  <a:ext cx="1508760" cy="1508760"/>
                </a:xfrm>
                <a:prstGeom prst="ellipse">
                  <a:avLst/>
                </a:prstGeom>
                <a:solidFill>
                  <a:srgbClr val="FD8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椭圆 24">
                  <a:extLst>
                    <a:ext uri="{FF2B5EF4-FFF2-40B4-BE49-F238E27FC236}">
                      <a16:creationId xmlns:a16="http://schemas.microsoft.com/office/drawing/2014/main" id="{18E6BC82-E7D1-4488-B9FE-021B1DEB66D7}"/>
                    </a:ext>
                  </a:extLst>
                </p:cNvPr>
                <p:cNvSpPr/>
                <p:nvPr/>
              </p:nvSpPr>
              <p:spPr>
                <a:xfrm>
                  <a:off x="960120" y="2087880"/>
                  <a:ext cx="1508760" cy="1508760"/>
                </a:xfrm>
                <a:prstGeom prst="ellipse">
                  <a:avLst/>
                </a:prstGeom>
                <a:noFill/>
                <a:ln w="38100">
                  <a:solidFill>
                    <a:srgbClr val="5567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16" name="图片 22">
                <a:extLst>
                  <a:ext uri="{FF2B5EF4-FFF2-40B4-BE49-F238E27FC236}">
                    <a16:creationId xmlns:a16="http://schemas.microsoft.com/office/drawing/2014/main" id="{D273F64D-9DD4-41ED-8BC9-4CCB76011F4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03007" y="2437880"/>
                <a:ext cx="1449705" cy="1022118"/>
              </a:xfrm>
              <a:prstGeom prst="rect">
                <a:avLst/>
              </a:prstGeom>
            </p:spPr>
          </p:pic>
        </p:grpSp>
        <p:grpSp>
          <p:nvGrpSpPr>
            <p:cNvPr id="112" name="组合 76">
              <a:extLst>
                <a:ext uri="{FF2B5EF4-FFF2-40B4-BE49-F238E27FC236}">
                  <a16:creationId xmlns:a16="http://schemas.microsoft.com/office/drawing/2014/main" id="{CD810063-4199-439C-89DE-0413877D260A}"/>
                </a:ext>
              </a:extLst>
            </p:cNvPr>
            <p:cNvGrpSpPr/>
            <p:nvPr/>
          </p:nvGrpSpPr>
          <p:grpSpPr>
            <a:xfrm>
              <a:off x="3681375" y="4271160"/>
              <a:ext cx="2195220" cy="982128"/>
              <a:chOff x="2150310" y="4817447"/>
              <a:chExt cx="2195220" cy="982128"/>
            </a:xfrm>
          </p:grpSpPr>
          <p:sp>
            <p:nvSpPr>
              <p:cNvPr id="113" name="文本框 77">
                <a:extLst>
                  <a:ext uri="{FF2B5EF4-FFF2-40B4-BE49-F238E27FC236}">
                    <a16:creationId xmlns:a16="http://schemas.microsoft.com/office/drawing/2014/main" id="{026386FE-EE07-4250-AC88-965264BDB244}"/>
                  </a:ext>
                </a:extLst>
              </p:cNvPr>
              <p:cNvSpPr txBox="1"/>
              <p:nvPr/>
            </p:nvSpPr>
            <p:spPr>
              <a:xfrm>
                <a:off x="2150310" y="4817447"/>
                <a:ext cx="1981859" cy="523220"/>
              </a:xfrm>
              <a:prstGeom prst="rect">
                <a:avLst/>
              </a:prstGeom>
              <a:noFill/>
            </p:spPr>
            <p:txBody>
              <a:bodyPr wrap="square" rtlCol="0">
                <a:spAutoFit/>
              </a:bodyPr>
              <a:lstStyle/>
              <a:p>
                <a:pPr algn="ctr"/>
                <a:r>
                  <a:rPr lang="zh-TW" altLang="en-US" sz="2800" dirty="0">
                    <a:solidFill>
                      <a:srgbClr val="22B4B9"/>
                    </a:solidFill>
                    <a:latin typeface="印品粗朗体" panose="02000000000000000000" pitchFamily="2" charset="-122"/>
                    <a:ea typeface="印品粗朗体" panose="02000000000000000000" pitchFamily="2" charset="-122"/>
                  </a:rPr>
                  <a:t>國一義</a:t>
                </a:r>
                <a:endParaRPr lang="zh-CN" altLang="en-US" sz="2800" dirty="0">
                  <a:solidFill>
                    <a:srgbClr val="22B4B9"/>
                  </a:solidFill>
                  <a:latin typeface="印品粗朗体" panose="02000000000000000000" pitchFamily="2" charset="-122"/>
                  <a:ea typeface="印品粗朗体" panose="02000000000000000000" pitchFamily="2" charset="-122"/>
                </a:endParaRPr>
              </a:p>
            </p:txBody>
          </p:sp>
          <p:sp>
            <p:nvSpPr>
              <p:cNvPr id="114" name="矩形 113">
                <a:extLst>
                  <a:ext uri="{FF2B5EF4-FFF2-40B4-BE49-F238E27FC236}">
                    <a16:creationId xmlns:a16="http://schemas.microsoft.com/office/drawing/2014/main" id="{785059D4-ED6E-42CE-9594-907012F5E092}"/>
                  </a:ext>
                </a:extLst>
              </p:cNvPr>
              <p:cNvSpPr/>
              <p:nvPr/>
            </p:nvSpPr>
            <p:spPr>
              <a:xfrm>
                <a:off x="2150310" y="5340667"/>
                <a:ext cx="2195220" cy="458908"/>
              </a:xfrm>
              <a:prstGeom prst="rect">
                <a:avLst/>
              </a:prstGeom>
            </p:spPr>
            <p:txBody>
              <a:bodyPr wrap="square">
                <a:spAutoFit/>
              </a:bodyPr>
              <a:lstStyle/>
              <a:p>
                <a:pPr algn="ctr" fontAlgn="base">
                  <a:lnSpc>
                    <a:spcPct val="150000"/>
                  </a:lnSpc>
                  <a:spcBef>
                    <a:spcPct val="0"/>
                  </a:spcBef>
                  <a:spcAft>
                    <a:spcPct val="0"/>
                  </a:spcAft>
                </a:pPr>
                <a:r>
                  <a:rPr lang="zh-TW" altLang="en-US" dirty="0">
                    <a:solidFill>
                      <a:srgbClr val="273062"/>
                    </a:solidFill>
                    <a:latin typeface="印品天逸黑" panose="02000500000000000000" pitchFamily="2" charset="-122"/>
                    <a:ea typeface="印品天逸黑" panose="02000500000000000000" pitchFamily="2" charset="-122"/>
                    <a:cs typeface="+mn-ea"/>
                    <a:sym typeface="+mn-lt"/>
                  </a:rPr>
                  <a:t>陳賢琮</a:t>
                </a:r>
                <a:endParaRPr lang="en-US" altLang="zh-CN" dirty="0">
                  <a:solidFill>
                    <a:srgbClr val="273062"/>
                  </a:solidFill>
                  <a:latin typeface="印品天逸黑" panose="02000500000000000000" pitchFamily="2" charset="-122"/>
                  <a:ea typeface="印品天逸黑" panose="02000500000000000000" pitchFamily="2" charset="-122"/>
                  <a:cs typeface="+mn-ea"/>
                  <a:sym typeface="+mn-lt"/>
                </a:endParaRPr>
              </a:p>
            </p:txBody>
          </p:sp>
        </p:grpSp>
      </p:grpSp>
      <p:grpSp>
        <p:nvGrpSpPr>
          <p:cNvPr id="119" name="组合 10">
            <a:extLst>
              <a:ext uri="{FF2B5EF4-FFF2-40B4-BE49-F238E27FC236}">
                <a16:creationId xmlns:a16="http://schemas.microsoft.com/office/drawing/2014/main" id="{117B63F3-E88C-4613-9D8B-48D85D3A3919}"/>
              </a:ext>
            </a:extLst>
          </p:cNvPr>
          <p:cNvGrpSpPr/>
          <p:nvPr/>
        </p:nvGrpSpPr>
        <p:grpSpPr>
          <a:xfrm>
            <a:off x="9317863" y="2178147"/>
            <a:ext cx="2195220" cy="3053012"/>
            <a:chOff x="6539205" y="2200276"/>
            <a:chExt cx="2195220" cy="3053012"/>
          </a:xfrm>
        </p:grpSpPr>
        <p:grpSp>
          <p:nvGrpSpPr>
            <p:cNvPr id="120" name="组合 25">
              <a:extLst>
                <a:ext uri="{FF2B5EF4-FFF2-40B4-BE49-F238E27FC236}">
                  <a16:creationId xmlns:a16="http://schemas.microsoft.com/office/drawing/2014/main" id="{D3EAA797-8AB8-4032-8DFB-55681AC0A5E2}"/>
                </a:ext>
              </a:extLst>
            </p:cNvPr>
            <p:cNvGrpSpPr/>
            <p:nvPr/>
          </p:nvGrpSpPr>
          <p:grpSpPr>
            <a:xfrm>
              <a:off x="6844335" y="2200276"/>
              <a:ext cx="1584960" cy="1554480"/>
              <a:chOff x="1173480" y="2194560"/>
              <a:chExt cx="1584960" cy="1554480"/>
            </a:xfrm>
          </p:grpSpPr>
          <p:grpSp>
            <p:nvGrpSpPr>
              <p:cNvPr id="124" name="组合 26">
                <a:extLst>
                  <a:ext uri="{FF2B5EF4-FFF2-40B4-BE49-F238E27FC236}">
                    <a16:creationId xmlns:a16="http://schemas.microsoft.com/office/drawing/2014/main" id="{47E2CB4A-49D9-4990-BED0-4D86018F559C}"/>
                  </a:ext>
                </a:extLst>
              </p:cNvPr>
              <p:cNvGrpSpPr/>
              <p:nvPr/>
            </p:nvGrpSpPr>
            <p:grpSpPr>
              <a:xfrm>
                <a:off x="1173480" y="2194560"/>
                <a:ext cx="1584960" cy="1554480"/>
                <a:chOff x="960120" y="2087880"/>
                <a:chExt cx="1584960" cy="1554480"/>
              </a:xfrm>
            </p:grpSpPr>
            <p:sp>
              <p:nvSpPr>
                <p:cNvPr id="126" name="椭圆 28">
                  <a:extLst>
                    <a:ext uri="{FF2B5EF4-FFF2-40B4-BE49-F238E27FC236}">
                      <a16:creationId xmlns:a16="http://schemas.microsoft.com/office/drawing/2014/main" id="{EB579576-509C-4E1C-AD4B-6A98848202D2}"/>
                    </a:ext>
                  </a:extLst>
                </p:cNvPr>
                <p:cNvSpPr/>
                <p:nvPr/>
              </p:nvSpPr>
              <p:spPr>
                <a:xfrm>
                  <a:off x="1036320" y="2133600"/>
                  <a:ext cx="1508760" cy="1508760"/>
                </a:xfrm>
                <a:prstGeom prst="ellipse">
                  <a:avLst/>
                </a:prstGeom>
                <a:solidFill>
                  <a:srgbClr val="934B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椭圆 32">
                  <a:extLst>
                    <a:ext uri="{FF2B5EF4-FFF2-40B4-BE49-F238E27FC236}">
                      <a16:creationId xmlns:a16="http://schemas.microsoft.com/office/drawing/2014/main" id="{784A62D9-ECF4-4F39-8EF4-53508A8E34C9}"/>
                    </a:ext>
                  </a:extLst>
                </p:cNvPr>
                <p:cNvSpPr/>
                <p:nvPr/>
              </p:nvSpPr>
              <p:spPr>
                <a:xfrm>
                  <a:off x="960120" y="2087880"/>
                  <a:ext cx="1508760" cy="1508760"/>
                </a:xfrm>
                <a:prstGeom prst="ellipse">
                  <a:avLst/>
                </a:prstGeom>
                <a:noFill/>
                <a:ln w="38100">
                  <a:solidFill>
                    <a:srgbClr val="5567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25" name="图片 27">
                <a:extLst>
                  <a:ext uri="{FF2B5EF4-FFF2-40B4-BE49-F238E27FC236}">
                    <a16:creationId xmlns:a16="http://schemas.microsoft.com/office/drawing/2014/main" id="{FE2BF2BB-E1F9-45D3-B3ED-6B45EDB87E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03007" y="2437880"/>
                <a:ext cx="1449704" cy="1022118"/>
              </a:xfrm>
              <a:prstGeom prst="rect">
                <a:avLst/>
              </a:prstGeom>
            </p:spPr>
          </p:pic>
        </p:grpSp>
        <p:grpSp>
          <p:nvGrpSpPr>
            <p:cNvPr id="121" name="组合 79">
              <a:extLst>
                <a:ext uri="{FF2B5EF4-FFF2-40B4-BE49-F238E27FC236}">
                  <a16:creationId xmlns:a16="http://schemas.microsoft.com/office/drawing/2014/main" id="{EDA0C197-35D5-4586-8C75-3AC38B0A2AA0}"/>
                </a:ext>
              </a:extLst>
            </p:cNvPr>
            <p:cNvGrpSpPr/>
            <p:nvPr/>
          </p:nvGrpSpPr>
          <p:grpSpPr>
            <a:xfrm>
              <a:off x="6539205" y="4271160"/>
              <a:ext cx="2195220" cy="982128"/>
              <a:chOff x="2150310" y="4817447"/>
              <a:chExt cx="2195220" cy="982128"/>
            </a:xfrm>
          </p:grpSpPr>
          <p:sp>
            <p:nvSpPr>
              <p:cNvPr id="122" name="文本框 80">
                <a:extLst>
                  <a:ext uri="{FF2B5EF4-FFF2-40B4-BE49-F238E27FC236}">
                    <a16:creationId xmlns:a16="http://schemas.microsoft.com/office/drawing/2014/main" id="{3A9A39F7-A3CA-45BC-B654-5D1063BE0850}"/>
                  </a:ext>
                </a:extLst>
              </p:cNvPr>
              <p:cNvSpPr txBox="1"/>
              <p:nvPr/>
            </p:nvSpPr>
            <p:spPr>
              <a:xfrm>
                <a:off x="2150310" y="4817447"/>
                <a:ext cx="1981859" cy="523220"/>
              </a:xfrm>
              <a:prstGeom prst="rect">
                <a:avLst/>
              </a:prstGeom>
              <a:noFill/>
            </p:spPr>
            <p:txBody>
              <a:bodyPr wrap="square" rtlCol="0">
                <a:spAutoFit/>
              </a:bodyPr>
              <a:lstStyle/>
              <a:p>
                <a:pPr algn="ctr"/>
                <a:r>
                  <a:rPr lang="zh-TW" altLang="en-US" sz="2800" dirty="0">
                    <a:solidFill>
                      <a:srgbClr val="22B4B9"/>
                    </a:solidFill>
                    <a:latin typeface="印品粗朗体" panose="02000000000000000000" pitchFamily="2" charset="-122"/>
                    <a:ea typeface="印品粗朗体" panose="02000000000000000000" pitchFamily="2" charset="-122"/>
                  </a:rPr>
                  <a:t>國一勇</a:t>
                </a:r>
                <a:endParaRPr lang="zh-CN" altLang="en-US" sz="2800" dirty="0">
                  <a:solidFill>
                    <a:srgbClr val="22B4B9"/>
                  </a:solidFill>
                  <a:latin typeface="印品粗朗体" panose="02000000000000000000" pitchFamily="2" charset="-122"/>
                  <a:ea typeface="印品粗朗体" panose="02000000000000000000" pitchFamily="2" charset="-122"/>
                </a:endParaRPr>
              </a:p>
            </p:txBody>
          </p:sp>
          <p:sp>
            <p:nvSpPr>
              <p:cNvPr id="123" name="矩形 122">
                <a:extLst>
                  <a:ext uri="{FF2B5EF4-FFF2-40B4-BE49-F238E27FC236}">
                    <a16:creationId xmlns:a16="http://schemas.microsoft.com/office/drawing/2014/main" id="{786280E9-DD18-4748-949D-C01DC9D2F770}"/>
                  </a:ext>
                </a:extLst>
              </p:cNvPr>
              <p:cNvSpPr/>
              <p:nvPr/>
            </p:nvSpPr>
            <p:spPr>
              <a:xfrm>
                <a:off x="2150310" y="5340667"/>
                <a:ext cx="2195220" cy="458908"/>
              </a:xfrm>
              <a:prstGeom prst="rect">
                <a:avLst/>
              </a:prstGeom>
            </p:spPr>
            <p:txBody>
              <a:bodyPr wrap="square">
                <a:spAutoFit/>
              </a:bodyPr>
              <a:lstStyle/>
              <a:p>
                <a:pPr algn="ctr" fontAlgn="base">
                  <a:lnSpc>
                    <a:spcPct val="150000"/>
                  </a:lnSpc>
                  <a:spcBef>
                    <a:spcPct val="0"/>
                  </a:spcBef>
                  <a:spcAft>
                    <a:spcPct val="0"/>
                  </a:spcAft>
                </a:pPr>
                <a:r>
                  <a:rPr lang="zh-TW" altLang="en-US" dirty="0">
                    <a:solidFill>
                      <a:srgbClr val="273062"/>
                    </a:solidFill>
                    <a:latin typeface="印品天逸黑" panose="02000500000000000000" pitchFamily="2" charset="-122"/>
                    <a:ea typeface="印品天逸黑" panose="02000500000000000000" pitchFamily="2" charset="-122"/>
                    <a:cs typeface="+mn-ea"/>
                    <a:sym typeface="+mn-lt"/>
                  </a:rPr>
                  <a:t>林奕睿</a:t>
                </a:r>
                <a:endParaRPr lang="en-US" altLang="zh-CN" dirty="0">
                  <a:solidFill>
                    <a:srgbClr val="273062"/>
                  </a:solidFill>
                  <a:latin typeface="印品天逸黑" panose="02000500000000000000" pitchFamily="2" charset="-122"/>
                  <a:ea typeface="印品天逸黑" panose="02000500000000000000" pitchFamily="2" charset="-122"/>
                  <a:cs typeface="+mn-ea"/>
                  <a:sym typeface="+mn-lt"/>
                </a:endParaRPr>
              </a:p>
            </p:txBody>
          </p:sp>
        </p:grpSp>
      </p:grpSp>
      <p:sp>
        <p:nvSpPr>
          <p:cNvPr id="2" name="日期版面配置區 1">
            <a:extLst>
              <a:ext uri="{FF2B5EF4-FFF2-40B4-BE49-F238E27FC236}">
                <a16:creationId xmlns:a16="http://schemas.microsoft.com/office/drawing/2014/main" id="{9D5CDEC2-FF58-461A-88F8-92380506AA42}"/>
              </a:ext>
            </a:extLst>
          </p:cNvPr>
          <p:cNvSpPr>
            <a:spLocks noGrp="1"/>
          </p:cNvSpPr>
          <p:nvPr>
            <p:ph type="dt" sz="half" idx="10"/>
          </p:nvPr>
        </p:nvSpPr>
        <p:spPr/>
        <p:txBody>
          <a:bodyPr/>
          <a:lstStyle/>
          <a:p>
            <a:fld id="{E8271D4E-A307-4CE7-80A4-D3987988E838}" type="datetime3">
              <a:rPr lang="zh-CN" altLang="en-US" smtClean="0"/>
              <a:t>2024年5月25日星期六</a:t>
            </a:fld>
            <a:endParaRPr lang="zh-CN" altLang="en-US"/>
          </a:p>
        </p:txBody>
      </p:sp>
      <p:sp>
        <p:nvSpPr>
          <p:cNvPr id="3" name="投影片編號版面配置區 2">
            <a:extLst>
              <a:ext uri="{FF2B5EF4-FFF2-40B4-BE49-F238E27FC236}">
                <a16:creationId xmlns:a16="http://schemas.microsoft.com/office/drawing/2014/main" id="{58C82D47-0439-4956-800A-90CB37A1254B}"/>
              </a:ext>
            </a:extLst>
          </p:cNvPr>
          <p:cNvSpPr>
            <a:spLocks noGrp="1"/>
          </p:cNvSpPr>
          <p:nvPr>
            <p:ph type="sldNum" sz="quarter" idx="12"/>
          </p:nvPr>
        </p:nvSpPr>
        <p:spPr/>
        <p:txBody>
          <a:bodyPr/>
          <a:lstStyle/>
          <a:p>
            <a:fld id="{4F2C8810-9F3D-4F9A-81B8-042C148954C9}" type="slidenum">
              <a:rPr lang="zh-CN" altLang="en-US" smtClean="0"/>
              <a:t>8</a:t>
            </a:fld>
            <a:endParaRPr lang="zh-CN" altLang="en-US"/>
          </a:p>
        </p:txBody>
      </p:sp>
      <p:grpSp>
        <p:nvGrpSpPr>
          <p:cNvPr id="75" name="组合 11">
            <a:extLst>
              <a:ext uri="{FF2B5EF4-FFF2-40B4-BE49-F238E27FC236}">
                <a16:creationId xmlns:a16="http://schemas.microsoft.com/office/drawing/2014/main" id="{8483E01A-AAE9-4382-9B9A-66B489768491}"/>
              </a:ext>
            </a:extLst>
          </p:cNvPr>
          <p:cNvGrpSpPr/>
          <p:nvPr/>
        </p:nvGrpSpPr>
        <p:grpSpPr>
          <a:xfrm>
            <a:off x="793899" y="2649617"/>
            <a:ext cx="2195220" cy="3053012"/>
            <a:chOff x="9040176" y="2200276"/>
            <a:chExt cx="2195220" cy="3053012"/>
          </a:xfrm>
        </p:grpSpPr>
        <p:grpSp>
          <p:nvGrpSpPr>
            <p:cNvPr id="76" name="组合 33">
              <a:extLst>
                <a:ext uri="{FF2B5EF4-FFF2-40B4-BE49-F238E27FC236}">
                  <a16:creationId xmlns:a16="http://schemas.microsoft.com/office/drawing/2014/main" id="{BE09311E-2B7F-4F19-A56C-E0D9DAF05ACB}"/>
                </a:ext>
              </a:extLst>
            </p:cNvPr>
            <p:cNvGrpSpPr/>
            <p:nvPr/>
          </p:nvGrpSpPr>
          <p:grpSpPr>
            <a:xfrm>
              <a:off x="9345306" y="2200276"/>
              <a:ext cx="1584960" cy="1554480"/>
              <a:chOff x="1173480" y="2194560"/>
              <a:chExt cx="1584960" cy="1554480"/>
            </a:xfrm>
          </p:grpSpPr>
          <p:grpSp>
            <p:nvGrpSpPr>
              <p:cNvPr id="80" name="组合 34">
                <a:extLst>
                  <a:ext uri="{FF2B5EF4-FFF2-40B4-BE49-F238E27FC236}">
                    <a16:creationId xmlns:a16="http://schemas.microsoft.com/office/drawing/2014/main" id="{AA6B97EE-C9D5-462E-A37F-B364D0E3362F}"/>
                  </a:ext>
                </a:extLst>
              </p:cNvPr>
              <p:cNvGrpSpPr/>
              <p:nvPr/>
            </p:nvGrpSpPr>
            <p:grpSpPr>
              <a:xfrm>
                <a:off x="1173480" y="2194560"/>
                <a:ext cx="1584960" cy="1554480"/>
                <a:chOff x="960120" y="2087880"/>
                <a:chExt cx="1584960" cy="1554480"/>
              </a:xfrm>
            </p:grpSpPr>
            <p:sp>
              <p:nvSpPr>
                <p:cNvPr id="82" name="椭圆 36">
                  <a:extLst>
                    <a:ext uri="{FF2B5EF4-FFF2-40B4-BE49-F238E27FC236}">
                      <a16:creationId xmlns:a16="http://schemas.microsoft.com/office/drawing/2014/main" id="{5004209C-9427-4AFA-8476-7FE02A8B789F}"/>
                    </a:ext>
                  </a:extLst>
                </p:cNvPr>
                <p:cNvSpPr/>
                <p:nvPr/>
              </p:nvSpPr>
              <p:spPr>
                <a:xfrm>
                  <a:off x="1036320" y="2133600"/>
                  <a:ext cx="1508760" cy="150876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椭圆 39">
                  <a:extLst>
                    <a:ext uri="{FF2B5EF4-FFF2-40B4-BE49-F238E27FC236}">
                      <a16:creationId xmlns:a16="http://schemas.microsoft.com/office/drawing/2014/main" id="{A2941AA9-6F4A-4BFD-947C-5C706B3DCCC4}"/>
                    </a:ext>
                  </a:extLst>
                </p:cNvPr>
                <p:cNvSpPr/>
                <p:nvPr/>
              </p:nvSpPr>
              <p:spPr>
                <a:xfrm>
                  <a:off x="960120" y="2087880"/>
                  <a:ext cx="1508760" cy="1508760"/>
                </a:xfrm>
                <a:prstGeom prst="ellipse">
                  <a:avLst/>
                </a:prstGeom>
                <a:noFill/>
                <a:ln w="38100">
                  <a:solidFill>
                    <a:srgbClr val="5567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81" name="图片 35">
                <a:extLst>
                  <a:ext uri="{FF2B5EF4-FFF2-40B4-BE49-F238E27FC236}">
                    <a16:creationId xmlns:a16="http://schemas.microsoft.com/office/drawing/2014/main" id="{C2D9DB1E-C5DE-4139-BAAB-2EA0B1739AC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03007" y="2437880"/>
                <a:ext cx="1449704" cy="1022117"/>
              </a:xfrm>
              <a:prstGeom prst="rect">
                <a:avLst/>
              </a:prstGeom>
            </p:spPr>
          </p:pic>
        </p:grpSp>
        <p:grpSp>
          <p:nvGrpSpPr>
            <p:cNvPr id="77" name="组合 82">
              <a:extLst>
                <a:ext uri="{FF2B5EF4-FFF2-40B4-BE49-F238E27FC236}">
                  <a16:creationId xmlns:a16="http://schemas.microsoft.com/office/drawing/2014/main" id="{161EDD06-19A5-4C8B-8240-EF80968B8885}"/>
                </a:ext>
              </a:extLst>
            </p:cNvPr>
            <p:cNvGrpSpPr/>
            <p:nvPr/>
          </p:nvGrpSpPr>
          <p:grpSpPr>
            <a:xfrm>
              <a:off x="9040176" y="4271160"/>
              <a:ext cx="2195220" cy="982128"/>
              <a:chOff x="2150310" y="4817447"/>
              <a:chExt cx="2195220" cy="982128"/>
            </a:xfrm>
          </p:grpSpPr>
          <p:sp>
            <p:nvSpPr>
              <p:cNvPr id="78" name="文本框 83">
                <a:extLst>
                  <a:ext uri="{FF2B5EF4-FFF2-40B4-BE49-F238E27FC236}">
                    <a16:creationId xmlns:a16="http://schemas.microsoft.com/office/drawing/2014/main" id="{E8001E22-3F76-4C27-8B36-336FDE51DEC2}"/>
                  </a:ext>
                </a:extLst>
              </p:cNvPr>
              <p:cNvSpPr txBox="1"/>
              <p:nvPr/>
            </p:nvSpPr>
            <p:spPr>
              <a:xfrm>
                <a:off x="2150310" y="4817447"/>
                <a:ext cx="1981859" cy="523220"/>
              </a:xfrm>
              <a:prstGeom prst="rect">
                <a:avLst/>
              </a:prstGeom>
              <a:noFill/>
            </p:spPr>
            <p:txBody>
              <a:bodyPr wrap="square" rtlCol="0">
                <a:spAutoFit/>
              </a:bodyPr>
              <a:lstStyle/>
              <a:p>
                <a:pPr algn="ctr"/>
                <a:r>
                  <a:rPr lang="zh-TW" altLang="en-US" sz="2800" dirty="0">
                    <a:solidFill>
                      <a:srgbClr val="22B4B9"/>
                    </a:solidFill>
                    <a:latin typeface="印品粗朗体" panose="02000000000000000000" pitchFamily="2" charset="-122"/>
                    <a:ea typeface="印品粗朗体" panose="02000000000000000000" pitchFamily="2" charset="-122"/>
                  </a:rPr>
                  <a:t>國一智</a:t>
                </a:r>
                <a:endParaRPr lang="zh-CN" altLang="en-US" sz="2800" dirty="0">
                  <a:solidFill>
                    <a:srgbClr val="22B4B9"/>
                  </a:solidFill>
                  <a:latin typeface="印品粗朗体" panose="02000000000000000000" pitchFamily="2" charset="-122"/>
                  <a:ea typeface="印品粗朗体" panose="02000000000000000000" pitchFamily="2" charset="-122"/>
                </a:endParaRPr>
              </a:p>
            </p:txBody>
          </p:sp>
          <p:sp>
            <p:nvSpPr>
              <p:cNvPr id="79" name="矩形 78">
                <a:extLst>
                  <a:ext uri="{FF2B5EF4-FFF2-40B4-BE49-F238E27FC236}">
                    <a16:creationId xmlns:a16="http://schemas.microsoft.com/office/drawing/2014/main" id="{6DC9E342-AAD4-40ED-84BE-A8E9008346DB}"/>
                  </a:ext>
                </a:extLst>
              </p:cNvPr>
              <p:cNvSpPr/>
              <p:nvPr/>
            </p:nvSpPr>
            <p:spPr>
              <a:xfrm>
                <a:off x="2150310" y="5340667"/>
                <a:ext cx="2195220" cy="458908"/>
              </a:xfrm>
              <a:prstGeom prst="rect">
                <a:avLst/>
              </a:prstGeom>
            </p:spPr>
            <p:txBody>
              <a:bodyPr wrap="square">
                <a:spAutoFit/>
              </a:bodyPr>
              <a:lstStyle/>
              <a:p>
                <a:pPr algn="ctr" fontAlgn="base">
                  <a:lnSpc>
                    <a:spcPct val="150000"/>
                  </a:lnSpc>
                  <a:spcBef>
                    <a:spcPct val="0"/>
                  </a:spcBef>
                  <a:spcAft>
                    <a:spcPct val="0"/>
                  </a:spcAft>
                </a:pPr>
                <a:r>
                  <a:rPr lang="zh-TW" altLang="en-US" dirty="0">
                    <a:solidFill>
                      <a:srgbClr val="273062"/>
                    </a:solidFill>
                    <a:latin typeface="印品天逸黑" panose="02000500000000000000" pitchFamily="2" charset="-122"/>
                    <a:ea typeface="印品天逸黑" panose="02000500000000000000" pitchFamily="2" charset="-122"/>
                    <a:cs typeface="+mn-ea"/>
                    <a:sym typeface="+mn-lt"/>
                  </a:rPr>
                  <a:t>劉閎睿</a:t>
                </a:r>
                <a:endParaRPr lang="en-US" altLang="zh-CN" dirty="0">
                  <a:solidFill>
                    <a:srgbClr val="273062"/>
                  </a:solidFill>
                  <a:latin typeface="印品天逸黑" panose="02000500000000000000" pitchFamily="2" charset="-122"/>
                  <a:ea typeface="印品天逸黑" panose="02000500000000000000" pitchFamily="2" charset="-122"/>
                  <a:cs typeface="+mn-ea"/>
                  <a:sym typeface="+mn-lt"/>
                </a:endParaRPr>
              </a:p>
            </p:txBody>
          </p:sp>
        </p:grpSp>
      </p:grpSp>
    </p:spTree>
    <p:extLst>
      <p:ext uri="{BB962C8B-B14F-4D97-AF65-F5344CB8AC3E}">
        <p14:creationId xmlns:p14="http://schemas.microsoft.com/office/powerpoint/2010/main" val="318461343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cBhvr>
                                        <p:cTn id="7" dur="1000" fill="hold"/>
                                        <p:tgtEl>
                                          <p:spTgt spid="101"/>
                                        </p:tgtEl>
                                        <p:attrNameLst>
                                          <p:attrName>ppt_w</p:attrName>
                                        </p:attrNameLst>
                                      </p:cBhvr>
                                      <p:tavLst>
                                        <p:tav tm="0">
                                          <p:val>
                                            <p:fltVal val="0"/>
                                          </p:val>
                                        </p:tav>
                                        <p:tav tm="100000">
                                          <p:val>
                                            <p:strVal val="#ppt_w"/>
                                          </p:val>
                                        </p:tav>
                                      </p:tavLst>
                                    </p:anim>
                                    <p:anim calcmode="lin" valueType="num">
                                      <p:cBhvr>
                                        <p:cTn id="8" dur="1000" fill="hold"/>
                                        <p:tgtEl>
                                          <p:spTgt spid="101"/>
                                        </p:tgtEl>
                                        <p:attrNameLst>
                                          <p:attrName>ppt_h</p:attrName>
                                        </p:attrNameLst>
                                      </p:cBhvr>
                                      <p:tavLst>
                                        <p:tav tm="0">
                                          <p:val>
                                            <p:fltVal val="0"/>
                                          </p:val>
                                        </p:tav>
                                        <p:tav tm="100000">
                                          <p:val>
                                            <p:strVal val="#ppt_h"/>
                                          </p:val>
                                        </p:tav>
                                      </p:tavLst>
                                    </p:anim>
                                    <p:anim calcmode="lin" valueType="num">
                                      <p:cBhvr>
                                        <p:cTn id="9" dur="1000" fill="hold"/>
                                        <p:tgtEl>
                                          <p:spTgt spid="101"/>
                                        </p:tgtEl>
                                        <p:attrNameLst>
                                          <p:attrName>style.rotation</p:attrName>
                                        </p:attrNameLst>
                                      </p:cBhvr>
                                      <p:tavLst>
                                        <p:tav tm="0">
                                          <p:val>
                                            <p:fltVal val="90"/>
                                          </p:val>
                                        </p:tav>
                                        <p:tav tm="100000">
                                          <p:val>
                                            <p:fltVal val="0"/>
                                          </p:val>
                                        </p:tav>
                                      </p:tavLst>
                                    </p:anim>
                                    <p:animEffect transition="in" filter="fade">
                                      <p:cBhvr>
                                        <p:cTn id="10" dur="1000"/>
                                        <p:tgtEl>
                                          <p:spTgt spid="101"/>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110"/>
                                        </p:tgtEl>
                                        <p:attrNameLst>
                                          <p:attrName>style.visibility</p:attrName>
                                        </p:attrNameLst>
                                      </p:cBhvr>
                                      <p:to>
                                        <p:strVal val="visible"/>
                                      </p:to>
                                    </p:set>
                                    <p:anim calcmode="lin" valueType="num">
                                      <p:cBhvr>
                                        <p:cTn id="14" dur="1000" fill="hold"/>
                                        <p:tgtEl>
                                          <p:spTgt spid="110"/>
                                        </p:tgtEl>
                                        <p:attrNameLst>
                                          <p:attrName>ppt_w</p:attrName>
                                        </p:attrNameLst>
                                      </p:cBhvr>
                                      <p:tavLst>
                                        <p:tav tm="0">
                                          <p:val>
                                            <p:fltVal val="0"/>
                                          </p:val>
                                        </p:tav>
                                        <p:tav tm="100000">
                                          <p:val>
                                            <p:strVal val="#ppt_w"/>
                                          </p:val>
                                        </p:tav>
                                      </p:tavLst>
                                    </p:anim>
                                    <p:anim calcmode="lin" valueType="num">
                                      <p:cBhvr>
                                        <p:cTn id="15" dur="1000" fill="hold"/>
                                        <p:tgtEl>
                                          <p:spTgt spid="110"/>
                                        </p:tgtEl>
                                        <p:attrNameLst>
                                          <p:attrName>ppt_h</p:attrName>
                                        </p:attrNameLst>
                                      </p:cBhvr>
                                      <p:tavLst>
                                        <p:tav tm="0">
                                          <p:val>
                                            <p:fltVal val="0"/>
                                          </p:val>
                                        </p:tav>
                                        <p:tav tm="100000">
                                          <p:val>
                                            <p:strVal val="#ppt_h"/>
                                          </p:val>
                                        </p:tav>
                                      </p:tavLst>
                                    </p:anim>
                                    <p:anim calcmode="lin" valueType="num">
                                      <p:cBhvr>
                                        <p:cTn id="16" dur="1000" fill="hold"/>
                                        <p:tgtEl>
                                          <p:spTgt spid="110"/>
                                        </p:tgtEl>
                                        <p:attrNameLst>
                                          <p:attrName>style.rotation</p:attrName>
                                        </p:attrNameLst>
                                      </p:cBhvr>
                                      <p:tavLst>
                                        <p:tav tm="0">
                                          <p:val>
                                            <p:fltVal val="90"/>
                                          </p:val>
                                        </p:tav>
                                        <p:tav tm="100000">
                                          <p:val>
                                            <p:fltVal val="0"/>
                                          </p:val>
                                        </p:tav>
                                      </p:tavLst>
                                    </p:anim>
                                    <p:animEffect transition="in" filter="fade">
                                      <p:cBhvr>
                                        <p:cTn id="17" dur="1000"/>
                                        <p:tgtEl>
                                          <p:spTgt spid="110"/>
                                        </p:tgtEl>
                                      </p:cBhvr>
                                    </p:animEffect>
                                  </p:childTnLst>
                                </p:cTn>
                              </p:par>
                            </p:childTnLst>
                          </p:cTn>
                        </p:par>
                        <p:par>
                          <p:cTn id="18" fill="hold">
                            <p:stCondLst>
                              <p:cond delay="2000"/>
                            </p:stCondLst>
                            <p:childTnLst>
                              <p:par>
                                <p:cTn id="19" presetID="31" presetClass="entr" presetSubtype="0" fill="hold" nodeType="afterEffect">
                                  <p:stCondLst>
                                    <p:cond delay="0"/>
                                  </p:stCondLst>
                                  <p:childTnLst>
                                    <p:set>
                                      <p:cBhvr>
                                        <p:cTn id="20" dur="1" fill="hold">
                                          <p:stCondLst>
                                            <p:cond delay="0"/>
                                          </p:stCondLst>
                                        </p:cTn>
                                        <p:tgtEl>
                                          <p:spTgt spid="119"/>
                                        </p:tgtEl>
                                        <p:attrNameLst>
                                          <p:attrName>style.visibility</p:attrName>
                                        </p:attrNameLst>
                                      </p:cBhvr>
                                      <p:to>
                                        <p:strVal val="visible"/>
                                      </p:to>
                                    </p:set>
                                    <p:anim calcmode="lin" valueType="num">
                                      <p:cBhvr>
                                        <p:cTn id="21" dur="1000" fill="hold"/>
                                        <p:tgtEl>
                                          <p:spTgt spid="119"/>
                                        </p:tgtEl>
                                        <p:attrNameLst>
                                          <p:attrName>ppt_w</p:attrName>
                                        </p:attrNameLst>
                                      </p:cBhvr>
                                      <p:tavLst>
                                        <p:tav tm="0">
                                          <p:val>
                                            <p:fltVal val="0"/>
                                          </p:val>
                                        </p:tav>
                                        <p:tav tm="100000">
                                          <p:val>
                                            <p:strVal val="#ppt_w"/>
                                          </p:val>
                                        </p:tav>
                                      </p:tavLst>
                                    </p:anim>
                                    <p:anim calcmode="lin" valueType="num">
                                      <p:cBhvr>
                                        <p:cTn id="22" dur="1000" fill="hold"/>
                                        <p:tgtEl>
                                          <p:spTgt spid="119"/>
                                        </p:tgtEl>
                                        <p:attrNameLst>
                                          <p:attrName>ppt_h</p:attrName>
                                        </p:attrNameLst>
                                      </p:cBhvr>
                                      <p:tavLst>
                                        <p:tav tm="0">
                                          <p:val>
                                            <p:fltVal val="0"/>
                                          </p:val>
                                        </p:tav>
                                        <p:tav tm="100000">
                                          <p:val>
                                            <p:strVal val="#ppt_h"/>
                                          </p:val>
                                        </p:tav>
                                      </p:tavLst>
                                    </p:anim>
                                    <p:anim calcmode="lin" valueType="num">
                                      <p:cBhvr>
                                        <p:cTn id="23" dur="1000" fill="hold"/>
                                        <p:tgtEl>
                                          <p:spTgt spid="119"/>
                                        </p:tgtEl>
                                        <p:attrNameLst>
                                          <p:attrName>style.rotation</p:attrName>
                                        </p:attrNameLst>
                                      </p:cBhvr>
                                      <p:tavLst>
                                        <p:tav tm="0">
                                          <p:val>
                                            <p:fltVal val="90"/>
                                          </p:val>
                                        </p:tav>
                                        <p:tav tm="100000">
                                          <p:val>
                                            <p:fltVal val="0"/>
                                          </p:val>
                                        </p:tav>
                                      </p:tavLst>
                                    </p:anim>
                                    <p:animEffect transition="in" filter="fade">
                                      <p:cBhvr>
                                        <p:cTn id="24" dur="1000"/>
                                        <p:tgtEl>
                                          <p:spTgt spid="11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75"/>
                                        </p:tgtEl>
                                        <p:attrNameLst>
                                          <p:attrName>style.visibility</p:attrName>
                                        </p:attrNameLst>
                                      </p:cBhvr>
                                      <p:to>
                                        <p:strVal val="visible"/>
                                      </p:to>
                                    </p:set>
                                    <p:anim calcmode="lin" valueType="num">
                                      <p:cBhvr>
                                        <p:cTn id="28" dur="1000" fill="hold"/>
                                        <p:tgtEl>
                                          <p:spTgt spid="75"/>
                                        </p:tgtEl>
                                        <p:attrNameLst>
                                          <p:attrName>ppt_w</p:attrName>
                                        </p:attrNameLst>
                                      </p:cBhvr>
                                      <p:tavLst>
                                        <p:tav tm="0">
                                          <p:val>
                                            <p:fltVal val="0"/>
                                          </p:val>
                                        </p:tav>
                                        <p:tav tm="100000">
                                          <p:val>
                                            <p:strVal val="#ppt_w"/>
                                          </p:val>
                                        </p:tav>
                                      </p:tavLst>
                                    </p:anim>
                                    <p:anim calcmode="lin" valueType="num">
                                      <p:cBhvr>
                                        <p:cTn id="29" dur="1000" fill="hold"/>
                                        <p:tgtEl>
                                          <p:spTgt spid="75"/>
                                        </p:tgtEl>
                                        <p:attrNameLst>
                                          <p:attrName>ppt_h</p:attrName>
                                        </p:attrNameLst>
                                      </p:cBhvr>
                                      <p:tavLst>
                                        <p:tav tm="0">
                                          <p:val>
                                            <p:fltVal val="0"/>
                                          </p:val>
                                        </p:tav>
                                        <p:tav tm="100000">
                                          <p:val>
                                            <p:strVal val="#ppt_h"/>
                                          </p:val>
                                        </p:tav>
                                      </p:tavLst>
                                    </p:anim>
                                    <p:anim calcmode="lin" valueType="num">
                                      <p:cBhvr>
                                        <p:cTn id="30" dur="1000" fill="hold"/>
                                        <p:tgtEl>
                                          <p:spTgt spid="75"/>
                                        </p:tgtEl>
                                        <p:attrNameLst>
                                          <p:attrName>style.rotation</p:attrName>
                                        </p:attrNameLst>
                                      </p:cBhvr>
                                      <p:tavLst>
                                        <p:tav tm="0">
                                          <p:val>
                                            <p:fltVal val="90"/>
                                          </p:val>
                                        </p:tav>
                                        <p:tav tm="100000">
                                          <p:val>
                                            <p:fltVal val="0"/>
                                          </p:val>
                                        </p:tav>
                                      </p:tavLst>
                                    </p:anim>
                                    <p:animEffect transition="in" filter="fade">
                                      <p:cBhvr>
                                        <p:cTn id="31" dur="10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511887" y="773323"/>
            <a:ext cx="10202699" cy="3028124"/>
            <a:chOff x="635131" y="926336"/>
            <a:chExt cx="10202699" cy="3028124"/>
          </a:xfrm>
        </p:grpSpPr>
        <p:grpSp>
          <p:nvGrpSpPr>
            <p:cNvPr id="41" name="组合 40"/>
            <p:cNvGrpSpPr/>
            <p:nvPr/>
          </p:nvGrpSpPr>
          <p:grpSpPr>
            <a:xfrm>
              <a:off x="635131" y="2130609"/>
              <a:ext cx="2096235" cy="963645"/>
              <a:chOff x="3216377" y="2104244"/>
              <a:chExt cx="2096235" cy="963645"/>
            </a:xfrm>
          </p:grpSpPr>
          <p:sp>
            <p:nvSpPr>
              <p:cNvPr id="46" name="任意多边形 45"/>
              <p:cNvSpPr/>
              <p:nvPr/>
            </p:nvSpPr>
            <p:spPr>
              <a:xfrm rot="5400000">
                <a:off x="5010995" y="2092187"/>
                <a:ext cx="289560" cy="313674"/>
              </a:xfrm>
              <a:custGeom>
                <a:avLst/>
                <a:gdLst>
                  <a:gd name="connsiteX0" fmla="*/ 458919 w 1482909"/>
                  <a:gd name="connsiteY0" fmla="*/ 806919 h 1606405"/>
                  <a:gd name="connsiteX1" fmla="*/ 716256 w 1482909"/>
                  <a:gd name="connsiteY1" fmla="*/ 1064256 h 1606405"/>
                  <a:gd name="connsiteX2" fmla="*/ 973593 w 1482909"/>
                  <a:gd name="connsiteY2" fmla="*/ 806919 h 1606405"/>
                  <a:gd name="connsiteX3" fmla="*/ 716256 w 1482909"/>
                  <a:gd name="connsiteY3" fmla="*/ 549582 h 1606405"/>
                  <a:gd name="connsiteX4" fmla="*/ 458919 w 1482909"/>
                  <a:gd name="connsiteY4" fmla="*/ 806919 h 1606405"/>
                  <a:gd name="connsiteX5" fmla="*/ 0 w 1482909"/>
                  <a:gd name="connsiteY5" fmla="*/ 880351 h 1606405"/>
                  <a:gd name="connsiteX6" fmla="*/ 0 w 1482909"/>
                  <a:gd name="connsiteY6" fmla="*/ 738145 h 1606405"/>
                  <a:gd name="connsiteX7" fmla="*/ 35553 w 1482909"/>
                  <a:gd name="connsiteY7" fmla="*/ 702592 h 1606405"/>
                  <a:gd name="connsiteX8" fmla="*/ 301266 w 1482909"/>
                  <a:gd name="connsiteY8" fmla="*/ 702592 h 1606405"/>
                  <a:gd name="connsiteX9" fmla="*/ 26979 w 1482909"/>
                  <a:gd name="connsiteY9" fmla="*/ 544233 h 1606405"/>
                  <a:gd name="connsiteX10" fmla="*/ 13966 w 1482909"/>
                  <a:gd name="connsiteY10" fmla="*/ 495666 h 1606405"/>
                  <a:gd name="connsiteX11" fmla="*/ 85069 w 1482909"/>
                  <a:gd name="connsiteY11" fmla="*/ 372512 h 1606405"/>
                  <a:gd name="connsiteX12" fmla="*/ 133635 w 1482909"/>
                  <a:gd name="connsiteY12" fmla="*/ 359498 h 1606405"/>
                  <a:gd name="connsiteX13" fmla="*/ 498941 w 1482909"/>
                  <a:gd name="connsiteY13" fmla="*/ 570407 h 1606405"/>
                  <a:gd name="connsiteX14" fmla="*/ 282265 w 1482909"/>
                  <a:gd name="connsiteY14" fmla="*/ 195112 h 1606405"/>
                  <a:gd name="connsiteX15" fmla="*/ 295277 w 1482909"/>
                  <a:gd name="connsiteY15" fmla="*/ 146546 h 1606405"/>
                  <a:gd name="connsiteX16" fmla="*/ 418431 w 1482909"/>
                  <a:gd name="connsiteY16" fmla="*/ 75444 h 1606405"/>
                  <a:gd name="connsiteX17" fmla="*/ 466997 w 1482909"/>
                  <a:gd name="connsiteY17" fmla="*/ 88456 h 1606405"/>
                  <a:gd name="connsiteX18" fmla="*/ 609600 w 1482909"/>
                  <a:gd name="connsiteY18" fmla="*/ 335450 h 1606405"/>
                  <a:gd name="connsiteX19" fmla="*/ 609600 w 1482909"/>
                  <a:gd name="connsiteY19" fmla="*/ 35552 h 1606405"/>
                  <a:gd name="connsiteX20" fmla="*/ 645153 w 1482909"/>
                  <a:gd name="connsiteY20" fmla="*/ 0 h 1606405"/>
                  <a:gd name="connsiteX21" fmla="*/ 787359 w 1482909"/>
                  <a:gd name="connsiteY21" fmla="*/ 0 h 1606405"/>
                  <a:gd name="connsiteX22" fmla="*/ 822912 w 1482909"/>
                  <a:gd name="connsiteY22" fmla="*/ 35552 h 1606405"/>
                  <a:gd name="connsiteX23" fmla="*/ 822912 w 1482909"/>
                  <a:gd name="connsiteY23" fmla="*/ 316841 h 1606405"/>
                  <a:gd name="connsiteX24" fmla="*/ 969156 w 1482909"/>
                  <a:gd name="connsiteY24" fmla="*/ 63540 h 1606405"/>
                  <a:gd name="connsiteX25" fmla="*/ 1017722 w 1482909"/>
                  <a:gd name="connsiteY25" fmla="*/ 50526 h 1606405"/>
                  <a:gd name="connsiteX26" fmla="*/ 1140876 w 1482909"/>
                  <a:gd name="connsiteY26" fmla="*/ 121630 h 1606405"/>
                  <a:gd name="connsiteX27" fmla="*/ 1153889 w 1482909"/>
                  <a:gd name="connsiteY27" fmla="*/ 170196 h 1606405"/>
                  <a:gd name="connsiteX28" fmla="*/ 942980 w 1482909"/>
                  <a:gd name="connsiteY28" fmla="*/ 535502 h 1606405"/>
                  <a:gd name="connsiteX29" fmla="*/ 1318275 w 1482909"/>
                  <a:gd name="connsiteY29" fmla="*/ 318825 h 1606405"/>
                  <a:gd name="connsiteX30" fmla="*/ 1366842 w 1482909"/>
                  <a:gd name="connsiteY30" fmla="*/ 331838 h 1606405"/>
                  <a:gd name="connsiteX31" fmla="*/ 1437945 w 1482909"/>
                  <a:gd name="connsiteY31" fmla="*/ 454992 h 1606405"/>
                  <a:gd name="connsiteX32" fmla="*/ 1424931 w 1482909"/>
                  <a:gd name="connsiteY32" fmla="*/ 503559 h 1606405"/>
                  <a:gd name="connsiteX33" fmla="*/ 1177936 w 1482909"/>
                  <a:gd name="connsiteY33" fmla="*/ 646161 h 1606405"/>
                  <a:gd name="connsiteX34" fmla="*/ 1447356 w 1482909"/>
                  <a:gd name="connsiteY34" fmla="*/ 646161 h 1606405"/>
                  <a:gd name="connsiteX35" fmla="*/ 1482909 w 1482909"/>
                  <a:gd name="connsiteY35" fmla="*/ 681714 h 1606405"/>
                  <a:gd name="connsiteX36" fmla="*/ 1482909 w 1482909"/>
                  <a:gd name="connsiteY36" fmla="*/ 823920 h 1606405"/>
                  <a:gd name="connsiteX37" fmla="*/ 1447356 w 1482909"/>
                  <a:gd name="connsiteY37" fmla="*/ 859473 h 1606405"/>
                  <a:gd name="connsiteX38" fmla="*/ 1092603 w 1482909"/>
                  <a:gd name="connsiteY38" fmla="*/ 859472 h 1606405"/>
                  <a:gd name="connsiteX39" fmla="*/ 1428832 w 1482909"/>
                  <a:gd name="connsiteY39" fmla="*/ 1053595 h 1606405"/>
                  <a:gd name="connsiteX40" fmla="*/ 1441846 w 1482909"/>
                  <a:gd name="connsiteY40" fmla="*/ 1102162 h 1606405"/>
                  <a:gd name="connsiteX41" fmla="*/ 1370743 w 1482909"/>
                  <a:gd name="connsiteY41" fmla="*/ 1225316 h 1606405"/>
                  <a:gd name="connsiteX42" fmla="*/ 1322176 w 1482909"/>
                  <a:gd name="connsiteY42" fmla="*/ 1238330 h 1606405"/>
                  <a:gd name="connsiteX43" fmla="*/ 956871 w 1482909"/>
                  <a:gd name="connsiteY43" fmla="*/ 1027420 h 1606405"/>
                  <a:gd name="connsiteX44" fmla="*/ 1173548 w 1482909"/>
                  <a:gd name="connsiteY44" fmla="*/ 1402716 h 1606405"/>
                  <a:gd name="connsiteX45" fmla="*/ 1160534 w 1482909"/>
                  <a:gd name="connsiteY45" fmla="*/ 1451282 h 1606405"/>
                  <a:gd name="connsiteX46" fmla="*/ 1037380 w 1482909"/>
                  <a:gd name="connsiteY46" fmla="*/ 1522385 h 1606405"/>
                  <a:gd name="connsiteX47" fmla="*/ 988814 w 1482909"/>
                  <a:gd name="connsiteY47" fmla="*/ 1509372 h 1606405"/>
                  <a:gd name="connsiteX48" fmla="*/ 854179 w 1482909"/>
                  <a:gd name="connsiteY48" fmla="*/ 1276176 h 1606405"/>
                  <a:gd name="connsiteX49" fmla="*/ 854179 w 1482909"/>
                  <a:gd name="connsiteY49" fmla="*/ 1570852 h 1606405"/>
                  <a:gd name="connsiteX50" fmla="*/ 818626 w 1482909"/>
                  <a:gd name="connsiteY50" fmla="*/ 1606405 h 1606405"/>
                  <a:gd name="connsiteX51" fmla="*/ 676420 w 1482909"/>
                  <a:gd name="connsiteY51" fmla="*/ 1606405 h 1606405"/>
                  <a:gd name="connsiteX52" fmla="*/ 640866 w 1482909"/>
                  <a:gd name="connsiteY52" fmla="*/ 1570852 h 1606405"/>
                  <a:gd name="connsiteX53" fmla="*/ 640866 w 1482909"/>
                  <a:gd name="connsiteY53" fmla="*/ 1244178 h 1606405"/>
                  <a:gd name="connsiteX54" fmla="*/ 482507 w 1482909"/>
                  <a:gd name="connsiteY54" fmla="*/ 1518466 h 1606405"/>
                  <a:gd name="connsiteX55" fmla="*/ 433940 w 1482909"/>
                  <a:gd name="connsiteY55" fmla="*/ 1531480 h 1606405"/>
                  <a:gd name="connsiteX56" fmla="*/ 310786 w 1482909"/>
                  <a:gd name="connsiteY56" fmla="*/ 1460377 h 1606405"/>
                  <a:gd name="connsiteX57" fmla="*/ 297773 w 1482909"/>
                  <a:gd name="connsiteY57" fmla="*/ 1411810 h 1606405"/>
                  <a:gd name="connsiteX58" fmla="*/ 508683 w 1482909"/>
                  <a:gd name="connsiteY58" fmla="*/ 1046504 h 1606405"/>
                  <a:gd name="connsiteX59" fmla="*/ 133386 w 1482909"/>
                  <a:gd name="connsiteY59" fmla="*/ 1263181 h 1606405"/>
                  <a:gd name="connsiteX60" fmla="*/ 84820 w 1482909"/>
                  <a:gd name="connsiteY60" fmla="*/ 1250168 h 1606405"/>
                  <a:gd name="connsiteX61" fmla="*/ 13717 w 1482909"/>
                  <a:gd name="connsiteY61" fmla="*/ 1127014 h 1606405"/>
                  <a:gd name="connsiteX62" fmla="*/ 26730 w 1482909"/>
                  <a:gd name="connsiteY62" fmla="*/ 1078448 h 1606405"/>
                  <a:gd name="connsiteX63" fmla="*/ 308264 w 1482909"/>
                  <a:gd name="connsiteY63" fmla="*/ 915904 h 1606405"/>
                  <a:gd name="connsiteX64" fmla="*/ 35554 w 1482909"/>
                  <a:gd name="connsiteY64" fmla="*/ 915904 h 1606405"/>
                  <a:gd name="connsiteX65" fmla="*/ 0 w 1482909"/>
                  <a:gd name="connsiteY65" fmla="*/ 880351 h 160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482909" h="1606405">
                    <a:moveTo>
                      <a:pt x="458919" y="806919"/>
                    </a:moveTo>
                    <a:cubicBezTo>
                      <a:pt x="458919" y="949042"/>
                      <a:pt x="574133" y="1064256"/>
                      <a:pt x="716256" y="1064256"/>
                    </a:cubicBezTo>
                    <a:cubicBezTo>
                      <a:pt x="858379" y="1064256"/>
                      <a:pt x="973593" y="949042"/>
                      <a:pt x="973593" y="806919"/>
                    </a:cubicBezTo>
                    <a:cubicBezTo>
                      <a:pt x="973593" y="664796"/>
                      <a:pt x="858379" y="549582"/>
                      <a:pt x="716256" y="549582"/>
                    </a:cubicBezTo>
                    <a:cubicBezTo>
                      <a:pt x="574133" y="549582"/>
                      <a:pt x="458919" y="664796"/>
                      <a:pt x="458919" y="806919"/>
                    </a:cubicBezTo>
                    <a:close/>
                    <a:moveTo>
                      <a:pt x="0" y="880351"/>
                    </a:moveTo>
                    <a:lnTo>
                      <a:pt x="0" y="738145"/>
                    </a:lnTo>
                    <a:cubicBezTo>
                      <a:pt x="0" y="718510"/>
                      <a:pt x="15918" y="702592"/>
                      <a:pt x="35553" y="702592"/>
                    </a:cubicBezTo>
                    <a:lnTo>
                      <a:pt x="301266" y="702592"/>
                    </a:lnTo>
                    <a:lnTo>
                      <a:pt x="26979" y="544233"/>
                    </a:lnTo>
                    <a:cubicBezTo>
                      <a:pt x="9975" y="534415"/>
                      <a:pt x="4148" y="512671"/>
                      <a:pt x="13966" y="495666"/>
                    </a:cubicBezTo>
                    <a:lnTo>
                      <a:pt x="85069" y="372512"/>
                    </a:lnTo>
                    <a:cubicBezTo>
                      <a:pt x="94887" y="355508"/>
                      <a:pt x="116631" y="349681"/>
                      <a:pt x="133635" y="359498"/>
                    </a:cubicBezTo>
                    <a:lnTo>
                      <a:pt x="498941" y="570407"/>
                    </a:lnTo>
                    <a:lnTo>
                      <a:pt x="282265" y="195112"/>
                    </a:lnTo>
                    <a:cubicBezTo>
                      <a:pt x="272446" y="178108"/>
                      <a:pt x="278273" y="156364"/>
                      <a:pt x="295277" y="146546"/>
                    </a:cubicBezTo>
                    <a:lnTo>
                      <a:pt x="418431" y="75444"/>
                    </a:lnTo>
                    <a:cubicBezTo>
                      <a:pt x="435436" y="65626"/>
                      <a:pt x="457180" y="71452"/>
                      <a:pt x="466997" y="88456"/>
                    </a:cubicBezTo>
                    <a:lnTo>
                      <a:pt x="609600" y="335450"/>
                    </a:lnTo>
                    <a:lnTo>
                      <a:pt x="609600" y="35552"/>
                    </a:lnTo>
                    <a:cubicBezTo>
                      <a:pt x="609600" y="15918"/>
                      <a:pt x="625518" y="0"/>
                      <a:pt x="645153" y="0"/>
                    </a:cubicBezTo>
                    <a:lnTo>
                      <a:pt x="787359" y="0"/>
                    </a:lnTo>
                    <a:cubicBezTo>
                      <a:pt x="806994" y="0"/>
                      <a:pt x="822912" y="15918"/>
                      <a:pt x="822912" y="35552"/>
                    </a:cubicBezTo>
                    <a:lnTo>
                      <a:pt x="822912" y="316841"/>
                    </a:lnTo>
                    <a:lnTo>
                      <a:pt x="969156" y="63540"/>
                    </a:lnTo>
                    <a:cubicBezTo>
                      <a:pt x="978973" y="46536"/>
                      <a:pt x="1000716" y="40710"/>
                      <a:pt x="1017722" y="50526"/>
                    </a:cubicBezTo>
                    <a:lnTo>
                      <a:pt x="1140876" y="121630"/>
                    </a:lnTo>
                    <a:cubicBezTo>
                      <a:pt x="1157879" y="131448"/>
                      <a:pt x="1163706" y="153192"/>
                      <a:pt x="1153889" y="170196"/>
                    </a:cubicBezTo>
                    <a:lnTo>
                      <a:pt x="942980" y="535502"/>
                    </a:lnTo>
                    <a:lnTo>
                      <a:pt x="1318275" y="318825"/>
                    </a:lnTo>
                    <a:cubicBezTo>
                      <a:pt x="1335279" y="309007"/>
                      <a:pt x="1357024" y="314834"/>
                      <a:pt x="1366842" y="331838"/>
                    </a:cubicBezTo>
                    <a:lnTo>
                      <a:pt x="1437945" y="454992"/>
                    </a:lnTo>
                    <a:cubicBezTo>
                      <a:pt x="1447762" y="471997"/>
                      <a:pt x="1441936" y="493741"/>
                      <a:pt x="1424931" y="503559"/>
                    </a:cubicBezTo>
                    <a:lnTo>
                      <a:pt x="1177936" y="646161"/>
                    </a:lnTo>
                    <a:lnTo>
                      <a:pt x="1447356" y="646161"/>
                    </a:lnTo>
                    <a:cubicBezTo>
                      <a:pt x="1466990" y="646161"/>
                      <a:pt x="1482908" y="662079"/>
                      <a:pt x="1482909" y="681714"/>
                    </a:cubicBezTo>
                    <a:lnTo>
                      <a:pt x="1482909" y="823920"/>
                    </a:lnTo>
                    <a:cubicBezTo>
                      <a:pt x="1482908" y="843555"/>
                      <a:pt x="1466990" y="859473"/>
                      <a:pt x="1447356" y="859473"/>
                    </a:cubicBezTo>
                    <a:lnTo>
                      <a:pt x="1092603" y="859472"/>
                    </a:lnTo>
                    <a:lnTo>
                      <a:pt x="1428832" y="1053595"/>
                    </a:lnTo>
                    <a:cubicBezTo>
                      <a:pt x="1445837" y="1063413"/>
                      <a:pt x="1451663" y="1085157"/>
                      <a:pt x="1441846" y="1102162"/>
                    </a:cubicBezTo>
                    <a:lnTo>
                      <a:pt x="1370743" y="1225316"/>
                    </a:lnTo>
                    <a:cubicBezTo>
                      <a:pt x="1360925" y="1242320"/>
                      <a:pt x="1339181" y="1248147"/>
                      <a:pt x="1322176" y="1238330"/>
                    </a:cubicBezTo>
                    <a:lnTo>
                      <a:pt x="956871" y="1027420"/>
                    </a:lnTo>
                    <a:lnTo>
                      <a:pt x="1173548" y="1402716"/>
                    </a:lnTo>
                    <a:cubicBezTo>
                      <a:pt x="1183365" y="1419720"/>
                      <a:pt x="1177539" y="1441464"/>
                      <a:pt x="1160534" y="1451282"/>
                    </a:cubicBezTo>
                    <a:lnTo>
                      <a:pt x="1037380" y="1522385"/>
                    </a:lnTo>
                    <a:cubicBezTo>
                      <a:pt x="1020376" y="1532202"/>
                      <a:pt x="998632" y="1526376"/>
                      <a:pt x="988814" y="1509372"/>
                    </a:cubicBezTo>
                    <a:lnTo>
                      <a:pt x="854179" y="1276176"/>
                    </a:lnTo>
                    <a:lnTo>
                      <a:pt x="854179" y="1570852"/>
                    </a:lnTo>
                    <a:cubicBezTo>
                      <a:pt x="854178" y="1590487"/>
                      <a:pt x="838260" y="1606404"/>
                      <a:pt x="818626" y="1606405"/>
                    </a:cubicBezTo>
                    <a:lnTo>
                      <a:pt x="676420" y="1606405"/>
                    </a:lnTo>
                    <a:cubicBezTo>
                      <a:pt x="656784" y="1606405"/>
                      <a:pt x="640867" y="1590487"/>
                      <a:pt x="640866" y="1570852"/>
                    </a:cubicBezTo>
                    <a:lnTo>
                      <a:pt x="640866" y="1244178"/>
                    </a:lnTo>
                    <a:lnTo>
                      <a:pt x="482507" y="1518466"/>
                    </a:lnTo>
                    <a:cubicBezTo>
                      <a:pt x="472689" y="1535471"/>
                      <a:pt x="450945" y="1541296"/>
                      <a:pt x="433940" y="1531480"/>
                    </a:cubicBezTo>
                    <a:lnTo>
                      <a:pt x="310786" y="1460377"/>
                    </a:lnTo>
                    <a:cubicBezTo>
                      <a:pt x="293782" y="1450559"/>
                      <a:pt x="287955" y="1428814"/>
                      <a:pt x="297773" y="1411810"/>
                    </a:cubicBezTo>
                    <a:lnTo>
                      <a:pt x="508683" y="1046504"/>
                    </a:lnTo>
                    <a:lnTo>
                      <a:pt x="133386" y="1263181"/>
                    </a:lnTo>
                    <a:cubicBezTo>
                      <a:pt x="116382" y="1272999"/>
                      <a:pt x="94637" y="1267172"/>
                      <a:pt x="84820" y="1250168"/>
                    </a:cubicBezTo>
                    <a:lnTo>
                      <a:pt x="13717" y="1127014"/>
                    </a:lnTo>
                    <a:cubicBezTo>
                      <a:pt x="3899" y="1110009"/>
                      <a:pt x="9726" y="1088265"/>
                      <a:pt x="26730" y="1078448"/>
                    </a:cubicBezTo>
                    <a:lnTo>
                      <a:pt x="308264" y="915904"/>
                    </a:lnTo>
                    <a:lnTo>
                      <a:pt x="35554" y="915904"/>
                    </a:lnTo>
                    <a:cubicBezTo>
                      <a:pt x="15918" y="915904"/>
                      <a:pt x="0" y="899986"/>
                      <a:pt x="0" y="880351"/>
                    </a:cubicBezTo>
                    <a:close/>
                  </a:path>
                </a:pathLst>
              </a:custGeom>
              <a:solidFill>
                <a:srgbClr val="22B4B9"/>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任意多边形 50"/>
              <p:cNvSpPr/>
              <p:nvPr/>
            </p:nvSpPr>
            <p:spPr>
              <a:xfrm rot="8286032">
                <a:off x="3216377" y="2755751"/>
                <a:ext cx="312138" cy="312138"/>
              </a:xfrm>
              <a:custGeom>
                <a:avLst/>
                <a:gdLst>
                  <a:gd name="connsiteX0" fmla="*/ 0 w 777240"/>
                  <a:gd name="connsiteY0" fmla="*/ 459723 h 777240"/>
                  <a:gd name="connsiteX1" fmla="*/ 0 w 777240"/>
                  <a:gd name="connsiteY1" fmla="*/ 317517 h 777240"/>
                  <a:gd name="connsiteX2" fmla="*/ 35553 w 777240"/>
                  <a:gd name="connsiteY2" fmla="*/ 281964 h 777240"/>
                  <a:gd name="connsiteX3" fmla="*/ 281964 w 777240"/>
                  <a:gd name="connsiteY3" fmla="*/ 281964 h 777240"/>
                  <a:gd name="connsiteX4" fmla="*/ 281964 w 777240"/>
                  <a:gd name="connsiteY4" fmla="*/ 35553 h 777240"/>
                  <a:gd name="connsiteX5" fmla="*/ 317517 w 777240"/>
                  <a:gd name="connsiteY5" fmla="*/ 0 h 777240"/>
                  <a:gd name="connsiteX6" fmla="*/ 459723 w 777240"/>
                  <a:gd name="connsiteY6" fmla="*/ 0 h 777240"/>
                  <a:gd name="connsiteX7" fmla="*/ 495276 w 777240"/>
                  <a:gd name="connsiteY7" fmla="*/ 35553 h 777240"/>
                  <a:gd name="connsiteX8" fmla="*/ 495276 w 777240"/>
                  <a:gd name="connsiteY8" fmla="*/ 281964 h 777240"/>
                  <a:gd name="connsiteX9" fmla="*/ 741687 w 777240"/>
                  <a:gd name="connsiteY9" fmla="*/ 281964 h 777240"/>
                  <a:gd name="connsiteX10" fmla="*/ 777240 w 777240"/>
                  <a:gd name="connsiteY10" fmla="*/ 317517 h 777240"/>
                  <a:gd name="connsiteX11" fmla="*/ 777240 w 777240"/>
                  <a:gd name="connsiteY11" fmla="*/ 459723 h 777240"/>
                  <a:gd name="connsiteX12" fmla="*/ 741687 w 777240"/>
                  <a:gd name="connsiteY12" fmla="*/ 495276 h 777240"/>
                  <a:gd name="connsiteX13" fmla="*/ 495276 w 777240"/>
                  <a:gd name="connsiteY13" fmla="*/ 495276 h 777240"/>
                  <a:gd name="connsiteX14" fmla="*/ 495276 w 777240"/>
                  <a:gd name="connsiteY14" fmla="*/ 741687 h 777240"/>
                  <a:gd name="connsiteX15" fmla="*/ 459723 w 777240"/>
                  <a:gd name="connsiteY15" fmla="*/ 777240 h 777240"/>
                  <a:gd name="connsiteX16" fmla="*/ 317517 w 777240"/>
                  <a:gd name="connsiteY16" fmla="*/ 777240 h 777240"/>
                  <a:gd name="connsiteX17" fmla="*/ 281964 w 777240"/>
                  <a:gd name="connsiteY17" fmla="*/ 741687 h 777240"/>
                  <a:gd name="connsiteX18" fmla="*/ 281964 w 777240"/>
                  <a:gd name="connsiteY18" fmla="*/ 495276 h 777240"/>
                  <a:gd name="connsiteX19" fmla="*/ 35553 w 777240"/>
                  <a:gd name="connsiteY19" fmla="*/ 495276 h 777240"/>
                  <a:gd name="connsiteX20" fmla="*/ 0 w 777240"/>
                  <a:gd name="connsiteY20" fmla="*/ 459723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7240" h="777240">
                    <a:moveTo>
                      <a:pt x="0" y="459723"/>
                    </a:moveTo>
                    <a:lnTo>
                      <a:pt x="0" y="317517"/>
                    </a:lnTo>
                    <a:cubicBezTo>
                      <a:pt x="0" y="297882"/>
                      <a:pt x="15918" y="281964"/>
                      <a:pt x="35553" y="281964"/>
                    </a:cubicBezTo>
                    <a:lnTo>
                      <a:pt x="281964" y="281964"/>
                    </a:lnTo>
                    <a:lnTo>
                      <a:pt x="281964" y="35553"/>
                    </a:lnTo>
                    <a:cubicBezTo>
                      <a:pt x="281964" y="15918"/>
                      <a:pt x="297882" y="0"/>
                      <a:pt x="317517" y="0"/>
                    </a:cubicBezTo>
                    <a:lnTo>
                      <a:pt x="459723" y="0"/>
                    </a:lnTo>
                    <a:cubicBezTo>
                      <a:pt x="479358" y="0"/>
                      <a:pt x="495276" y="15918"/>
                      <a:pt x="495276" y="35553"/>
                    </a:cubicBezTo>
                    <a:lnTo>
                      <a:pt x="495276" y="281964"/>
                    </a:lnTo>
                    <a:lnTo>
                      <a:pt x="741687" y="281964"/>
                    </a:lnTo>
                    <a:cubicBezTo>
                      <a:pt x="761322" y="281964"/>
                      <a:pt x="777240" y="297882"/>
                      <a:pt x="777240" y="317517"/>
                    </a:cubicBezTo>
                    <a:lnTo>
                      <a:pt x="777240" y="459723"/>
                    </a:lnTo>
                    <a:cubicBezTo>
                      <a:pt x="777240" y="479358"/>
                      <a:pt x="761322" y="495276"/>
                      <a:pt x="741687" y="495276"/>
                    </a:cubicBezTo>
                    <a:lnTo>
                      <a:pt x="495276" y="495276"/>
                    </a:lnTo>
                    <a:lnTo>
                      <a:pt x="495276" y="741687"/>
                    </a:lnTo>
                    <a:cubicBezTo>
                      <a:pt x="495276" y="761322"/>
                      <a:pt x="479358" y="777240"/>
                      <a:pt x="459723" y="777240"/>
                    </a:cubicBezTo>
                    <a:lnTo>
                      <a:pt x="317517" y="777240"/>
                    </a:lnTo>
                    <a:cubicBezTo>
                      <a:pt x="297882" y="777240"/>
                      <a:pt x="281964" y="761322"/>
                      <a:pt x="281964" y="741687"/>
                    </a:cubicBezTo>
                    <a:lnTo>
                      <a:pt x="281964" y="495276"/>
                    </a:lnTo>
                    <a:lnTo>
                      <a:pt x="35553" y="495276"/>
                    </a:lnTo>
                    <a:cubicBezTo>
                      <a:pt x="15918" y="495276"/>
                      <a:pt x="0" y="479358"/>
                      <a:pt x="0" y="459723"/>
                    </a:cubicBezTo>
                    <a:close/>
                  </a:path>
                </a:pathLst>
              </a:custGeom>
              <a:solidFill>
                <a:srgbClr val="FFC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十字星 21"/>
              <p:cNvSpPr/>
              <p:nvPr/>
            </p:nvSpPr>
            <p:spPr>
              <a:xfrm>
                <a:off x="4012620" y="2148236"/>
                <a:ext cx="185653" cy="185653"/>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7030A0"/>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54" name="组合 53"/>
            <p:cNvGrpSpPr/>
            <p:nvPr/>
          </p:nvGrpSpPr>
          <p:grpSpPr>
            <a:xfrm>
              <a:off x="3937955" y="2084887"/>
              <a:ext cx="1528620" cy="1869573"/>
              <a:chOff x="3783992" y="2104244"/>
              <a:chExt cx="1528620" cy="1869573"/>
            </a:xfrm>
          </p:grpSpPr>
          <p:sp>
            <p:nvSpPr>
              <p:cNvPr id="56" name="任意多边形 55"/>
              <p:cNvSpPr/>
              <p:nvPr/>
            </p:nvSpPr>
            <p:spPr>
              <a:xfrm rot="5400000">
                <a:off x="5010995" y="2092187"/>
                <a:ext cx="289560" cy="313674"/>
              </a:xfrm>
              <a:custGeom>
                <a:avLst/>
                <a:gdLst>
                  <a:gd name="connsiteX0" fmla="*/ 458919 w 1482909"/>
                  <a:gd name="connsiteY0" fmla="*/ 806919 h 1606405"/>
                  <a:gd name="connsiteX1" fmla="*/ 716256 w 1482909"/>
                  <a:gd name="connsiteY1" fmla="*/ 1064256 h 1606405"/>
                  <a:gd name="connsiteX2" fmla="*/ 973593 w 1482909"/>
                  <a:gd name="connsiteY2" fmla="*/ 806919 h 1606405"/>
                  <a:gd name="connsiteX3" fmla="*/ 716256 w 1482909"/>
                  <a:gd name="connsiteY3" fmla="*/ 549582 h 1606405"/>
                  <a:gd name="connsiteX4" fmla="*/ 458919 w 1482909"/>
                  <a:gd name="connsiteY4" fmla="*/ 806919 h 1606405"/>
                  <a:gd name="connsiteX5" fmla="*/ 0 w 1482909"/>
                  <a:gd name="connsiteY5" fmla="*/ 880351 h 1606405"/>
                  <a:gd name="connsiteX6" fmla="*/ 0 w 1482909"/>
                  <a:gd name="connsiteY6" fmla="*/ 738145 h 1606405"/>
                  <a:gd name="connsiteX7" fmla="*/ 35553 w 1482909"/>
                  <a:gd name="connsiteY7" fmla="*/ 702592 h 1606405"/>
                  <a:gd name="connsiteX8" fmla="*/ 301266 w 1482909"/>
                  <a:gd name="connsiteY8" fmla="*/ 702592 h 1606405"/>
                  <a:gd name="connsiteX9" fmla="*/ 26979 w 1482909"/>
                  <a:gd name="connsiteY9" fmla="*/ 544233 h 1606405"/>
                  <a:gd name="connsiteX10" fmla="*/ 13966 w 1482909"/>
                  <a:gd name="connsiteY10" fmla="*/ 495666 h 1606405"/>
                  <a:gd name="connsiteX11" fmla="*/ 85069 w 1482909"/>
                  <a:gd name="connsiteY11" fmla="*/ 372512 h 1606405"/>
                  <a:gd name="connsiteX12" fmla="*/ 133635 w 1482909"/>
                  <a:gd name="connsiteY12" fmla="*/ 359498 h 1606405"/>
                  <a:gd name="connsiteX13" fmla="*/ 498941 w 1482909"/>
                  <a:gd name="connsiteY13" fmla="*/ 570407 h 1606405"/>
                  <a:gd name="connsiteX14" fmla="*/ 282265 w 1482909"/>
                  <a:gd name="connsiteY14" fmla="*/ 195112 h 1606405"/>
                  <a:gd name="connsiteX15" fmla="*/ 295277 w 1482909"/>
                  <a:gd name="connsiteY15" fmla="*/ 146546 h 1606405"/>
                  <a:gd name="connsiteX16" fmla="*/ 418431 w 1482909"/>
                  <a:gd name="connsiteY16" fmla="*/ 75444 h 1606405"/>
                  <a:gd name="connsiteX17" fmla="*/ 466997 w 1482909"/>
                  <a:gd name="connsiteY17" fmla="*/ 88456 h 1606405"/>
                  <a:gd name="connsiteX18" fmla="*/ 609600 w 1482909"/>
                  <a:gd name="connsiteY18" fmla="*/ 335450 h 1606405"/>
                  <a:gd name="connsiteX19" fmla="*/ 609600 w 1482909"/>
                  <a:gd name="connsiteY19" fmla="*/ 35552 h 1606405"/>
                  <a:gd name="connsiteX20" fmla="*/ 645153 w 1482909"/>
                  <a:gd name="connsiteY20" fmla="*/ 0 h 1606405"/>
                  <a:gd name="connsiteX21" fmla="*/ 787359 w 1482909"/>
                  <a:gd name="connsiteY21" fmla="*/ 0 h 1606405"/>
                  <a:gd name="connsiteX22" fmla="*/ 822912 w 1482909"/>
                  <a:gd name="connsiteY22" fmla="*/ 35552 h 1606405"/>
                  <a:gd name="connsiteX23" fmla="*/ 822912 w 1482909"/>
                  <a:gd name="connsiteY23" fmla="*/ 316841 h 1606405"/>
                  <a:gd name="connsiteX24" fmla="*/ 969156 w 1482909"/>
                  <a:gd name="connsiteY24" fmla="*/ 63540 h 1606405"/>
                  <a:gd name="connsiteX25" fmla="*/ 1017722 w 1482909"/>
                  <a:gd name="connsiteY25" fmla="*/ 50526 h 1606405"/>
                  <a:gd name="connsiteX26" fmla="*/ 1140876 w 1482909"/>
                  <a:gd name="connsiteY26" fmla="*/ 121630 h 1606405"/>
                  <a:gd name="connsiteX27" fmla="*/ 1153889 w 1482909"/>
                  <a:gd name="connsiteY27" fmla="*/ 170196 h 1606405"/>
                  <a:gd name="connsiteX28" fmla="*/ 942980 w 1482909"/>
                  <a:gd name="connsiteY28" fmla="*/ 535502 h 1606405"/>
                  <a:gd name="connsiteX29" fmla="*/ 1318275 w 1482909"/>
                  <a:gd name="connsiteY29" fmla="*/ 318825 h 1606405"/>
                  <a:gd name="connsiteX30" fmla="*/ 1366842 w 1482909"/>
                  <a:gd name="connsiteY30" fmla="*/ 331838 h 1606405"/>
                  <a:gd name="connsiteX31" fmla="*/ 1437945 w 1482909"/>
                  <a:gd name="connsiteY31" fmla="*/ 454992 h 1606405"/>
                  <a:gd name="connsiteX32" fmla="*/ 1424931 w 1482909"/>
                  <a:gd name="connsiteY32" fmla="*/ 503559 h 1606405"/>
                  <a:gd name="connsiteX33" fmla="*/ 1177936 w 1482909"/>
                  <a:gd name="connsiteY33" fmla="*/ 646161 h 1606405"/>
                  <a:gd name="connsiteX34" fmla="*/ 1447356 w 1482909"/>
                  <a:gd name="connsiteY34" fmla="*/ 646161 h 1606405"/>
                  <a:gd name="connsiteX35" fmla="*/ 1482909 w 1482909"/>
                  <a:gd name="connsiteY35" fmla="*/ 681714 h 1606405"/>
                  <a:gd name="connsiteX36" fmla="*/ 1482909 w 1482909"/>
                  <a:gd name="connsiteY36" fmla="*/ 823920 h 1606405"/>
                  <a:gd name="connsiteX37" fmla="*/ 1447356 w 1482909"/>
                  <a:gd name="connsiteY37" fmla="*/ 859473 h 1606405"/>
                  <a:gd name="connsiteX38" fmla="*/ 1092603 w 1482909"/>
                  <a:gd name="connsiteY38" fmla="*/ 859472 h 1606405"/>
                  <a:gd name="connsiteX39" fmla="*/ 1428832 w 1482909"/>
                  <a:gd name="connsiteY39" fmla="*/ 1053595 h 1606405"/>
                  <a:gd name="connsiteX40" fmla="*/ 1441846 w 1482909"/>
                  <a:gd name="connsiteY40" fmla="*/ 1102162 h 1606405"/>
                  <a:gd name="connsiteX41" fmla="*/ 1370743 w 1482909"/>
                  <a:gd name="connsiteY41" fmla="*/ 1225316 h 1606405"/>
                  <a:gd name="connsiteX42" fmla="*/ 1322176 w 1482909"/>
                  <a:gd name="connsiteY42" fmla="*/ 1238330 h 1606405"/>
                  <a:gd name="connsiteX43" fmla="*/ 956871 w 1482909"/>
                  <a:gd name="connsiteY43" fmla="*/ 1027420 h 1606405"/>
                  <a:gd name="connsiteX44" fmla="*/ 1173548 w 1482909"/>
                  <a:gd name="connsiteY44" fmla="*/ 1402716 h 1606405"/>
                  <a:gd name="connsiteX45" fmla="*/ 1160534 w 1482909"/>
                  <a:gd name="connsiteY45" fmla="*/ 1451282 h 1606405"/>
                  <a:gd name="connsiteX46" fmla="*/ 1037380 w 1482909"/>
                  <a:gd name="connsiteY46" fmla="*/ 1522385 h 1606405"/>
                  <a:gd name="connsiteX47" fmla="*/ 988814 w 1482909"/>
                  <a:gd name="connsiteY47" fmla="*/ 1509372 h 1606405"/>
                  <a:gd name="connsiteX48" fmla="*/ 854179 w 1482909"/>
                  <a:gd name="connsiteY48" fmla="*/ 1276176 h 1606405"/>
                  <a:gd name="connsiteX49" fmla="*/ 854179 w 1482909"/>
                  <a:gd name="connsiteY49" fmla="*/ 1570852 h 1606405"/>
                  <a:gd name="connsiteX50" fmla="*/ 818626 w 1482909"/>
                  <a:gd name="connsiteY50" fmla="*/ 1606405 h 1606405"/>
                  <a:gd name="connsiteX51" fmla="*/ 676420 w 1482909"/>
                  <a:gd name="connsiteY51" fmla="*/ 1606405 h 1606405"/>
                  <a:gd name="connsiteX52" fmla="*/ 640866 w 1482909"/>
                  <a:gd name="connsiteY52" fmla="*/ 1570852 h 1606405"/>
                  <a:gd name="connsiteX53" fmla="*/ 640866 w 1482909"/>
                  <a:gd name="connsiteY53" fmla="*/ 1244178 h 1606405"/>
                  <a:gd name="connsiteX54" fmla="*/ 482507 w 1482909"/>
                  <a:gd name="connsiteY54" fmla="*/ 1518466 h 1606405"/>
                  <a:gd name="connsiteX55" fmla="*/ 433940 w 1482909"/>
                  <a:gd name="connsiteY55" fmla="*/ 1531480 h 1606405"/>
                  <a:gd name="connsiteX56" fmla="*/ 310786 w 1482909"/>
                  <a:gd name="connsiteY56" fmla="*/ 1460377 h 1606405"/>
                  <a:gd name="connsiteX57" fmla="*/ 297773 w 1482909"/>
                  <a:gd name="connsiteY57" fmla="*/ 1411810 h 1606405"/>
                  <a:gd name="connsiteX58" fmla="*/ 508683 w 1482909"/>
                  <a:gd name="connsiteY58" fmla="*/ 1046504 h 1606405"/>
                  <a:gd name="connsiteX59" fmla="*/ 133386 w 1482909"/>
                  <a:gd name="connsiteY59" fmla="*/ 1263181 h 1606405"/>
                  <a:gd name="connsiteX60" fmla="*/ 84820 w 1482909"/>
                  <a:gd name="connsiteY60" fmla="*/ 1250168 h 1606405"/>
                  <a:gd name="connsiteX61" fmla="*/ 13717 w 1482909"/>
                  <a:gd name="connsiteY61" fmla="*/ 1127014 h 1606405"/>
                  <a:gd name="connsiteX62" fmla="*/ 26730 w 1482909"/>
                  <a:gd name="connsiteY62" fmla="*/ 1078448 h 1606405"/>
                  <a:gd name="connsiteX63" fmla="*/ 308264 w 1482909"/>
                  <a:gd name="connsiteY63" fmla="*/ 915904 h 1606405"/>
                  <a:gd name="connsiteX64" fmla="*/ 35554 w 1482909"/>
                  <a:gd name="connsiteY64" fmla="*/ 915904 h 1606405"/>
                  <a:gd name="connsiteX65" fmla="*/ 0 w 1482909"/>
                  <a:gd name="connsiteY65" fmla="*/ 880351 h 160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482909" h="1606405">
                    <a:moveTo>
                      <a:pt x="458919" y="806919"/>
                    </a:moveTo>
                    <a:cubicBezTo>
                      <a:pt x="458919" y="949042"/>
                      <a:pt x="574133" y="1064256"/>
                      <a:pt x="716256" y="1064256"/>
                    </a:cubicBezTo>
                    <a:cubicBezTo>
                      <a:pt x="858379" y="1064256"/>
                      <a:pt x="973593" y="949042"/>
                      <a:pt x="973593" y="806919"/>
                    </a:cubicBezTo>
                    <a:cubicBezTo>
                      <a:pt x="973593" y="664796"/>
                      <a:pt x="858379" y="549582"/>
                      <a:pt x="716256" y="549582"/>
                    </a:cubicBezTo>
                    <a:cubicBezTo>
                      <a:pt x="574133" y="549582"/>
                      <a:pt x="458919" y="664796"/>
                      <a:pt x="458919" y="806919"/>
                    </a:cubicBezTo>
                    <a:close/>
                    <a:moveTo>
                      <a:pt x="0" y="880351"/>
                    </a:moveTo>
                    <a:lnTo>
                      <a:pt x="0" y="738145"/>
                    </a:lnTo>
                    <a:cubicBezTo>
                      <a:pt x="0" y="718510"/>
                      <a:pt x="15918" y="702592"/>
                      <a:pt x="35553" y="702592"/>
                    </a:cubicBezTo>
                    <a:lnTo>
                      <a:pt x="301266" y="702592"/>
                    </a:lnTo>
                    <a:lnTo>
                      <a:pt x="26979" y="544233"/>
                    </a:lnTo>
                    <a:cubicBezTo>
                      <a:pt x="9975" y="534415"/>
                      <a:pt x="4148" y="512671"/>
                      <a:pt x="13966" y="495666"/>
                    </a:cubicBezTo>
                    <a:lnTo>
                      <a:pt x="85069" y="372512"/>
                    </a:lnTo>
                    <a:cubicBezTo>
                      <a:pt x="94887" y="355508"/>
                      <a:pt x="116631" y="349681"/>
                      <a:pt x="133635" y="359498"/>
                    </a:cubicBezTo>
                    <a:lnTo>
                      <a:pt x="498941" y="570407"/>
                    </a:lnTo>
                    <a:lnTo>
                      <a:pt x="282265" y="195112"/>
                    </a:lnTo>
                    <a:cubicBezTo>
                      <a:pt x="272446" y="178108"/>
                      <a:pt x="278273" y="156364"/>
                      <a:pt x="295277" y="146546"/>
                    </a:cubicBezTo>
                    <a:lnTo>
                      <a:pt x="418431" y="75444"/>
                    </a:lnTo>
                    <a:cubicBezTo>
                      <a:pt x="435436" y="65626"/>
                      <a:pt x="457180" y="71452"/>
                      <a:pt x="466997" y="88456"/>
                    </a:cubicBezTo>
                    <a:lnTo>
                      <a:pt x="609600" y="335450"/>
                    </a:lnTo>
                    <a:lnTo>
                      <a:pt x="609600" y="35552"/>
                    </a:lnTo>
                    <a:cubicBezTo>
                      <a:pt x="609600" y="15918"/>
                      <a:pt x="625518" y="0"/>
                      <a:pt x="645153" y="0"/>
                    </a:cubicBezTo>
                    <a:lnTo>
                      <a:pt x="787359" y="0"/>
                    </a:lnTo>
                    <a:cubicBezTo>
                      <a:pt x="806994" y="0"/>
                      <a:pt x="822912" y="15918"/>
                      <a:pt x="822912" y="35552"/>
                    </a:cubicBezTo>
                    <a:lnTo>
                      <a:pt x="822912" y="316841"/>
                    </a:lnTo>
                    <a:lnTo>
                      <a:pt x="969156" y="63540"/>
                    </a:lnTo>
                    <a:cubicBezTo>
                      <a:pt x="978973" y="46536"/>
                      <a:pt x="1000716" y="40710"/>
                      <a:pt x="1017722" y="50526"/>
                    </a:cubicBezTo>
                    <a:lnTo>
                      <a:pt x="1140876" y="121630"/>
                    </a:lnTo>
                    <a:cubicBezTo>
                      <a:pt x="1157879" y="131448"/>
                      <a:pt x="1163706" y="153192"/>
                      <a:pt x="1153889" y="170196"/>
                    </a:cubicBezTo>
                    <a:lnTo>
                      <a:pt x="942980" y="535502"/>
                    </a:lnTo>
                    <a:lnTo>
                      <a:pt x="1318275" y="318825"/>
                    </a:lnTo>
                    <a:cubicBezTo>
                      <a:pt x="1335279" y="309007"/>
                      <a:pt x="1357024" y="314834"/>
                      <a:pt x="1366842" y="331838"/>
                    </a:cubicBezTo>
                    <a:lnTo>
                      <a:pt x="1437945" y="454992"/>
                    </a:lnTo>
                    <a:cubicBezTo>
                      <a:pt x="1447762" y="471997"/>
                      <a:pt x="1441936" y="493741"/>
                      <a:pt x="1424931" y="503559"/>
                    </a:cubicBezTo>
                    <a:lnTo>
                      <a:pt x="1177936" y="646161"/>
                    </a:lnTo>
                    <a:lnTo>
                      <a:pt x="1447356" y="646161"/>
                    </a:lnTo>
                    <a:cubicBezTo>
                      <a:pt x="1466990" y="646161"/>
                      <a:pt x="1482908" y="662079"/>
                      <a:pt x="1482909" y="681714"/>
                    </a:cubicBezTo>
                    <a:lnTo>
                      <a:pt x="1482909" y="823920"/>
                    </a:lnTo>
                    <a:cubicBezTo>
                      <a:pt x="1482908" y="843555"/>
                      <a:pt x="1466990" y="859473"/>
                      <a:pt x="1447356" y="859473"/>
                    </a:cubicBezTo>
                    <a:lnTo>
                      <a:pt x="1092603" y="859472"/>
                    </a:lnTo>
                    <a:lnTo>
                      <a:pt x="1428832" y="1053595"/>
                    </a:lnTo>
                    <a:cubicBezTo>
                      <a:pt x="1445837" y="1063413"/>
                      <a:pt x="1451663" y="1085157"/>
                      <a:pt x="1441846" y="1102162"/>
                    </a:cubicBezTo>
                    <a:lnTo>
                      <a:pt x="1370743" y="1225316"/>
                    </a:lnTo>
                    <a:cubicBezTo>
                      <a:pt x="1360925" y="1242320"/>
                      <a:pt x="1339181" y="1248147"/>
                      <a:pt x="1322176" y="1238330"/>
                    </a:cubicBezTo>
                    <a:lnTo>
                      <a:pt x="956871" y="1027420"/>
                    </a:lnTo>
                    <a:lnTo>
                      <a:pt x="1173548" y="1402716"/>
                    </a:lnTo>
                    <a:cubicBezTo>
                      <a:pt x="1183365" y="1419720"/>
                      <a:pt x="1177539" y="1441464"/>
                      <a:pt x="1160534" y="1451282"/>
                    </a:cubicBezTo>
                    <a:lnTo>
                      <a:pt x="1037380" y="1522385"/>
                    </a:lnTo>
                    <a:cubicBezTo>
                      <a:pt x="1020376" y="1532202"/>
                      <a:pt x="998632" y="1526376"/>
                      <a:pt x="988814" y="1509372"/>
                    </a:cubicBezTo>
                    <a:lnTo>
                      <a:pt x="854179" y="1276176"/>
                    </a:lnTo>
                    <a:lnTo>
                      <a:pt x="854179" y="1570852"/>
                    </a:lnTo>
                    <a:cubicBezTo>
                      <a:pt x="854178" y="1590487"/>
                      <a:pt x="838260" y="1606404"/>
                      <a:pt x="818626" y="1606405"/>
                    </a:cubicBezTo>
                    <a:lnTo>
                      <a:pt x="676420" y="1606405"/>
                    </a:lnTo>
                    <a:cubicBezTo>
                      <a:pt x="656784" y="1606405"/>
                      <a:pt x="640867" y="1590487"/>
                      <a:pt x="640866" y="1570852"/>
                    </a:cubicBezTo>
                    <a:lnTo>
                      <a:pt x="640866" y="1244178"/>
                    </a:lnTo>
                    <a:lnTo>
                      <a:pt x="482507" y="1518466"/>
                    </a:lnTo>
                    <a:cubicBezTo>
                      <a:pt x="472689" y="1535471"/>
                      <a:pt x="450945" y="1541296"/>
                      <a:pt x="433940" y="1531480"/>
                    </a:cubicBezTo>
                    <a:lnTo>
                      <a:pt x="310786" y="1460377"/>
                    </a:lnTo>
                    <a:cubicBezTo>
                      <a:pt x="293782" y="1450559"/>
                      <a:pt x="287955" y="1428814"/>
                      <a:pt x="297773" y="1411810"/>
                    </a:cubicBezTo>
                    <a:lnTo>
                      <a:pt x="508683" y="1046504"/>
                    </a:lnTo>
                    <a:lnTo>
                      <a:pt x="133386" y="1263181"/>
                    </a:lnTo>
                    <a:cubicBezTo>
                      <a:pt x="116382" y="1272999"/>
                      <a:pt x="94637" y="1267172"/>
                      <a:pt x="84820" y="1250168"/>
                    </a:cubicBezTo>
                    <a:lnTo>
                      <a:pt x="13717" y="1127014"/>
                    </a:lnTo>
                    <a:cubicBezTo>
                      <a:pt x="3899" y="1110009"/>
                      <a:pt x="9726" y="1088265"/>
                      <a:pt x="26730" y="1078448"/>
                    </a:cubicBezTo>
                    <a:lnTo>
                      <a:pt x="308264" y="915904"/>
                    </a:lnTo>
                    <a:lnTo>
                      <a:pt x="35554" y="915904"/>
                    </a:lnTo>
                    <a:cubicBezTo>
                      <a:pt x="15918" y="915904"/>
                      <a:pt x="0" y="899986"/>
                      <a:pt x="0" y="880351"/>
                    </a:cubicBezTo>
                    <a:close/>
                  </a:path>
                </a:pathLst>
              </a:custGeom>
              <a:solidFill>
                <a:srgbClr val="22B4B9"/>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任意多边形 56"/>
              <p:cNvSpPr/>
              <p:nvPr/>
            </p:nvSpPr>
            <p:spPr>
              <a:xfrm rot="8286032">
                <a:off x="3783992" y="3661679"/>
                <a:ext cx="312138" cy="312138"/>
              </a:xfrm>
              <a:custGeom>
                <a:avLst/>
                <a:gdLst>
                  <a:gd name="connsiteX0" fmla="*/ 0 w 777240"/>
                  <a:gd name="connsiteY0" fmla="*/ 459723 h 777240"/>
                  <a:gd name="connsiteX1" fmla="*/ 0 w 777240"/>
                  <a:gd name="connsiteY1" fmla="*/ 317517 h 777240"/>
                  <a:gd name="connsiteX2" fmla="*/ 35553 w 777240"/>
                  <a:gd name="connsiteY2" fmla="*/ 281964 h 777240"/>
                  <a:gd name="connsiteX3" fmla="*/ 281964 w 777240"/>
                  <a:gd name="connsiteY3" fmla="*/ 281964 h 777240"/>
                  <a:gd name="connsiteX4" fmla="*/ 281964 w 777240"/>
                  <a:gd name="connsiteY4" fmla="*/ 35553 h 777240"/>
                  <a:gd name="connsiteX5" fmla="*/ 317517 w 777240"/>
                  <a:gd name="connsiteY5" fmla="*/ 0 h 777240"/>
                  <a:gd name="connsiteX6" fmla="*/ 459723 w 777240"/>
                  <a:gd name="connsiteY6" fmla="*/ 0 h 777240"/>
                  <a:gd name="connsiteX7" fmla="*/ 495276 w 777240"/>
                  <a:gd name="connsiteY7" fmla="*/ 35553 h 777240"/>
                  <a:gd name="connsiteX8" fmla="*/ 495276 w 777240"/>
                  <a:gd name="connsiteY8" fmla="*/ 281964 h 777240"/>
                  <a:gd name="connsiteX9" fmla="*/ 741687 w 777240"/>
                  <a:gd name="connsiteY9" fmla="*/ 281964 h 777240"/>
                  <a:gd name="connsiteX10" fmla="*/ 777240 w 777240"/>
                  <a:gd name="connsiteY10" fmla="*/ 317517 h 777240"/>
                  <a:gd name="connsiteX11" fmla="*/ 777240 w 777240"/>
                  <a:gd name="connsiteY11" fmla="*/ 459723 h 777240"/>
                  <a:gd name="connsiteX12" fmla="*/ 741687 w 777240"/>
                  <a:gd name="connsiteY12" fmla="*/ 495276 h 777240"/>
                  <a:gd name="connsiteX13" fmla="*/ 495276 w 777240"/>
                  <a:gd name="connsiteY13" fmla="*/ 495276 h 777240"/>
                  <a:gd name="connsiteX14" fmla="*/ 495276 w 777240"/>
                  <a:gd name="connsiteY14" fmla="*/ 741687 h 777240"/>
                  <a:gd name="connsiteX15" fmla="*/ 459723 w 777240"/>
                  <a:gd name="connsiteY15" fmla="*/ 777240 h 777240"/>
                  <a:gd name="connsiteX16" fmla="*/ 317517 w 777240"/>
                  <a:gd name="connsiteY16" fmla="*/ 777240 h 777240"/>
                  <a:gd name="connsiteX17" fmla="*/ 281964 w 777240"/>
                  <a:gd name="connsiteY17" fmla="*/ 741687 h 777240"/>
                  <a:gd name="connsiteX18" fmla="*/ 281964 w 777240"/>
                  <a:gd name="connsiteY18" fmla="*/ 495276 h 777240"/>
                  <a:gd name="connsiteX19" fmla="*/ 35553 w 777240"/>
                  <a:gd name="connsiteY19" fmla="*/ 495276 h 777240"/>
                  <a:gd name="connsiteX20" fmla="*/ 0 w 777240"/>
                  <a:gd name="connsiteY20" fmla="*/ 459723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7240" h="777240">
                    <a:moveTo>
                      <a:pt x="0" y="459723"/>
                    </a:moveTo>
                    <a:lnTo>
                      <a:pt x="0" y="317517"/>
                    </a:lnTo>
                    <a:cubicBezTo>
                      <a:pt x="0" y="297882"/>
                      <a:pt x="15918" y="281964"/>
                      <a:pt x="35553" y="281964"/>
                    </a:cubicBezTo>
                    <a:lnTo>
                      <a:pt x="281964" y="281964"/>
                    </a:lnTo>
                    <a:lnTo>
                      <a:pt x="281964" y="35553"/>
                    </a:lnTo>
                    <a:cubicBezTo>
                      <a:pt x="281964" y="15918"/>
                      <a:pt x="297882" y="0"/>
                      <a:pt x="317517" y="0"/>
                    </a:cubicBezTo>
                    <a:lnTo>
                      <a:pt x="459723" y="0"/>
                    </a:lnTo>
                    <a:cubicBezTo>
                      <a:pt x="479358" y="0"/>
                      <a:pt x="495276" y="15918"/>
                      <a:pt x="495276" y="35553"/>
                    </a:cubicBezTo>
                    <a:lnTo>
                      <a:pt x="495276" y="281964"/>
                    </a:lnTo>
                    <a:lnTo>
                      <a:pt x="741687" y="281964"/>
                    </a:lnTo>
                    <a:cubicBezTo>
                      <a:pt x="761322" y="281964"/>
                      <a:pt x="777240" y="297882"/>
                      <a:pt x="777240" y="317517"/>
                    </a:cubicBezTo>
                    <a:lnTo>
                      <a:pt x="777240" y="459723"/>
                    </a:lnTo>
                    <a:cubicBezTo>
                      <a:pt x="777240" y="479358"/>
                      <a:pt x="761322" y="495276"/>
                      <a:pt x="741687" y="495276"/>
                    </a:cubicBezTo>
                    <a:lnTo>
                      <a:pt x="495276" y="495276"/>
                    </a:lnTo>
                    <a:lnTo>
                      <a:pt x="495276" y="741687"/>
                    </a:lnTo>
                    <a:cubicBezTo>
                      <a:pt x="495276" y="761322"/>
                      <a:pt x="479358" y="777240"/>
                      <a:pt x="459723" y="777240"/>
                    </a:cubicBezTo>
                    <a:lnTo>
                      <a:pt x="317517" y="777240"/>
                    </a:lnTo>
                    <a:cubicBezTo>
                      <a:pt x="297882" y="777240"/>
                      <a:pt x="281964" y="761322"/>
                      <a:pt x="281964" y="741687"/>
                    </a:cubicBezTo>
                    <a:lnTo>
                      <a:pt x="281964" y="495276"/>
                    </a:lnTo>
                    <a:lnTo>
                      <a:pt x="35553" y="495276"/>
                    </a:lnTo>
                    <a:cubicBezTo>
                      <a:pt x="15918" y="495276"/>
                      <a:pt x="0" y="479358"/>
                      <a:pt x="0" y="459723"/>
                    </a:cubicBezTo>
                    <a:close/>
                  </a:path>
                </a:pathLst>
              </a:custGeom>
              <a:solidFill>
                <a:srgbClr val="FFC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十字星 21"/>
              <p:cNvSpPr/>
              <p:nvPr/>
            </p:nvSpPr>
            <p:spPr>
              <a:xfrm>
                <a:off x="4012620" y="2148236"/>
                <a:ext cx="185653" cy="185653"/>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7030A0"/>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0" name="组合 59"/>
            <p:cNvGrpSpPr/>
            <p:nvPr/>
          </p:nvGrpSpPr>
          <p:grpSpPr>
            <a:xfrm>
              <a:off x="5971409" y="1449159"/>
              <a:ext cx="2182275" cy="1645095"/>
              <a:chOff x="3216377" y="1422794"/>
              <a:chExt cx="2182275" cy="1645095"/>
            </a:xfrm>
          </p:grpSpPr>
          <p:sp>
            <p:nvSpPr>
              <p:cNvPr id="62" name="任意多边形 61"/>
              <p:cNvSpPr/>
              <p:nvPr/>
            </p:nvSpPr>
            <p:spPr>
              <a:xfrm rot="5400000">
                <a:off x="5097035" y="1410737"/>
                <a:ext cx="289560" cy="313674"/>
              </a:xfrm>
              <a:custGeom>
                <a:avLst/>
                <a:gdLst>
                  <a:gd name="connsiteX0" fmla="*/ 458919 w 1482909"/>
                  <a:gd name="connsiteY0" fmla="*/ 806919 h 1606405"/>
                  <a:gd name="connsiteX1" fmla="*/ 716256 w 1482909"/>
                  <a:gd name="connsiteY1" fmla="*/ 1064256 h 1606405"/>
                  <a:gd name="connsiteX2" fmla="*/ 973593 w 1482909"/>
                  <a:gd name="connsiteY2" fmla="*/ 806919 h 1606405"/>
                  <a:gd name="connsiteX3" fmla="*/ 716256 w 1482909"/>
                  <a:gd name="connsiteY3" fmla="*/ 549582 h 1606405"/>
                  <a:gd name="connsiteX4" fmla="*/ 458919 w 1482909"/>
                  <a:gd name="connsiteY4" fmla="*/ 806919 h 1606405"/>
                  <a:gd name="connsiteX5" fmla="*/ 0 w 1482909"/>
                  <a:gd name="connsiteY5" fmla="*/ 880351 h 1606405"/>
                  <a:gd name="connsiteX6" fmla="*/ 0 w 1482909"/>
                  <a:gd name="connsiteY6" fmla="*/ 738145 h 1606405"/>
                  <a:gd name="connsiteX7" fmla="*/ 35553 w 1482909"/>
                  <a:gd name="connsiteY7" fmla="*/ 702592 h 1606405"/>
                  <a:gd name="connsiteX8" fmla="*/ 301266 w 1482909"/>
                  <a:gd name="connsiteY8" fmla="*/ 702592 h 1606405"/>
                  <a:gd name="connsiteX9" fmla="*/ 26979 w 1482909"/>
                  <a:gd name="connsiteY9" fmla="*/ 544233 h 1606405"/>
                  <a:gd name="connsiteX10" fmla="*/ 13966 w 1482909"/>
                  <a:gd name="connsiteY10" fmla="*/ 495666 h 1606405"/>
                  <a:gd name="connsiteX11" fmla="*/ 85069 w 1482909"/>
                  <a:gd name="connsiteY11" fmla="*/ 372512 h 1606405"/>
                  <a:gd name="connsiteX12" fmla="*/ 133635 w 1482909"/>
                  <a:gd name="connsiteY12" fmla="*/ 359498 h 1606405"/>
                  <a:gd name="connsiteX13" fmla="*/ 498941 w 1482909"/>
                  <a:gd name="connsiteY13" fmla="*/ 570407 h 1606405"/>
                  <a:gd name="connsiteX14" fmla="*/ 282265 w 1482909"/>
                  <a:gd name="connsiteY14" fmla="*/ 195112 h 1606405"/>
                  <a:gd name="connsiteX15" fmla="*/ 295277 w 1482909"/>
                  <a:gd name="connsiteY15" fmla="*/ 146546 h 1606405"/>
                  <a:gd name="connsiteX16" fmla="*/ 418431 w 1482909"/>
                  <a:gd name="connsiteY16" fmla="*/ 75444 h 1606405"/>
                  <a:gd name="connsiteX17" fmla="*/ 466997 w 1482909"/>
                  <a:gd name="connsiteY17" fmla="*/ 88456 h 1606405"/>
                  <a:gd name="connsiteX18" fmla="*/ 609600 w 1482909"/>
                  <a:gd name="connsiteY18" fmla="*/ 335450 h 1606405"/>
                  <a:gd name="connsiteX19" fmla="*/ 609600 w 1482909"/>
                  <a:gd name="connsiteY19" fmla="*/ 35552 h 1606405"/>
                  <a:gd name="connsiteX20" fmla="*/ 645153 w 1482909"/>
                  <a:gd name="connsiteY20" fmla="*/ 0 h 1606405"/>
                  <a:gd name="connsiteX21" fmla="*/ 787359 w 1482909"/>
                  <a:gd name="connsiteY21" fmla="*/ 0 h 1606405"/>
                  <a:gd name="connsiteX22" fmla="*/ 822912 w 1482909"/>
                  <a:gd name="connsiteY22" fmla="*/ 35552 h 1606405"/>
                  <a:gd name="connsiteX23" fmla="*/ 822912 w 1482909"/>
                  <a:gd name="connsiteY23" fmla="*/ 316841 h 1606405"/>
                  <a:gd name="connsiteX24" fmla="*/ 969156 w 1482909"/>
                  <a:gd name="connsiteY24" fmla="*/ 63540 h 1606405"/>
                  <a:gd name="connsiteX25" fmla="*/ 1017722 w 1482909"/>
                  <a:gd name="connsiteY25" fmla="*/ 50526 h 1606405"/>
                  <a:gd name="connsiteX26" fmla="*/ 1140876 w 1482909"/>
                  <a:gd name="connsiteY26" fmla="*/ 121630 h 1606405"/>
                  <a:gd name="connsiteX27" fmla="*/ 1153889 w 1482909"/>
                  <a:gd name="connsiteY27" fmla="*/ 170196 h 1606405"/>
                  <a:gd name="connsiteX28" fmla="*/ 942980 w 1482909"/>
                  <a:gd name="connsiteY28" fmla="*/ 535502 h 1606405"/>
                  <a:gd name="connsiteX29" fmla="*/ 1318275 w 1482909"/>
                  <a:gd name="connsiteY29" fmla="*/ 318825 h 1606405"/>
                  <a:gd name="connsiteX30" fmla="*/ 1366842 w 1482909"/>
                  <a:gd name="connsiteY30" fmla="*/ 331838 h 1606405"/>
                  <a:gd name="connsiteX31" fmla="*/ 1437945 w 1482909"/>
                  <a:gd name="connsiteY31" fmla="*/ 454992 h 1606405"/>
                  <a:gd name="connsiteX32" fmla="*/ 1424931 w 1482909"/>
                  <a:gd name="connsiteY32" fmla="*/ 503559 h 1606405"/>
                  <a:gd name="connsiteX33" fmla="*/ 1177936 w 1482909"/>
                  <a:gd name="connsiteY33" fmla="*/ 646161 h 1606405"/>
                  <a:gd name="connsiteX34" fmla="*/ 1447356 w 1482909"/>
                  <a:gd name="connsiteY34" fmla="*/ 646161 h 1606405"/>
                  <a:gd name="connsiteX35" fmla="*/ 1482909 w 1482909"/>
                  <a:gd name="connsiteY35" fmla="*/ 681714 h 1606405"/>
                  <a:gd name="connsiteX36" fmla="*/ 1482909 w 1482909"/>
                  <a:gd name="connsiteY36" fmla="*/ 823920 h 1606405"/>
                  <a:gd name="connsiteX37" fmla="*/ 1447356 w 1482909"/>
                  <a:gd name="connsiteY37" fmla="*/ 859473 h 1606405"/>
                  <a:gd name="connsiteX38" fmla="*/ 1092603 w 1482909"/>
                  <a:gd name="connsiteY38" fmla="*/ 859472 h 1606405"/>
                  <a:gd name="connsiteX39" fmla="*/ 1428832 w 1482909"/>
                  <a:gd name="connsiteY39" fmla="*/ 1053595 h 1606405"/>
                  <a:gd name="connsiteX40" fmla="*/ 1441846 w 1482909"/>
                  <a:gd name="connsiteY40" fmla="*/ 1102162 h 1606405"/>
                  <a:gd name="connsiteX41" fmla="*/ 1370743 w 1482909"/>
                  <a:gd name="connsiteY41" fmla="*/ 1225316 h 1606405"/>
                  <a:gd name="connsiteX42" fmla="*/ 1322176 w 1482909"/>
                  <a:gd name="connsiteY42" fmla="*/ 1238330 h 1606405"/>
                  <a:gd name="connsiteX43" fmla="*/ 956871 w 1482909"/>
                  <a:gd name="connsiteY43" fmla="*/ 1027420 h 1606405"/>
                  <a:gd name="connsiteX44" fmla="*/ 1173548 w 1482909"/>
                  <a:gd name="connsiteY44" fmla="*/ 1402716 h 1606405"/>
                  <a:gd name="connsiteX45" fmla="*/ 1160534 w 1482909"/>
                  <a:gd name="connsiteY45" fmla="*/ 1451282 h 1606405"/>
                  <a:gd name="connsiteX46" fmla="*/ 1037380 w 1482909"/>
                  <a:gd name="connsiteY46" fmla="*/ 1522385 h 1606405"/>
                  <a:gd name="connsiteX47" fmla="*/ 988814 w 1482909"/>
                  <a:gd name="connsiteY47" fmla="*/ 1509372 h 1606405"/>
                  <a:gd name="connsiteX48" fmla="*/ 854179 w 1482909"/>
                  <a:gd name="connsiteY48" fmla="*/ 1276176 h 1606405"/>
                  <a:gd name="connsiteX49" fmla="*/ 854179 w 1482909"/>
                  <a:gd name="connsiteY49" fmla="*/ 1570852 h 1606405"/>
                  <a:gd name="connsiteX50" fmla="*/ 818626 w 1482909"/>
                  <a:gd name="connsiteY50" fmla="*/ 1606405 h 1606405"/>
                  <a:gd name="connsiteX51" fmla="*/ 676420 w 1482909"/>
                  <a:gd name="connsiteY51" fmla="*/ 1606405 h 1606405"/>
                  <a:gd name="connsiteX52" fmla="*/ 640866 w 1482909"/>
                  <a:gd name="connsiteY52" fmla="*/ 1570852 h 1606405"/>
                  <a:gd name="connsiteX53" fmla="*/ 640866 w 1482909"/>
                  <a:gd name="connsiteY53" fmla="*/ 1244178 h 1606405"/>
                  <a:gd name="connsiteX54" fmla="*/ 482507 w 1482909"/>
                  <a:gd name="connsiteY54" fmla="*/ 1518466 h 1606405"/>
                  <a:gd name="connsiteX55" fmla="*/ 433940 w 1482909"/>
                  <a:gd name="connsiteY55" fmla="*/ 1531480 h 1606405"/>
                  <a:gd name="connsiteX56" fmla="*/ 310786 w 1482909"/>
                  <a:gd name="connsiteY56" fmla="*/ 1460377 h 1606405"/>
                  <a:gd name="connsiteX57" fmla="*/ 297773 w 1482909"/>
                  <a:gd name="connsiteY57" fmla="*/ 1411810 h 1606405"/>
                  <a:gd name="connsiteX58" fmla="*/ 508683 w 1482909"/>
                  <a:gd name="connsiteY58" fmla="*/ 1046504 h 1606405"/>
                  <a:gd name="connsiteX59" fmla="*/ 133386 w 1482909"/>
                  <a:gd name="connsiteY59" fmla="*/ 1263181 h 1606405"/>
                  <a:gd name="connsiteX60" fmla="*/ 84820 w 1482909"/>
                  <a:gd name="connsiteY60" fmla="*/ 1250168 h 1606405"/>
                  <a:gd name="connsiteX61" fmla="*/ 13717 w 1482909"/>
                  <a:gd name="connsiteY61" fmla="*/ 1127014 h 1606405"/>
                  <a:gd name="connsiteX62" fmla="*/ 26730 w 1482909"/>
                  <a:gd name="connsiteY62" fmla="*/ 1078448 h 1606405"/>
                  <a:gd name="connsiteX63" fmla="*/ 308264 w 1482909"/>
                  <a:gd name="connsiteY63" fmla="*/ 915904 h 1606405"/>
                  <a:gd name="connsiteX64" fmla="*/ 35554 w 1482909"/>
                  <a:gd name="connsiteY64" fmla="*/ 915904 h 1606405"/>
                  <a:gd name="connsiteX65" fmla="*/ 0 w 1482909"/>
                  <a:gd name="connsiteY65" fmla="*/ 880351 h 160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482909" h="1606405">
                    <a:moveTo>
                      <a:pt x="458919" y="806919"/>
                    </a:moveTo>
                    <a:cubicBezTo>
                      <a:pt x="458919" y="949042"/>
                      <a:pt x="574133" y="1064256"/>
                      <a:pt x="716256" y="1064256"/>
                    </a:cubicBezTo>
                    <a:cubicBezTo>
                      <a:pt x="858379" y="1064256"/>
                      <a:pt x="973593" y="949042"/>
                      <a:pt x="973593" y="806919"/>
                    </a:cubicBezTo>
                    <a:cubicBezTo>
                      <a:pt x="973593" y="664796"/>
                      <a:pt x="858379" y="549582"/>
                      <a:pt x="716256" y="549582"/>
                    </a:cubicBezTo>
                    <a:cubicBezTo>
                      <a:pt x="574133" y="549582"/>
                      <a:pt x="458919" y="664796"/>
                      <a:pt x="458919" y="806919"/>
                    </a:cubicBezTo>
                    <a:close/>
                    <a:moveTo>
                      <a:pt x="0" y="880351"/>
                    </a:moveTo>
                    <a:lnTo>
                      <a:pt x="0" y="738145"/>
                    </a:lnTo>
                    <a:cubicBezTo>
                      <a:pt x="0" y="718510"/>
                      <a:pt x="15918" y="702592"/>
                      <a:pt x="35553" y="702592"/>
                    </a:cubicBezTo>
                    <a:lnTo>
                      <a:pt x="301266" y="702592"/>
                    </a:lnTo>
                    <a:lnTo>
                      <a:pt x="26979" y="544233"/>
                    </a:lnTo>
                    <a:cubicBezTo>
                      <a:pt x="9975" y="534415"/>
                      <a:pt x="4148" y="512671"/>
                      <a:pt x="13966" y="495666"/>
                    </a:cubicBezTo>
                    <a:lnTo>
                      <a:pt x="85069" y="372512"/>
                    </a:lnTo>
                    <a:cubicBezTo>
                      <a:pt x="94887" y="355508"/>
                      <a:pt x="116631" y="349681"/>
                      <a:pt x="133635" y="359498"/>
                    </a:cubicBezTo>
                    <a:lnTo>
                      <a:pt x="498941" y="570407"/>
                    </a:lnTo>
                    <a:lnTo>
                      <a:pt x="282265" y="195112"/>
                    </a:lnTo>
                    <a:cubicBezTo>
                      <a:pt x="272446" y="178108"/>
                      <a:pt x="278273" y="156364"/>
                      <a:pt x="295277" y="146546"/>
                    </a:cubicBezTo>
                    <a:lnTo>
                      <a:pt x="418431" y="75444"/>
                    </a:lnTo>
                    <a:cubicBezTo>
                      <a:pt x="435436" y="65626"/>
                      <a:pt x="457180" y="71452"/>
                      <a:pt x="466997" y="88456"/>
                    </a:cubicBezTo>
                    <a:lnTo>
                      <a:pt x="609600" y="335450"/>
                    </a:lnTo>
                    <a:lnTo>
                      <a:pt x="609600" y="35552"/>
                    </a:lnTo>
                    <a:cubicBezTo>
                      <a:pt x="609600" y="15918"/>
                      <a:pt x="625518" y="0"/>
                      <a:pt x="645153" y="0"/>
                    </a:cubicBezTo>
                    <a:lnTo>
                      <a:pt x="787359" y="0"/>
                    </a:lnTo>
                    <a:cubicBezTo>
                      <a:pt x="806994" y="0"/>
                      <a:pt x="822912" y="15918"/>
                      <a:pt x="822912" y="35552"/>
                    </a:cubicBezTo>
                    <a:lnTo>
                      <a:pt x="822912" y="316841"/>
                    </a:lnTo>
                    <a:lnTo>
                      <a:pt x="969156" y="63540"/>
                    </a:lnTo>
                    <a:cubicBezTo>
                      <a:pt x="978973" y="46536"/>
                      <a:pt x="1000716" y="40710"/>
                      <a:pt x="1017722" y="50526"/>
                    </a:cubicBezTo>
                    <a:lnTo>
                      <a:pt x="1140876" y="121630"/>
                    </a:lnTo>
                    <a:cubicBezTo>
                      <a:pt x="1157879" y="131448"/>
                      <a:pt x="1163706" y="153192"/>
                      <a:pt x="1153889" y="170196"/>
                    </a:cubicBezTo>
                    <a:lnTo>
                      <a:pt x="942980" y="535502"/>
                    </a:lnTo>
                    <a:lnTo>
                      <a:pt x="1318275" y="318825"/>
                    </a:lnTo>
                    <a:cubicBezTo>
                      <a:pt x="1335279" y="309007"/>
                      <a:pt x="1357024" y="314834"/>
                      <a:pt x="1366842" y="331838"/>
                    </a:cubicBezTo>
                    <a:lnTo>
                      <a:pt x="1437945" y="454992"/>
                    </a:lnTo>
                    <a:cubicBezTo>
                      <a:pt x="1447762" y="471997"/>
                      <a:pt x="1441936" y="493741"/>
                      <a:pt x="1424931" y="503559"/>
                    </a:cubicBezTo>
                    <a:lnTo>
                      <a:pt x="1177936" y="646161"/>
                    </a:lnTo>
                    <a:lnTo>
                      <a:pt x="1447356" y="646161"/>
                    </a:lnTo>
                    <a:cubicBezTo>
                      <a:pt x="1466990" y="646161"/>
                      <a:pt x="1482908" y="662079"/>
                      <a:pt x="1482909" y="681714"/>
                    </a:cubicBezTo>
                    <a:lnTo>
                      <a:pt x="1482909" y="823920"/>
                    </a:lnTo>
                    <a:cubicBezTo>
                      <a:pt x="1482908" y="843555"/>
                      <a:pt x="1466990" y="859473"/>
                      <a:pt x="1447356" y="859473"/>
                    </a:cubicBezTo>
                    <a:lnTo>
                      <a:pt x="1092603" y="859472"/>
                    </a:lnTo>
                    <a:lnTo>
                      <a:pt x="1428832" y="1053595"/>
                    </a:lnTo>
                    <a:cubicBezTo>
                      <a:pt x="1445837" y="1063413"/>
                      <a:pt x="1451663" y="1085157"/>
                      <a:pt x="1441846" y="1102162"/>
                    </a:cubicBezTo>
                    <a:lnTo>
                      <a:pt x="1370743" y="1225316"/>
                    </a:lnTo>
                    <a:cubicBezTo>
                      <a:pt x="1360925" y="1242320"/>
                      <a:pt x="1339181" y="1248147"/>
                      <a:pt x="1322176" y="1238330"/>
                    </a:cubicBezTo>
                    <a:lnTo>
                      <a:pt x="956871" y="1027420"/>
                    </a:lnTo>
                    <a:lnTo>
                      <a:pt x="1173548" y="1402716"/>
                    </a:lnTo>
                    <a:cubicBezTo>
                      <a:pt x="1183365" y="1419720"/>
                      <a:pt x="1177539" y="1441464"/>
                      <a:pt x="1160534" y="1451282"/>
                    </a:cubicBezTo>
                    <a:lnTo>
                      <a:pt x="1037380" y="1522385"/>
                    </a:lnTo>
                    <a:cubicBezTo>
                      <a:pt x="1020376" y="1532202"/>
                      <a:pt x="998632" y="1526376"/>
                      <a:pt x="988814" y="1509372"/>
                    </a:cubicBezTo>
                    <a:lnTo>
                      <a:pt x="854179" y="1276176"/>
                    </a:lnTo>
                    <a:lnTo>
                      <a:pt x="854179" y="1570852"/>
                    </a:lnTo>
                    <a:cubicBezTo>
                      <a:pt x="854178" y="1590487"/>
                      <a:pt x="838260" y="1606404"/>
                      <a:pt x="818626" y="1606405"/>
                    </a:cubicBezTo>
                    <a:lnTo>
                      <a:pt x="676420" y="1606405"/>
                    </a:lnTo>
                    <a:cubicBezTo>
                      <a:pt x="656784" y="1606405"/>
                      <a:pt x="640867" y="1590487"/>
                      <a:pt x="640866" y="1570852"/>
                    </a:cubicBezTo>
                    <a:lnTo>
                      <a:pt x="640866" y="1244178"/>
                    </a:lnTo>
                    <a:lnTo>
                      <a:pt x="482507" y="1518466"/>
                    </a:lnTo>
                    <a:cubicBezTo>
                      <a:pt x="472689" y="1535471"/>
                      <a:pt x="450945" y="1541296"/>
                      <a:pt x="433940" y="1531480"/>
                    </a:cubicBezTo>
                    <a:lnTo>
                      <a:pt x="310786" y="1460377"/>
                    </a:lnTo>
                    <a:cubicBezTo>
                      <a:pt x="293782" y="1450559"/>
                      <a:pt x="287955" y="1428814"/>
                      <a:pt x="297773" y="1411810"/>
                    </a:cubicBezTo>
                    <a:lnTo>
                      <a:pt x="508683" y="1046504"/>
                    </a:lnTo>
                    <a:lnTo>
                      <a:pt x="133386" y="1263181"/>
                    </a:lnTo>
                    <a:cubicBezTo>
                      <a:pt x="116382" y="1272999"/>
                      <a:pt x="94637" y="1267172"/>
                      <a:pt x="84820" y="1250168"/>
                    </a:cubicBezTo>
                    <a:lnTo>
                      <a:pt x="13717" y="1127014"/>
                    </a:lnTo>
                    <a:cubicBezTo>
                      <a:pt x="3899" y="1110009"/>
                      <a:pt x="9726" y="1088265"/>
                      <a:pt x="26730" y="1078448"/>
                    </a:cubicBezTo>
                    <a:lnTo>
                      <a:pt x="308264" y="915904"/>
                    </a:lnTo>
                    <a:lnTo>
                      <a:pt x="35554" y="915904"/>
                    </a:lnTo>
                    <a:cubicBezTo>
                      <a:pt x="15918" y="915904"/>
                      <a:pt x="0" y="899986"/>
                      <a:pt x="0" y="880351"/>
                    </a:cubicBezTo>
                    <a:close/>
                  </a:path>
                </a:pathLst>
              </a:custGeom>
              <a:solidFill>
                <a:srgbClr val="22B4B9"/>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任意多边形 62"/>
              <p:cNvSpPr/>
              <p:nvPr/>
            </p:nvSpPr>
            <p:spPr>
              <a:xfrm rot="8286032">
                <a:off x="3216377" y="2755751"/>
                <a:ext cx="312138" cy="312138"/>
              </a:xfrm>
              <a:custGeom>
                <a:avLst/>
                <a:gdLst>
                  <a:gd name="connsiteX0" fmla="*/ 0 w 777240"/>
                  <a:gd name="connsiteY0" fmla="*/ 459723 h 777240"/>
                  <a:gd name="connsiteX1" fmla="*/ 0 w 777240"/>
                  <a:gd name="connsiteY1" fmla="*/ 317517 h 777240"/>
                  <a:gd name="connsiteX2" fmla="*/ 35553 w 777240"/>
                  <a:gd name="connsiteY2" fmla="*/ 281964 h 777240"/>
                  <a:gd name="connsiteX3" fmla="*/ 281964 w 777240"/>
                  <a:gd name="connsiteY3" fmla="*/ 281964 h 777240"/>
                  <a:gd name="connsiteX4" fmla="*/ 281964 w 777240"/>
                  <a:gd name="connsiteY4" fmla="*/ 35553 h 777240"/>
                  <a:gd name="connsiteX5" fmla="*/ 317517 w 777240"/>
                  <a:gd name="connsiteY5" fmla="*/ 0 h 777240"/>
                  <a:gd name="connsiteX6" fmla="*/ 459723 w 777240"/>
                  <a:gd name="connsiteY6" fmla="*/ 0 h 777240"/>
                  <a:gd name="connsiteX7" fmla="*/ 495276 w 777240"/>
                  <a:gd name="connsiteY7" fmla="*/ 35553 h 777240"/>
                  <a:gd name="connsiteX8" fmla="*/ 495276 w 777240"/>
                  <a:gd name="connsiteY8" fmla="*/ 281964 h 777240"/>
                  <a:gd name="connsiteX9" fmla="*/ 741687 w 777240"/>
                  <a:gd name="connsiteY9" fmla="*/ 281964 h 777240"/>
                  <a:gd name="connsiteX10" fmla="*/ 777240 w 777240"/>
                  <a:gd name="connsiteY10" fmla="*/ 317517 h 777240"/>
                  <a:gd name="connsiteX11" fmla="*/ 777240 w 777240"/>
                  <a:gd name="connsiteY11" fmla="*/ 459723 h 777240"/>
                  <a:gd name="connsiteX12" fmla="*/ 741687 w 777240"/>
                  <a:gd name="connsiteY12" fmla="*/ 495276 h 777240"/>
                  <a:gd name="connsiteX13" fmla="*/ 495276 w 777240"/>
                  <a:gd name="connsiteY13" fmla="*/ 495276 h 777240"/>
                  <a:gd name="connsiteX14" fmla="*/ 495276 w 777240"/>
                  <a:gd name="connsiteY14" fmla="*/ 741687 h 777240"/>
                  <a:gd name="connsiteX15" fmla="*/ 459723 w 777240"/>
                  <a:gd name="connsiteY15" fmla="*/ 777240 h 777240"/>
                  <a:gd name="connsiteX16" fmla="*/ 317517 w 777240"/>
                  <a:gd name="connsiteY16" fmla="*/ 777240 h 777240"/>
                  <a:gd name="connsiteX17" fmla="*/ 281964 w 777240"/>
                  <a:gd name="connsiteY17" fmla="*/ 741687 h 777240"/>
                  <a:gd name="connsiteX18" fmla="*/ 281964 w 777240"/>
                  <a:gd name="connsiteY18" fmla="*/ 495276 h 777240"/>
                  <a:gd name="connsiteX19" fmla="*/ 35553 w 777240"/>
                  <a:gd name="connsiteY19" fmla="*/ 495276 h 777240"/>
                  <a:gd name="connsiteX20" fmla="*/ 0 w 777240"/>
                  <a:gd name="connsiteY20" fmla="*/ 459723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7240" h="777240">
                    <a:moveTo>
                      <a:pt x="0" y="459723"/>
                    </a:moveTo>
                    <a:lnTo>
                      <a:pt x="0" y="317517"/>
                    </a:lnTo>
                    <a:cubicBezTo>
                      <a:pt x="0" y="297882"/>
                      <a:pt x="15918" y="281964"/>
                      <a:pt x="35553" y="281964"/>
                    </a:cubicBezTo>
                    <a:lnTo>
                      <a:pt x="281964" y="281964"/>
                    </a:lnTo>
                    <a:lnTo>
                      <a:pt x="281964" y="35553"/>
                    </a:lnTo>
                    <a:cubicBezTo>
                      <a:pt x="281964" y="15918"/>
                      <a:pt x="297882" y="0"/>
                      <a:pt x="317517" y="0"/>
                    </a:cubicBezTo>
                    <a:lnTo>
                      <a:pt x="459723" y="0"/>
                    </a:lnTo>
                    <a:cubicBezTo>
                      <a:pt x="479358" y="0"/>
                      <a:pt x="495276" y="15918"/>
                      <a:pt x="495276" y="35553"/>
                    </a:cubicBezTo>
                    <a:lnTo>
                      <a:pt x="495276" y="281964"/>
                    </a:lnTo>
                    <a:lnTo>
                      <a:pt x="741687" y="281964"/>
                    </a:lnTo>
                    <a:cubicBezTo>
                      <a:pt x="761322" y="281964"/>
                      <a:pt x="777240" y="297882"/>
                      <a:pt x="777240" y="317517"/>
                    </a:cubicBezTo>
                    <a:lnTo>
                      <a:pt x="777240" y="459723"/>
                    </a:lnTo>
                    <a:cubicBezTo>
                      <a:pt x="777240" y="479358"/>
                      <a:pt x="761322" y="495276"/>
                      <a:pt x="741687" y="495276"/>
                    </a:cubicBezTo>
                    <a:lnTo>
                      <a:pt x="495276" y="495276"/>
                    </a:lnTo>
                    <a:lnTo>
                      <a:pt x="495276" y="741687"/>
                    </a:lnTo>
                    <a:cubicBezTo>
                      <a:pt x="495276" y="761322"/>
                      <a:pt x="479358" y="777240"/>
                      <a:pt x="459723" y="777240"/>
                    </a:cubicBezTo>
                    <a:lnTo>
                      <a:pt x="317517" y="777240"/>
                    </a:lnTo>
                    <a:cubicBezTo>
                      <a:pt x="297882" y="777240"/>
                      <a:pt x="281964" y="761322"/>
                      <a:pt x="281964" y="741687"/>
                    </a:cubicBezTo>
                    <a:lnTo>
                      <a:pt x="281964" y="495276"/>
                    </a:lnTo>
                    <a:lnTo>
                      <a:pt x="35553" y="495276"/>
                    </a:lnTo>
                    <a:cubicBezTo>
                      <a:pt x="15918" y="495276"/>
                      <a:pt x="0" y="479358"/>
                      <a:pt x="0" y="459723"/>
                    </a:cubicBezTo>
                    <a:close/>
                  </a:path>
                </a:pathLst>
              </a:custGeom>
              <a:solidFill>
                <a:srgbClr val="FFC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十字星 21"/>
              <p:cNvSpPr/>
              <p:nvPr/>
            </p:nvSpPr>
            <p:spPr>
              <a:xfrm>
                <a:off x="4012620" y="2148236"/>
                <a:ext cx="185653" cy="185653"/>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7030A0"/>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6" name="组合 65"/>
            <p:cNvGrpSpPr/>
            <p:nvPr/>
          </p:nvGrpSpPr>
          <p:grpSpPr>
            <a:xfrm>
              <a:off x="9537838" y="926336"/>
              <a:ext cx="1299992" cy="1448111"/>
              <a:chOff x="4012620" y="945693"/>
              <a:chExt cx="1299992" cy="1448111"/>
            </a:xfrm>
          </p:grpSpPr>
          <p:sp>
            <p:nvSpPr>
              <p:cNvPr id="68" name="任意多边形 67"/>
              <p:cNvSpPr/>
              <p:nvPr/>
            </p:nvSpPr>
            <p:spPr>
              <a:xfrm rot="5400000">
                <a:off x="5010995" y="2092187"/>
                <a:ext cx="289560" cy="313674"/>
              </a:xfrm>
              <a:custGeom>
                <a:avLst/>
                <a:gdLst>
                  <a:gd name="connsiteX0" fmla="*/ 458919 w 1482909"/>
                  <a:gd name="connsiteY0" fmla="*/ 806919 h 1606405"/>
                  <a:gd name="connsiteX1" fmla="*/ 716256 w 1482909"/>
                  <a:gd name="connsiteY1" fmla="*/ 1064256 h 1606405"/>
                  <a:gd name="connsiteX2" fmla="*/ 973593 w 1482909"/>
                  <a:gd name="connsiteY2" fmla="*/ 806919 h 1606405"/>
                  <a:gd name="connsiteX3" fmla="*/ 716256 w 1482909"/>
                  <a:gd name="connsiteY3" fmla="*/ 549582 h 1606405"/>
                  <a:gd name="connsiteX4" fmla="*/ 458919 w 1482909"/>
                  <a:gd name="connsiteY4" fmla="*/ 806919 h 1606405"/>
                  <a:gd name="connsiteX5" fmla="*/ 0 w 1482909"/>
                  <a:gd name="connsiteY5" fmla="*/ 880351 h 1606405"/>
                  <a:gd name="connsiteX6" fmla="*/ 0 w 1482909"/>
                  <a:gd name="connsiteY6" fmla="*/ 738145 h 1606405"/>
                  <a:gd name="connsiteX7" fmla="*/ 35553 w 1482909"/>
                  <a:gd name="connsiteY7" fmla="*/ 702592 h 1606405"/>
                  <a:gd name="connsiteX8" fmla="*/ 301266 w 1482909"/>
                  <a:gd name="connsiteY8" fmla="*/ 702592 h 1606405"/>
                  <a:gd name="connsiteX9" fmla="*/ 26979 w 1482909"/>
                  <a:gd name="connsiteY9" fmla="*/ 544233 h 1606405"/>
                  <a:gd name="connsiteX10" fmla="*/ 13966 w 1482909"/>
                  <a:gd name="connsiteY10" fmla="*/ 495666 h 1606405"/>
                  <a:gd name="connsiteX11" fmla="*/ 85069 w 1482909"/>
                  <a:gd name="connsiteY11" fmla="*/ 372512 h 1606405"/>
                  <a:gd name="connsiteX12" fmla="*/ 133635 w 1482909"/>
                  <a:gd name="connsiteY12" fmla="*/ 359498 h 1606405"/>
                  <a:gd name="connsiteX13" fmla="*/ 498941 w 1482909"/>
                  <a:gd name="connsiteY13" fmla="*/ 570407 h 1606405"/>
                  <a:gd name="connsiteX14" fmla="*/ 282265 w 1482909"/>
                  <a:gd name="connsiteY14" fmla="*/ 195112 h 1606405"/>
                  <a:gd name="connsiteX15" fmla="*/ 295277 w 1482909"/>
                  <a:gd name="connsiteY15" fmla="*/ 146546 h 1606405"/>
                  <a:gd name="connsiteX16" fmla="*/ 418431 w 1482909"/>
                  <a:gd name="connsiteY16" fmla="*/ 75444 h 1606405"/>
                  <a:gd name="connsiteX17" fmla="*/ 466997 w 1482909"/>
                  <a:gd name="connsiteY17" fmla="*/ 88456 h 1606405"/>
                  <a:gd name="connsiteX18" fmla="*/ 609600 w 1482909"/>
                  <a:gd name="connsiteY18" fmla="*/ 335450 h 1606405"/>
                  <a:gd name="connsiteX19" fmla="*/ 609600 w 1482909"/>
                  <a:gd name="connsiteY19" fmla="*/ 35552 h 1606405"/>
                  <a:gd name="connsiteX20" fmla="*/ 645153 w 1482909"/>
                  <a:gd name="connsiteY20" fmla="*/ 0 h 1606405"/>
                  <a:gd name="connsiteX21" fmla="*/ 787359 w 1482909"/>
                  <a:gd name="connsiteY21" fmla="*/ 0 h 1606405"/>
                  <a:gd name="connsiteX22" fmla="*/ 822912 w 1482909"/>
                  <a:gd name="connsiteY22" fmla="*/ 35552 h 1606405"/>
                  <a:gd name="connsiteX23" fmla="*/ 822912 w 1482909"/>
                  <a:gd name="connsiteY23" fmla="*/ 316841 h 1606405"/>
                  <a:gd name="connsiteX24" fmla="*/ 969156 w 1482909"/>
                  <a:gd name="connsiteY24" fmla="*/ 63540 h 1606405"/>
                  <a:gd name="connsiteX25" fmla="*/ 1017722 w 1482909"/>
                  <a:gd name="connsiteY25" fmla="*/ 50526 h 1606405"/>
                  <a:gd name="connsiteX26" fmla="*/ 1140876 w 1482909"/>
                  <a:gd name="connsiteY26" fmla="*/ 121630 h 1606405"/>
                  <a:gd name="connsiteX27" fmla="*/ 1153889 w 1482909"/>
                  <a:gd name="connsiteY27" fmla="*/ 170196 h 1606405"/>
                  <a:gd name="connsiteX28" fmla="*/ 942980 w 1482909"/>
                  <a:gd name="connsiteY28" fmla="*/ 535502 h 1606405"/>
                  <a:gd name="connsiteX29" fmla="*/ 1318275 w 1482909"/>
                  <a:gd name="connsiteY29" fmla="*/ 318825 h 1606405"/>
                  <a:gd name="connsiteX30" fmla="*/ 1366842 w 1482909"/>
                  <a:gd name="connsiteY30" fmla="*/ 331838 h 1606405"/>
                  <a:gd name="connsiteX31" fmla="*/ 1437945 w 1482909"/>
                  <a:gd name="connsiteY31" fmla="*/ 454992 h 1606405"/>
                  <a:gd name="connsiteX32" fmla="*/ 1424931 w 1482909"/>
                  <a:gd name="connsiteY32" fmla="*/ 503559 h 1606405"/>
                  <a:gd name="connsiteX33" fmla="*/ 1177936 w 1482909"/>
                  <a:gd name="connsiteY33" fmla="*/ 646161 h 1606405"/>
                  <a:gd name="connsiteX34" fmla="*/ 1447356 w 1482909"/>
                  <a:gd name="connsiteY34" fmla="*/ 646161 h 1606405"/>
                  <a:gd name="connsiteX35" fmla="*/ 1482909 w 1482909"/>
                  <a:gd name="connsiteY35" fmla="*/ 681714 h 1606405"/>
                  <a:gd name="connsiteX36" fmla="*/ 1482909 w 1482909"/>
                  <a:gd name="connsiteY36" fmla="*/ 823920 h 1606405"/>
                  <a:gd name="connsiteX37" fmla="*/ 1447356 w 1482909"/>
                  <a:gd name="connsiteY37" fmla="*/ 859473 h 1606405"/>
                  <a:gd name="connsiteX38" fmla="*/ 1092603 w 1482909"/>
                  <a:gd name="connsiteY38" fmla="*/ 859472 h 1606405"/>
                  <a:gd name="connsiteX39" fmla="*/ 1428832 w 1482909"/>
                  <a:gd name="connsiteY39" fmla="*/ 1053595 h 1606405"/>
                  <a:gd name="connsiteX40" fmla="*/ 1441846 w 1482909"/>
                  <a:gd name="connsiteY40" fmla="*/ 1102162 h 1606405"/>
                  <a:gd name="connsiteX41" fmla="*/ 1370743 w 1482909"/>
                  <a:gd name="connsiteY41" fmla="*/ 1225316 h 1606405"/>
                  <a:gd name="connsiteX42" fmla="*/ 1322176 w 1482909"/>
                  <a:gd name="connsiteY42" fmla="*/ 1238330 h 1606405"/>
                  <a:gd name="connsiteX43" fmla="*/ 956871 w 1482909"/>
                  <a:gd name="connsiteY43" fmla="*/ 1027420 h 1606405"/>
                  <a:gd name="connsiteX44" fmla="*/ 1173548 w 1482909"/>
                  <a:gd name="connsiteY44" fmla="*/ 1402716 h 1606405"/>
                  <a:gd name="connsiteX45" fmla="*/ 1160534 w 1482909"/>
                  <a:gd name="connsiteY45" fmla="*/ 1451282 h 1606405"/>
                  <a:gd name="connsiteX46" fmla="*/ 1037380 w 1482909"/>
                  <a:gd name="connsiteY46" fmla="*/ 1522385 h 1606405"/>
                  <a:gd name="connsiteX47" fmla="*/ 988814 w 1482909"/>
                  <a:gd name="connsiteY47" fmla="*/ 1509372 h 1606405"/>
                  <a:gd name="connsiteX48" fmla="*/ 854179 w 1482909"/>
                  <a:gd name="connsiteY48" fmla="*/ 1276176 h 1606405"/>
                  <a:gd name="connsiteX49" fmla="*/ 854179 w 1482909"/>
                  <a:gd name="connsiteY49" fmla="*/ 1570852 h 1606405"/>
                  <a:gd name="connsiteX50" fmla="*/ 818626 w 1482909"/>
                  <a:gd name="connsiteY50" fmla="*/ 1606405 h 1606405"/>
                  <a:gd name="connsiteX51" fmla="*/ 676420 w 1482909"/>
                  <a:gd name="connsiteY51" fmla="*/ 1606405 h 1606405"/>
                  <a:gd name="connsiteX52" fmla="*/ 640866 w 1482909"/>
                  <a:gd name="connsiteY52" fmla="*/ 1570852 h 1606405"/>
                  <a:gd name="connsiteX53" fmla="*/ 640866 w 1482909"/>
                  <a:gd name="connsiteY53" fmla="*/ 1244178 h 1606405"/>
                  <a:gd name="connsiteX54" fmla="*/ 482507 w 1482909"/>
                  <a:gd name="connsiteY54" fmla="*/ 1518466 h 1606405"/>
                  <a:gd name="connsiteX55" fmla="*/ 433940 w 1482909"/>
                  <a:gd name="connsiteY55" fmla="*/ 1531480 h 1606405"/>
                  <a:gd name="connsiteX56" fmla="*/ 310786 w 1482909"/>
                  <a:gd name="connsiteY56" fmla="*/ 1460377 h 1606405"/>
                  <a:gd name="connsiteX57" fmla="*/ 297773 w 1482909"/>
                  <a:gd name="connsiteY57" fmla="*/ 1411810 h 1606405"/>
                  <a:gd name="connsiteX58" fmla="*/ 508683 w 1482909"/>
                  <a:gd name="connsiteY58" fmla="*/ 1046504 h 1606405"/>
                  <a:gd name="connsiteX59" fmla="*/ 133386 w 1482909"/>
                  <a:gd name="connsiteY59" fmla="*/ 1263181 h 1606405"/>
                  <a:gd name="connsiteX60" fmla="*/ 84820 w 1482909"/>
                  <a:gd name="connsiteY60" fmla="*/ 1250168 h 1606405"/>
                  <a:gd name="connsiteX61" fmla="*/ 13717 w 1482909"/>
                  <a:gd name="connsiteY61" fmla="*/ 1127014 h 1606405"/>
                  <a:gd name="connsiteX62" fmla="*/ 26730 w 1482909"/>
                  <a:gd name="connsiteY62" fmla="*/ 1078448 h 1606405"/>
                  <a:gd name="connsiteX63" fmla="*/ 308264 w 1482909"/>
                  <a:gd name="connsiteY63" fmla="*/ 915904 h 1606405"/>
                  <a:gd name="connsiteX64" fmla="*/ 35554 w 1482909"/>
                  <a:gd name="connsiteY64" fmla="*/ 915904 h 1606405"/>
                  <a:gd name="connsiteX65" fmla="*/ 0 w 1482909"/>
                  <a:gd name="connsiteY65" fmla="*/ 880351 h 160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482909" h="1606405">
                    <a:moveTo>
                      <a:pt x="458919" y="806919"/>
                    </a:moveTo>
                    <a:cubicBezTo>
                      <a:pt x="458919" y="949042"/>
                      <a:pt x="574133" y="1064256"/>
                      <a:pt x="716256" y="1064256"/>
                    </a:cubicBezTo>
                    <a:cubicBezTo>
                      <a:pt x="858379" y="1064256"/>
                      <a:pt x="973593" y="949042"/>
                      <a:pt x="973593" y="806919"/>
                    </a:cubicBezTo>
                    <a:cubicBezTo>
                      <a:pt x="973593" y="664796"/>
                      <a:pt x="858379" y="549582"/>
                      <a:pt x="716256" y="549582"/>
                    </a:cubicBezTo>
                    <a:cubicBezTo>
                      <a:pt x="574133" y="549582"/>
                      <a:pt x="458919" y="664796"/>
                      <a:pt x="458919" y="806919"/>
                    </a:cubicBezTo>
                    <a:close/>
                    <a:moveTo>
                      <a:pt x="0" y="880351"/>
                    </a:moveTo>
                    <a:lnTo>
                      <a:pt x="0" y="738145"/>
                    </a:lnTo>
                    <a:cubicBezTo>
                      <a:pt x="0" y="718510"/>
                      <a:pt x="15918" y="702592"/>
                      <a:pt x="35553" y="702592"/>
                    </a:cubicBezTo>
                    <a:lnTo>
                      <a:pt x="301266" y="702592"/>
                    </a:lnTo>
                    <a:lnTo>
                      <a:pt x="26979" y="544233"/>
                    </a:lnTo>
                    <a:cubicBezTo>
                      <a:pt x="9975" y="534415"/>
                      <a:pt x="4148" y="512671"/>
                      <a:pt x="13966" y="495666"/>
                    </a:cubicBezTo>
                    <a:lnTo>
                      <a:pt x="85069" y="372512"/>
                    </a:lnTo>
                    <a:cubicBezTo>
                      <a:pt x="94887" y="355508"/>
                      <a:pt x="116631" y="349681"/>
                      <a:pt x="133635" y="359498"/>
                    </a:cubicBezTo>
                    <a:lnTo>
                      <a:pt x="498941" y="570407"/>
                    </a:lnTo>
                    <a:lnTo>
                      <a:pt x="282265" y="195112"/>
                    </a:lnTo>
                    <a:cubicBezTo>
                      <a:pt x="272446" y="178108"/>
                      <a:pt x="278273" y="156364"/>
                      <a:pt x="295277" y="146546"/>
                    </a:cubicBezTo>
                    <a:lnTo>
                      <a:pt x="418431" y="75444"/>
                    </a:lnTo>
                    <a:cubicBezTo>
                      <a:pt x="435436" y="65626"/>
                      <a:pt x="457180" y="71452"/>
                      <a:pt x="466997" y="88456"/>
                    </a:cubicBezTo>
                    <a:lnTo>
                      <a:pt x="609600" y="335450"/>
                    </a:lnTo>
                    <a:lnTo>
                      <a:pt x="609600" y="35552"/>
                    </a:lnTo>
                    <a:cubicBezTo>
                      <a:pt x="609600" y="15918"/>
                      <a:pt x="625518" y="0"/>
                      <a:pt x="645153" y="0"/>
                    </a:cubicBezTo>
                    <a:lnTo>
                      <a:pt x="787359" y="0"/>
                    </a:lnTo>
                    <a:cubicBezTo>
                      <a:pt x="806994" y="0"/>
                      <a:pt x="822912" y="15918"/>
                      <a:pt x="822912" y="35552"/>
                    </a:cubicBezTo>
                    <a:lnTo>
                      <a:pt x="822912" y="316841"/>
                    </a:lnTo>
                    <a:lnTo>
                      <a:pt x="969156" y="63540"/>
                    </a:lnTo>
                    <a:cubicBezTo>
                      <a:pt x="978973" y="46536"/>
                      <a:pt x="1000716" y="40710"/>
                      <a:pt x="1017722" y="50526"/>
                    </a:cubicBezTo>
                    <a:lnTo>
                      <a:pt x="1140876" y="121630"/>
                    </a:lnTo>
                    <a:cubicBezTo>
                      <a:pt x="1157879" y="131448"/>
                      <a:pt x="1163706" y="153192"/>
                      <a:pt x="1153889" y="170196"/>
                    </a:cubicBezTo>
                    <a:lnTo>
                      <a:pt x="942980" y="535502"/>
                    </a:lnTo>
                    <a:lnTo>
                      <a:pt x="1318275" y="318825"/>
                    </a:lnTo>
                    <a:cubicBezTo>
                      <a:pt x="1335279" y="309007"/>
                      <a:pt x="1357024" y="314834"/>
                      <a:pt x="1366842" y="331838"/>
                    </a:cubicBezTo>
                    <a:lnTo>
                      <a:pt x="1437945" y="454992"/>
                    </a:lnTo>
                    <a:cubicBezTo>
                      <a:pt x="1447762" y="471997"/>
                      <a:pt x="1441936" y="493741"/>
                      <a:pt x="1424931" y="503559"/>
                    </a:cubicBezTo>
                    <a:lnTo>
                      <a:pt x="1177936" y="646161"/>
                    </a:lnTo>
                    <a:lnTo>
                      <a:pt x="1447356" y="646161"/>
                    </a:lnTo>
                    <a:cubicBezTo>
                      <a:pt x="1466990" y="646161"/>
                      <a:pt x="1482908" y="662079"/>
                      <a:pt x="1482909" y="681714"/>
                    </a:cubicBezTo>
                    <a:lnTo>
                      <a:pt x="1482909" y="823920"/>
                    </a:lnTo>
                    <a:cubicBezTo>
                      <a:pt x="1482908" y="843555"/>
                      <a:pt x="1466990" y="859473"/>
                      <a:pt x="1447356" y="859473"/>
                    </a:cubicBezTo>
                    <a:lnTo>
                      <a:pt x="1092603" y="859472"/>
                    </a:lnTo>
                    <a:lnTo>
                      <a:pt x="1428832" y="1053595"/>
                    </a:lnTo>
                    <a:cubicBezTo>
                      <a:pt x="1445837" y="1063413"/>
                      <a:pt x="1451663" y="1085157"/>
                      <a:pt x="1441846" y="1102162"/>
                    </a:cubicBezTo>
                    <a:lnTo>
                      <a:pt x="1370743" y="1225316"/>
                    </a:lnTo>
                    <a:cubicBezTo>
                      <a:pt x="1360925" y="1242320"/>
                      <a:pt x="1339181" y="1248147"/>
                      <a:pt x="1322176" y="1238330"/>
                    </a:cubicBezTo>
                    <a:lnTo>
                      <a:pt x="956871" y="1027420"/>
                    </a:lnTo>
                    <a:lnTo>
                      <a:pt x="1173548" y="1402716"/>
                    </a:lnTo>
                    <a:cubicBezTo>
                      <a:pt x="1183365" y="1419720"/>
                      <a:pt x="1177539" y="1441464"/>
                      <a:pt x="1160534" y="1451282"/>
                    </a:cubicBezTo>
                    <a:lnTo>
                      <a:pt x="1037380" y="1522385"/>
                    </a:lnTo>
                    <a:cubicBezTo>
                      <a:pt x="1020376" y="1532202"/>
                      <a:pt x="998632" y="1526376"/>
                      <a:pt x="988814" y="1509372"/>
                    </a:cubicBezTo>
                    <a:lnTo>
                      <a:pt x="854179" y="1276176"/>
                    </a:lnTo>
                    <a:lnTo>
                      <a:pt x="854179" y="1570852"/>
                    </a:lnTo>
                    <a:cubicBezTo>
                      <a:pt x="854178" y="1590487"/>
                      <a:pt x="838260" y="1606404"/>
                      <a:pt x="818626" y="1606405"/>
                    </a:cubicBezTo>
                    <a:lnTo>
                      <a:pt x="676420" y="1606405"/>
                    </a:lnTo>
                    <a:cubicBezTo>
                      <a:pt x="656784" y="1606405"/>
                      <a:pt x="640867" y="1590487"/>
                      <a:pt x="640866" y="1570852"/>
                    </a:cubicBezTo>
                    <a:lnTo>
                      <a:pt x="640866" y="1244178"/>
                    </a:lnTo>
                    <a:lnTo>
                      <a:pt x="482507" y="1518466"/>
                    </a:lnTo>
                    <a:cubicBezTo>
                      <a:pt x="472689" y="1535471"/>
                      <a:pt x="450945" y="1541296"/>
                      <a:pt x="433940" y="1531480"/>
                    </a:cubicBezTo>
                    <a:lnTo>
                      <a:pt x="310786" y="1460377"/>
                    </a:lnTo>
                    <a:cubicBezTo>
                      <a:pt x="293782" y="1450559"/>
                      <a:pt x="287955" y="1428814"/>
                      <a:pt x="297773" y="1411810"/>
                    </a:cubicBezTo>
                    <a:lnTo>
                      <a:pt x="508683" y="1046504"/>
                    </a:lnTo>
                    <a:lnTo>
                      <a:pt x="133386" y="1263181"/>
                    </a:lnTo>
                    <a:cubicBezTo>
                      <a:pt x="116382" y="1272999"/>
                      <a:pt x="94637" y="1267172"/>
                      <a:pt x="84820" y="1250168"/>
                    </a:cubicBezTo>
                    <a:lnTo>
                      <a:pt x="13717" y="1127014"/>
                    </a:lnTo>
                    <a:cubicBezTo>
                      <a:pt x="3899" y="1110009"/>
                      <a:pt x="9726" y="1088265"/>
                      <a:pt x="26730" y="1078448"/>
                    </a:cubicBezTo>
                    <a:lnTo>
                      <a:pt x="308264" y="915904"/>
                    </a:lnTo>
                    <a:lnTo>
                      <a:pt x="35554" y="915904"/>
                    </a:lnTo>
                    <a:cubicBezTo>
                      <a:pt x="15918" y="915904"/>
                      <a:pt x="0" y="899986"/>
                      <a:pt x="0" y="880351"/>
                    </a:cubicBezTo>
                    <a:close/>
                  </a:path>
                </a:pathLst>
              </a:custGeom>
              <a:solidFill>
                <a:srgbClr val="22B4B9"/>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68"/>
              <p:cNvSpPr/>
              <p:nvPr/>
            </p:nvSpPr>
            <p:spPr>
              <a:xfrm rot="8286032">
                <a:off x="4723188" y="945693"/>
                <a:ext cx="312138" cy="312138"/>
              </a:xfrm>
              <a:custGeom>
                <a:avLst/>
                <a:gdLst>
                  <a:gd name="connsiteX0" fmla="*/ 0 w 777240"/>
                  <a:gd name="connsiteY0" fmla="*/ 459723 h 777240"/>
                  <a:gd name="connsiteX1" fmla="*/ 0 w 777240"/>
                  <a:gd name="connsiteY1" fmla="*/ 317517 h 777240"/>
                  <a:gd name="connsiteX2" fmla="*/ 35553 w 777240"/>
                  <a:gd name="connsiteY2" fmla="*/ 281964 h 777240"/>
                  <a:gd name="connsiteX3" fmla="*/ 281964 w 777240"/>
                  <a:gd name="connsiteY3" fmla="*/ 281964 h 777240"/>
                  <a:gd name="connsiteX4" fmla="*/ 281964 w 777240"/>
                  <a:gd name="connsiteY4" fmla="*/ 35553 h 777240"/>
                  <a:gd name="connsiteX5" fmla="*/ 317517 w 777240"/>
                  <a:gd name="connsiteY5" fmla="*/ 0 h 777240"/>
                  <a:gd name="connsiteX6" fmla="*/ 459723 w 777240"/>
                  <a:gd name="connsiteY6" fmla="*/ 0 h 777240"/>
                  <a:gd name="connsiteX7" fmla="*/ 495276 w 777240"/>
                  <a:gd name="connsiteY7" fmla="*/ 35553 h 777240"/>
                  <a:gd name="connsiteX8" fmla="*/ 495276 w 777240"/>
                  <a:gd name="connsiteY8" fmla="*/ 281964 h 777240"/>
                  <a:gd name="connsiteX9" fmla="*/ 741687 w 777240"/>
                  <a:gd name="connsiteY9" fmla="*/ 281964 h 777240"/>
                  <a:gd name="connsiteX10" fmla="*/ 777240 w 777240"/>
                  <a:gd name="connsiteY10" fmla="*/ 317517 h 777240"/>
                  <a:gd name="connsiteX11" fmla="*/ 777240 w 777240"/>
                  <a:gd name="connsiteY11" fmla="*/ 459723 h 777240"/>
                  <a:gd name="connsiteX12" fmla="*/ 741687 w 777240"/>
                  <a:gd name="connsiteY12" fmla="*/ 495276 h 777240"/>
                  <a:gd name="connsiteX13" fmla="*/ 495276 w 777240"/>
                  <a:gd name="connsiteY13" fmla="*/ 495276 h 777240"/>
                  <a:gd name="connsiteX14" fmla="*/ 495276 w 777240"/>
                  <a:gd name="connsiteY14" fmla="*/ 741687 h 777240"/>
                  <a:gd name="connsiteX15" fmla="*/ 459723 w 777240"/>
                  <a:gd name="connsiteY15" fmla="*/ 777240 h 777240"/>
                  <a:gd name="connsiteX16" fmla="*/ 317517 w 777240"/>
                  <a:gd name="connsiteY16" fmla="*/ 777240 h 777240"/>
                  <a:gd name="connsiteX17" fmla="*/ 281964 w 777240"/>
                  <a:gd name="connsiteY17" fmla="*/ 741687 h 777240"/>
                  <a:gd name="connsiteX18" fmla="*/ 281964 w 777240"/>
                  <a:gd name="connsiteY18" fmla="*/ 495276 h 777240"/>
                  <a:gd name="connsiteX19" fmla="*/ 35553 w 777240"/>
                  <a:gd name="connsiteY19" fmla="*/ 495276 h 777240"/>
                  <a:gd name="connsiteX20" fmla="*/ 0 w 777240"/>
                  <a:gd name="connsiteY20" fmla="*/ 459723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7240" h="777240">
                    <a:moveTo>
                      <a:pt x="0" y="459723"/>
                    </a:moveTo>
                    <a:lnTo>
                      <a:pt x="0" y="317517"/>
                    </a:lnTo>
                    <a:cubicBezTo>
                      <a:pt x="0" y="297882"/>
                      <a:pt x="15918" y="281964"/>
                      <a:pt x="35553" y="281964"/>
                    </a:cubicBezTo>
                    <a:lnTo>
                      <a:pt x="281964" y="281964"/>
                    </a:lnTo>
                    <a:lnTo>
                      <a:pt x="281964" y="35553"/>
                    </a:lnTo>
                    <a:cubicBezTo>
                      <a:pt x="281964" y="15918"/>
                      <a:pt x="297882" y="0"/>
                      <a:pt x="317517" y="0"/>
                    </a:cubicBezTo>
                    <a:lnTo>
                      <a:pt x="459723" y="0"/>
                    </a:lnTo>
                    <a:cubicBezTo>
                      <a:pt x="479358" y="0"/>
                      <a:pt x="495276" y="15918"/>
                      <a:pt x="495276" y="35553"/>
                    </a:cubicBezTo>
                    <a:lnTo>
                      <a:pt x="495276" y="281964"/>
                    </a:lnTo>
                    <a:lnTo>
                      <a:pt x="741687" y="281964"/>
                    </a:lnTo>
                    <a:cubicBezTo>
                      <a:pt x="761322" y="281964"/>
                      <a:pt x="777240" y="297882"/>
                      <a:pt x="777240" y="317517"/>
                    </a:cubicBezTo>
                    <a:lnTo>
                      <a:pt x="777240" y="459723"/>
                    </a:lnTo>
                    <a:cubicBezTo>
                      <a:pt x="777240" y="479358"/>
                      <a:pt x="761322" y="495276"/>
                      <a:pt x="741687" y="495276"/>
                    </a:cubicBezTo>
                    <a:lnTo>
                      <a:pt x="495276" y="495276"/>
                    </a:lnTo>
                    <a:lnTo>
                      <a:pt x="495276" y="741687"/>
                    </a:lnTo>
                    <a:cubicBezTo>
                      <a:pt x="495276" y="761322"/>
                      <a:pt x="479358" y="777240"/>
                      <a:pt x="459723" y="777240"/>
                    </a:cubicBezTo>
                    <a:lnTo>
                      <a:pt x="317517" y="777240"/>
                    </a:lnTo>
                    <a:cubicBezTo>
                      <a:pt x="297882" y="777240"/>
                      <a:pt x="281964" y="761322"/>
                      <a:pt x="281964" y="741687"/>
                    </a:cubicBezTo>
                    <a:lnTo>
                      <a:pt x="281964" y="495276"/>
                    </a:lnTo>
                    <a:lnTo>
                      <a:pt x="35553" y="495276"/>
                    </a:lnTo>
                    <a:cubicBezTo>
                      <a:pt x="15918" y="495276"/>
                      <a:pt x="0" y="479358"/>
                      <a:pt x="0" y="459723"/>
                    </a:cubicBezTo>
                    <a:close/>
                  </a:path>
                </a:pathLst>
              </a:custGeom>
              <a:solidFill>
                <a:srgbClr val="FFC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0" name="十字星 21"/>
              <p:cNvSpPr/>
              <p:nvPr/>
            </p:nvSpPr>
            <p:spPr>
              <a:xfrm>
                <a:off x="4012620" y="2148236"/>
                <a:ext cx="185653" cy="185653"/>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7030A0"/>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72" name="十字星 21"/>
          <p:cNvSpPr/>
          <p:nvPr/>
        </p:nvSpPr>
        <p:spPr>
          <a:xfrm>
            <a:off x="3046329" y="3205716"/>
            <a:ext cx="311950" cy="311950"/>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00B0F0"/>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十字星 21"/>
          <p:cNvSpPr/>
          <p:nvPr/>
        </p:nvSpPr>
        <p:spPr>
          <a:xfrm>
            <a:off x="6262636" y="3598781"/>
            <a:ext cx="311950" cy="311950"/>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EBA020"/>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十字星 21"/>
          <p:cNvSpPr/>
          <p:nvPr/>
        </p:nvSpPr>
        <p:spPr>
          <a:xfrm>
            <a:off x="11108956" y="3361691"/>
            <a:ext cx="311950" cy="311950"/>
          </a:xfrm>
          <a:custGeom>
            <a:avLst/>
            <a:gdLst>
              <a:gd name="connsiteX0" fmla="*/ 0 w 1173480"/>
              <a:gd name="connsiteY0" fmla="*/ 586740 h 1173480"/>
              <a:gd name="connsiteX1" fmla="*/ 483018 w 1173480"/>
              <a:gd name="connsiteY1" fmla="*/ 483018 h 1173480"/>
              <a:gd name="connsiteX2" fmla="*/ 586740 w 1173480"/>
              <a:gd name="connsiteY2" fmla="*/ 0 h 1173480"/>
              <a:gd name="connsiteX3" fmla="*/ 690462 w 1173480"/>
              <a:gd name="connsiteY3" fmla="*/ 4830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83018 w 1173480"/>
              <a:gd name="connsiteY1" fmla="*/ 48301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83018 w 1173480"/>
              <a:gd name="connsiteY7" fmla="*/ 69046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690462 w 1173480"/>
              <a:gd name="connsiteY5" fmla="*/ 690462 h 1173480"/>
              <a:gd name="connsiteX6" fmla="*/ 586740 w 1173480"/>
              <a:gd name="connsiteY6" fmla="*/ 1173480 h 1173480"/>
              <a:gd name="connsiteX7" fmla="*/ 406818 w 1173480"/>
              <a:gd name="connsiteY7" fmla="*/ 751422 h 1173480"/>
              <a:gd name="connsiteX8" fmla="*/ 0 w 1173480"/>
              <a:gd name="connsiteY8" fmla="*/ 586740 h 1173480"/>
              <a:gd name="connsiteX0" fmla="*/ 0 w 1173480"/>
              <a:gd name="connsiteY0" fmla="*/ 586740 h 1173480"/>
              <a:gd name="connsiteX1" fmla="*/ 406818 w 1173480"/>
              <a:gd name="connsiteY1" fmla="*/ 422058 h 1173480"/>
              <a:gd name="connsiteX2" fmla="*/ 586740 w 1173480"/>
              <a:gd name="connsiteY2" fmla="*/ 0 h 1173480"/>
              <a:gd name="connsiteX3" fmla="*/ 751422 w 1173480"/>
              <a:gd name="connsiteY3" fmla="*/ 406818 h 1173480"/>
              <a:gd name="connsiteX4" fmla="*/ 1173480 w 1173480"/>
              <a:gd name="connsiteY4" fmla="*/ 586740 h 1173480"/>
              <a:gd name="connsiteX5" fmla="*/ 797142 w 1173480"/>
              <a:gd name="connsiteY5" fmla="*/ 720942 h 1173480"/>
              <a:gd name="connsiteX6" fmla="*/ 586740 w 1173480"/>
              <a:gd name="connsiteY6" fmla="*/ 1173480 h 1173480"/>
              <a:gd name="connsiteX7" fmla="*/ 406818 w 1173480"/>
              <a:gd name="connsiteY7" fmla="*/ 751422 h 1173480"/>
              <a:gd name="connsiteX8" fmla="*/ 0 w 1173480"/>
              <a:gd name="connsiteY8" fmla="*/ 5867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 h="1173480">
                <a:moveTo>
                  <a:pt x="0" y="586740"/>
                </a:moveTo>
                <a:lnTo>
                  <a:pt x="406818" y="422058"/>
                </a:lnTo>
                <a:lnTo>
                  <a:pt x="586740" y="0"/>
                </a:lnTo>
                <a:lnTo>
                  <a:pt x="751422" y="406818"/>
                </a:lnTo>
                <a:lnTo>
                  <a:pt x="1173480" y="586740"/>
                </a:lnTo>
                <a:lnTo>
                  <a:pt x="797142" y="720942"/>
                </a:lnTo>
                <a:lnTo>
                  <a:pt x="586740" y="1173480"/>
                </a:lnTo>
                <a:lnTo>
                  <a:pt x="406818" y="751422"/>
                </a:lnTo>
                <a:lnTo>
                  <a:pt x="0" y="586740"/>
                </a:lnTo>
                <a:close/>
              </a:path>
            </a:pathLst>
          </a:custGeom>
          <a:solidFill>
            <a:srgbClr val="FD8876"/>
          </a:solidFill>
          <a:ln>
            <a:no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3046329" y="2249410"/>
            <a:ext cx="2195220" cy="3053012"/>
            <a:chOff x="1074383" y="2200276"/>
            <a:chExt cx="2195220" cy="3053012"/>
          </a:xfrm>
        </p:grpSpPr>
        <p:grpSp>
          <p:nvGrpSpPr>
            <p:cNvPr id="5" name="组合 4"/>
            <p:cNvGrpSpPr/>
            <p:nvPr/>
          </p:nvGrpSpPr>
          <p:grpSpPr>
            <a:xfrm>
              <a:off x="1379513" y="2200276"/>
              <a:ext cx="1584960" cy="1554480"/>
              <a:chOff x="1173480" y="2194560"/>
              <a:chExt cx="1584960" cy="1554480"/>
            </a:xfrm>
          </p:grpSpPr>
          <p:grpSp>
            <p:nvGrpSpPr>
              <p:cNvPr id="3" name="组合 2"/>
              <p:cNvGrpSpPr/>
              <p:nvPr/>
            </p:nvGrpSpPr>
            <p:grpSpPr>
              <a:xfrm>
                <a:off x="1173480" y="2194560"/>
                <a:ext cx="1584960" cy="1554480"/>
                <a:chOff x="960120" y="2087880"/>
                <a:chExt cx="1584960" cy="1554480"/>
              </a:xfrm>
            </p:grpSpPr>
            <p:sp>
              <p:nvSpPr>
                <p:cNvPr id="2" name="椭圆 1"/>
                <p:cNvSpPr/>
                <p:nvPr/>
              </p:nvSpPr>
              <p:spPr>
                <a:xfrm>
                  <a:off x="1036320" y="2133600"/>
                  <a:ext cx="1508760" cy="1508760"/>
                </a:xfrm>
                <a:prstGeom prst="ellipse">
                  <a:avLst/>
                </a:prstGeom>
                <a:solidFill>
                  <a:srgbClr val="22B4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960120" y="2087880"/>
                  <a:ext cx="1508760" cy="1508760"/>
                </a:xfrm>
                <a:prstGeom prst="ellipse">
                  <a:avLst/>
                </a:prstGeom>
                <a:noFill/>
                <a:ln w="38100">
                  <a:solidFill>
                    <a:srgbClr val="5567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3007" y="2437880"/>
                <a:ext cx="1449705" cy="1022119"/>
              </a:xfrm>
              <a:prstGeom prst="rect">
                <a:avLst/>
              </a:prstGeom>
            </p:spPr>
          </p:pic>
        </p:grpSp>
        <p:grpSp>
          <p:nvGrpSpPr>
            <p:cNvPr id="8" name="组合 7"/>
            <p:cNvGrpSpPr/>
            <p:nvPr/>
          </p:nvGrpSpPr>
          <p:grpSpPr>
            <a:xfrm>
              <a:off x="1074383" y="4271160"/>
              <a:ext cx="2195220" cy="982128"/>
              <a:chOff x="2150310" y="4817447"/>
              <a:chExt cx="2195220" cy="982128"/>
            </a:xfrm>
          </p:grpSpPr>
          <p:sp>
            <p:nvSpPr>
              <p:cNvPr id="75" name="文本框 74"/>
              <p:cNvSpPr txBox="1"/>
              <p:nvPr/>
            </p:nvSpPr>
            <p:spPr>
              <a:xfrm>
                <a:off x="2150310" y="4817447"/>
                <a:ext cx="1981859" cy="523220"/>
              </a:xfrm>
              <a:prstGeom prst="rect">
                <a:avLst/>
              </a:prstGeom>
              <a:noFill/>
            </p:spPr>
            <p:txBody>
              <a:bodyPr wrap="square" rtlCol="0">
                <a:spAutoFit/>
              </a:bodyPr>
              <a:lstStyle/>
              <a:p>
                <a:pPr algn="ctr"/>
                <a:r>
                  <a:rPr lang="zh-TW" altLang="en-US" sz="2800" dirty="0">
                    <a:solidFill>
                      <a:srgbClr val="22B4B9"/>
                    </a:solidFill>
                    <a:latin typeface="印品粗朗体" panose="02000000000000000000" pitchFamily="2" charset="-122"/>
                    <a:ea typeface="印品粗朗体" panose="02000000000000000000" pitchFamily="2" charset="-122"/>
                  </a:rPr>
                  <a:t>國一節</a:t>
                </a:r>
                <a:endParaRPr lang="zh-CN" altLang="en-US" sz="2800" dirty="0">
                  <a:solidFill>
                    <a:srgbClr val="22B4B9"/>
                  </a:solidFill>
                  <a:latin typeface="印品粗朗体" panose="02000000000000000000" pitchFamily="2" charset="-122"/>
                  <a:ea typeface="印品粗朗体" panose="02000000000000000000" pitchFamily="2" charset="-122"/>
                </a:endParaRPr>
              </a:p>
            </p:txBody>
          </p:sp>
          <p:sp>
            <p:nvSpPr>
              <p:cNvPr id="76" name="矩形 75"/>
              <p:cNvSpPr/>
              <p:nvPr/>
            </p:nvSpPr>
            <p:spPr>
              <a:xfrm>
                <a:off x="2150310" y="5340667"/>
                <a:ext cx="2195220" cy="458908"/>
              </a:xfrm>
              <a:prstGeom prst="rect">
                <a:avLst/>
              </a:prstGeom>
            </p:spPr>
            <p:txBody>
              <a:bodyPr wrap="square">
                <a:spAutoFit/>
              </a:bodyPr>
              <a:lstStyle/>
              <a:p>
                <a:pPr algn="ctr" fontAlgn="base">
                  <a:lnSpc>
                    <a:spcPct val="150000"/>
                  </a:lnSpc>
                  <a:spcBef>
                    <a:spcPct val="0"/>
                  </a:spcBef>
                  <a:spcAft>
                    <a:spcPct val="0"/>
                  </a:spcAft>
                </a:pPr>
                <a:r>
                  <a:rPr lang="zh-TW" altLang="en-US" dirty="0">
                    <a:solidFill>
                      <a:srgbClr val="273062"/>
                    </a:solidFill>
                    <a:latin typeface="印品天逸黑" panose="02000500000000000000" pitchFamily="2" charset="-122"/>
                    <a:ea typeface="印品天逸黑" panose="02000500000000000000" pitchFamily="2" charset="-122"/>
                    <a:cs typeface="+mn-ea"/>
                    <a:sym typeface="+mn-lt"/>
                  </a:rPr>
                  <a:t>陳以翔</a:t>
                </a:r>
                <a:endParaRPr lang="en-US" altLang="zh-CN" dirty="0">
                  <a:solidFill>
                    <a:srgbClr val="273062"/>
                  </a:solidFill>
                  <a:latin typeface="印品天逸黑" panose="02000500000000000000" pitchFamily="2" charset="-122"/>
                  <a:ea typeface="印品天逸黑" panose="02000500000000000000" pitchFamily="2" charset="-122"/>
                  <a:cs typeface="+mn-ea"/>
                  <a:sym typeface="+mn-lt"/>
                </a:endParaRPr>
              </a:p>
            </p:txBody>
          </p:sp>
        </p:grpSp>
      </p:grpSp>
      <p:grpSp>
        <p:nvGrpSpPr>
          <p:cNvPr id="10" name="组合 9"/>
          <p:cNvGrpSpPr/>
          <p:nvPr/>
        </p:nvGrpSpPr>
        <p:grpSpPr>
          <a:xfrm>
            <a:off x="6918291" y="2782370"/>
            <a:ext cx="2195220" cy="3053012"/>
            <a:chOff x="3681375" y="2200276"/>
            <a:chExt cx="2195220" cy="3053012"/>
          </a:xfrm>
        </p:grpSpPr>
        <p:grpSp>
          <p:nvGrpSpPr>
            <p:cNvPr id="21" name="组合 20"/>
            <p:cNvGrpSpPr/>
            <p:nvPr/>
          </p:nvGrpSpPr>
          <p:grpSpPr>
            <a:xfrm>
              <a:off x="3986505" y="2200276"/>
              <a:ext cx="1584960" cy="1554480"/>
              <a:chOff x="1173480" y="2194560"/>
              <a:chExt cx="1584960" cy="1554480"/>
            </a:xfrm>
          </p:grpSpPr>
          <p:grpSp>
            <p:nvGrpSpPr>
              <p:cNvPr id="22" name="组合 21"/>
              <p:cNvGrpSpPr/>
              <p:nvPr/>
            </p:nvGrpSpPr>
            <p:grpSpPr>
              <a:xfrm>
                <a:off x="1173480" y="2194560"/>
                <a:ext cx="1584960" cy="1554480"/>
                <a:chOff x="960120" y="2087880"/>
                <a:chExt cx="1584960" cy="1554480"/>
              </a:xfrm>
            </p:grpSpPr>
            <p:sp>
              <p:nvSpPr>
                <p:cNvPr id="24" name="椭圆 23"/>
                <p:cNvSpPr/>
                <p:nvPr/>
              </p:nvSpPr>
              <p:spPr>
                <a:xfrm>
                  <a:off x="1036320" y="2133600"/>
                  <a:ext cx="1508760" cy="1508760"/>
                </a:xfrm>
                <a:prstGeom prst="ellipse">
                  <a:avLst/>
                </a:prstGeom>
                <a:solidFill>
                  <a:srgbClr val="FD8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960120" y="2087880"/>
                  <a:ext cx="1508760" cy="1508760"/>
                </a:xfrm>
                <a:prstGeom prst="ellipse">
                  <a:avLst/>
                </a:prstGeom>
                <a:noFill/>
                <a:ln w="38100">
                  <a:solidFill>
                    <a:srgbClr val="5567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3" name="图片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3007" y="2437880"/>
                <a:ext cx="1449705" cy="1022118"/>
              </a:xfrm>
              <a:prstGeom prst="rect">
                <a:avLst/>
              </a:prstGeom>
            </p:spPr>
          </p:pic>
        </p:grpSp>
        <p:grpSp>
          <p:nvGrpSpPr>
            <p:cNvPr id="77" name="组合 76"/>
            <p:cNvGrpSpPr/>
            <p:nvPr/>
          </p:nvGrpSpPr>
          <p:grpSpPr>
            <a:xfrm>
              <a:off x="3681375" y="4271160"/>
              <a:ext cx="2195220" cy="982128"/>
              <a:chOff x="2150310" y="4817447"/>
              <a:chExt cx="2195220" cy="982128"/>
            </a:xfrm>
          </p:grpSpPr>
          <p:sp>
            <p:nvSpPr>
              <p:cNvPr id="78" name="文本框 77"/>
              <p:cNvSpPr txBox="1"/>
              <p:nvPr/>
            </p:nvSpPr>
            <p:spPr>
              <a:xfrm>
                <a:off x="2150310" y="4817447"/>
                <a:ext cx="1981859" cy="523220"/>
              </a:xfrm>
              <a:prstGeom prst="rect">
                <a:avLst/>
              </a:prstGeom>
              <a:noFill/>
            </p:spPr>
            <p:txBody>
              <a:bodyPr wrap="square" rtlCol="0">
                <a:spAutoFit/>
              </a:bodyPr>
              <a:lstStyle/>
              <a:p>
                <a:pPr algn="ctr"/>
                <a:r>
                  <a:rPr lang="zh-TW" altLang="en-US" sz="2800" dirty="0">
                    <a:solidFill>
                      <a:srgbClr val="22B4B9"/>
                    </a:solidFill>
                    <a:latin typeface="印品粗朗体" panose="02000000000000000000" pitchFamily="2" charset="-122"/>
                    <a:ea typeface="印品粗朗体" panose="02000000000000000000" pitchFamily="2" charset="-122"/>
                  </a:rPr>
                  <a:t>國一節</a:t>
                </a:r>
                <a:endParaRPr lang="zh-CN" altLang="en-US" sz="2800" dirty="0">
                  <a:solidFill>
                    <a:srgbClr val="22B4B9"/>
                  </a:solidFill>
                  <a:latin typeface="印品粗朗体" panose="02000000000000000000" pitchFamily="2" charset="-122"/>
                  <a:ea typeface="印品粗朗体" panose="02000000000000000000" pitchFamily="2" charset="-122"/>
                </a:endParaRPr>
              </a:p>
            </p:txBody>
          </p:sp>
          <p:sp>
            <p:nvSpPr>
              <p:cNvPr id="79" name="矩形 78"/>
              <p:cNvSpPr/>
              <p:nvPr/>
            </p:nvSpPr>
            <p:spPr>
              <a:xfrm>
                <a:off x="2150310" y="5340667"/>
                <a:ext cx="2195220" cy="458908"/>
              </a:xfrm>
              <a:prstGeom prst="rect">
                <a:avLst/>
              </a:prstGeom>
            </p:spPr>
            <p:txBody>
              <a:bodyPr wrap="square">
                <a:spAutoFit/>
              </a:bodyPr>
              <a:lstStyle/>
              <a:p>
                <a:pPr algn="ctr" fontAlgn="base">
                  <a:lnSpc>
                    <a:spcPct val="150000"/>
                  </a:lnSpc>
                  <a:spcBef>
                    <a:spcPct val="0"/>
                  </a:spcBef>
                  <a:spcAft>
                    <a:spcPct val="0"/>
                  </a:spcAft>
                </a:pPr>
                <a:r>
                  <a:rPr lang="zh-TW" altLang="en-US" dirty="0">
                    <a:solidFill>
                      <a:srgbClr val="273062"/>
                    </a:solidFill>
                    <a:latin typeface="印品天逸黑" panose="02000500000000000000" pitchFamily="2" charset="-122"/>
                    <a:ea typeface="印品天逸黑" panose="02000500000000000000" pitchFamily="2" charset="-122"/>
                    <a:cs typeface="+mn-ea"/>
                    <a:sym typeface="+mn-lt"/>
                  </a:rPr>
                  <a:t>黃泳捷</a:t>
                </a:r>
                <a:endParaRPr lang="en-US" altLang="zh-CN" dirty="0">
                  <a:solidFill>
                    <a:srgbClr val="273062"/>
                  </a:solidFill>
                  <a:latin typeface="印品天逸黑" panose="02000500000000000000" pitchFamily="2" charset="-122"/>
                  <a:ea typeface="印品天逸黑" panose="02000500000000000000" pitchFamily="2" charset="-122"/>
                  <a:cs typeface="+mn-ea"/>
                  <a:sym typeface="+mn-lt"/>
                </a:endParaRPr>
              </a:p>
            </p:txBody>
          </p:sp>
        </p:grpSp>
      </p:grpSp>
      <p:grpSp>
        <p:nvGrpSpPr>
          <p:cNvPr id="11" name="组合 10"/>
          <p:cNvGrpSpPr/>
          <p:nvPr/>
        </p:nvGrpSpPr>
        <p:grpSpPr>
          <a:xfrm>
            <a:off x="8945542" y="2267156"/>
            <a:ext cx="2195220" cy="3053012"/>
            <a:chOff x="6539205" y="2200276"/>
            <a:chExt cx="2195220" cy="3053012"/>
          </a:xfrm>
        </p:grpSpPr>
        <p:grpSp>
          <p:nvGrpSpPr>
            <p:cNvPr id="26" name="组合 25"/>
            <p:cNvGrpSpPr/>
            <p:nvPr/>
          </p:nvGrpSpPr>
          <p:grpSpPr>
            <a:xfrm>
              <a:off x="6844335" y="2200276"/>
              <a:ext cx="1584960" cy="1554480"/>
              <a:chOff x="1173480" y="2194560"/>
              <a:chExt cx="1584960" cy="1554480"/>
            </a:xfrm>
          </p:grpSpPr>
          <p:grpSp>
            <p:nvGrpSpPr>
              <p:cNvPr id="27" name="组合 26"/>
              <p:cNvGrpSpPr/>
              <p:nvPr/>
            </p:nvGrpSpPr>
            <p:grpSpPr>
              <a:xfrm>
                <a:off x="1173480" y="2194560"/>
                <a:ext cx="1584960" cy="1554480"/>
                <a:chOff x="960120" y="2087880"/>
                <a:chExt cx="1584960" cy="1554480"/>
              </a:xfrm>
            </p:grpSpPr>
            <p:sp>
              <p:nvSpPr>
                <p:cNvPr id="29" name="椭圆 28"/>
                <p:cNvSpPr/>
                <p:nvPr/>
              </p:nvSpPr>
              <p:spPr>
                <a:xfrm>
                  <a:off x="1036320" y="2133600"/>
                  <a:ext cx="1508760" cy="1508760"/>
                </a:xfrm>
                <a:prstGeom prst="ellipse">
                  <a:avLst/>
                </a:prstGeom>
                <a:solidFill>
                  <a:srgbClr val="934B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960120" y="2087880"/>
                  <a:ext cx="1508760" cy="1508760"/>
                </a:xfrm>
                <a:prstGeom prst="ellipse">
                  <a:avLst/>
                </a:prstGeom>
                <a:noFill/>
                <a:ln w="38100">
                  <a:solidFill>
                    <a:srgbClr val="5567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8" name="图片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03007" y="2437880"/>
                <a:ext cx="1449704" cy="1022118"/>
              </a:xfrm>
              <a:prstGeom prst="rect">
                <a:avLst/>
              </a:prstGeom>
            </p:spPr>
          </p:pic>
        </p:grpSp>
        <p:grpSp>
          <p:nvGrpSpPr>
            <p:cNvPr id="80" name="组合 79"/>
            <p:cNvGrpSpPr/>
            <p:nvPr/>
          </p:nvGrpSpPr>
          <p:grpSpPr>
            <a:xfrm>
              <a:off x="6539205" y="4271160"/>
              <a:ext cx="2195220" cy="982128"/>
              <a:chOff x="2150310" y="4817447"/>
              <a:chExt cx="2195220" cy="982128"/>
            </a:xfrm>
          </p:grpSpPr>
          <p:sp>
            <p:nvSpPr>
              <p:cNvPr id="81" name="文本框 80"/>
              <p:cNvSpPr txBox="1"/>
              <p:nvPr/>
            </p:nvSpPr>
            <p:spPr>
              <a:xfrm>
                <a:off x="2150310" y="4817447"/>
                <a:ext cx="1981859" cy="523220"/>
              </a:xfrm>
              <a:prstGeom prst="rect">
                <a:avLst/>
              </a:prstGeom>
              <a:noFill/>
            </p:spPr>
            <p:txBody>
              <a:bodyPr wrap="square" rtlCol="0">
                <a:spAutoFit/>
              </a:bodyPr>
              <a:lstStyle/>
              <a:p>
                <a:pPr algn="ctr"/>
                <a:r>
                  <a:rPr lang="zh-TW" altLang="en-US" sz="2800" dirty="0">
                    <a:solidFill>
                      <a:srgbClr val="22B4B9"/>
                    </a:solidFill>
                    <a:latin typeface="印品粗朗体" panose="02000000000000000000" pitchFamily="2" charset="-122"/>
                    <a:ea typeface="印品粗朗体" panose="02000000000000000000" pitchFamily="2" charset="-122"/>
                  </a:rPr>
                  <a:t>國一信</a:t>
                </a:r>
                <a:endParaRPr lang="zh-CN" altLang="en-US" sz="2800" dirty="0">
                  <a:solidFill>
                    <a:srgbClr val="22B4B9"/>
                  </a:solidFill>
                  <a:latin typeface="印品粗朗体" panose="02000000000000000000" pitchFamily="2" charset="-122"/>
                  <a:ea typeface="印品粗朗体" panose="02000000000000000000" pitchFamily="2" charset="-122"/>
                </a:endParaRPr>
              </a:p>
            </p:txBody>
          </p:sp>
          <p:sp>
            <p:nvSpPr>
              <p:cNvPr id="82" name="矩形 81"/>
              <p:cNvSpPr/>
              <p:nvPr/>
            </p:nvSpPr>
            <p:spPr>
              <a:xfrm>
                <a:off x="2150310" y="5340667"/>
                <a:ext cx="2195220" cy="458908"/>
              </a:xfrm>
              <a:prstGeom prst="rect">
                <a:avLst/>
              </a:prstGeom>
            </p:spPr>
            <p:txBody>
              <a:bodyPr wrap="square">
                <a:spAutoFit/>
              </a:bodyPr>
              <a:lstStyle/>
              <a:p>
                <a:pPr algn="ctr" fontAlgn="base">
                  <a:lnSpc>
                    <a:spcPct val="150000"/>
                  </a:lnSpc>
                  <a:spcBef>
                    <a:spcPct val="0"/>
                  </a:spcBef>
                  <a:spcAft>
                    <a:spcPct val="0"/>
                  </a:spcAft>
                </a:pPr>
                <a:r>
                  <a:rPr lang="zh-TW" altLang="en-US" dirty="0">
                    <a:solidFill>
                      <a:srgbClr val="273062"/>
                    </a:solidFill>
                    <a:latin typeface="印品天逸黑" panose="02000500000000000000" pitchFamily="2" charset="-122"/>
                    <a:ea typeface="印品天逸黑" panose="02000500000000000000" pitchFamily="2" charset="-122"/>
                    <a:cs typeface="+mn-ea"/>
                    <a:sym typeface="+mn-lt"/>
                  </a:rPr>
                  <a:t>陳柏璋</a:t>
                </a:r>
                <a:endParaRPr lang="en-US" altLang="zh-CN" dirty="0">
                  <a:solidFill>
                    <a:srgbClr val="273062"/>
                  </a:solidFill>
                  <a:latin typeface="印品天逸黑" panose="02000500000000000000" pitchFamily="2" charset="-122"/>
                  <a:ea typeface="印品天逸黑" panose="02000500000000000000" pitchFamily="2" charset="-122"/>
                  <a:cs typeface="+mn-ea"/>
                  <a:sym typeface="+mn-lt"/>
                </a:endParaRPr>
              </a:p>
            </p:txBody>
          </p:sp>
        </p:grpSp>
      </p:grpSp>
      <p:sp>
        <p:nvSpPr>
          <p:cNvPr id="87" name="TextBox 86"/>
          <p:cNvSpPr txBox="1"/>
          <p:nvPr/>
        </p:nvSpPr>
        <p:spPr>
          <a:xfrm>
            <a:off x="1309993" y="6726240"/>
            <a:ext cx="1800200" cy="123111"/>
          </a:xfrm>
          <a:prstGeom prst="rect">
            <a:avLst/>
          </a:prstGeom>
          <a:noFill/>
        </p:spPr>
        <p:txBody>
          <a:bodyPr wrap="square" rtlCol="0">
            <a:spAutoFit/>
          </a:bodyPr>
          <a:lstStyle/>
          <a:p>
            <a:pPr>
              <a:lnSpc>
                <a:spcPct val="200000"/>
              </a:lnSpc>
            </a:pPr>
            <a:r>
              <a:rPr lang="en-US" altLang="zh-CN" sz="100" dirty="0">
                <a:solidFill>
                  <a:schemeClr val="bg1"/>
                </a:solidFill>
                <a:latin typeface="微软雅黑" panose="020B0503020204020204" pitchFamily="34" charset="-122"/>
                <a:ea typeface="微软雅黑" panose="020B0503020204020204" pitchFamily="34" charset="-122"/>
              </a:rPr>
              <a:t>PPT</a:t>
            </a:r>
            <a:r>
              <a:rPr lang="zh-CN" altLang="en-US" sz="100" dirty="0">
                <a:solidFill>
                  <a:schemeClr val="bg1"/>
                </a:solidFill>
                <a:latin typeface="微软雅黑" panose="020B0503020204020204" pitchFamily="34" charset="-122"/>
                <a:ea typeface="微软雅黑" panose="020B0503020204020204" pitchFamily="34" charset="-122"/>
              </a:rPr>
              <a:t>模板 </a:t>
            </a:r>
            <a:r>
              <a:rPr lang="en-US" altLang="zh-CN" sz="100" dirty="0">
                <a:solidFill>
                  <a:schemeClr val="bg1"/>
                </a:solidFill>
                <a:latin typeface="微软雅黑" panose="020B0503020204020204" pitchFamily="34" charset="-122"/>
                <a:ea typeface="微软雅黑" panose="020B0503020204020204" pitchFamily="34" charset="-122"/>
              </a:rPr>
              <a:t>http://www.1ppt.com/moban/</a:t>
            </a:r>
            <a:r>
              <a:rPr lang="zh-CN" altLang="en-US" sz="100" dirty="0">
                <a:solidFill>
                  <a:schemeClr val="bg1"/>
                </a:solidFill>
                <a:latin typeface="微软雅黑" panose="020B0503020204020204" pitchFamily="34" charset="-122"/>
                <a:ea typeface="微软雅黑" panose="020B0503020204020204" pitchFamily="34" charset="-122"/>
              </a:rPr>
              <a:t> </a:t>
            </a:r>
            <a:endParaRPr lang="en-US" altLang="zh-CN" sz="100" dirty="0">
              <a:solidFill>
                <a:schemeClr val="bg1"/>
              </a:solidFill>
              <a:latin typeface="微软雅黑" panose="020B0503020204020204" pitchFamily="34" charset="-122"/>
              <a:ea typeface="微软雅黑" panose="020B0503020204020204" pitchFamily="34" charset="-122"/>
            </a:endParaRPr>
          </a:p>
        </p:txBody>
      </p:sp>
      <p:grpSp>
        <p:nvGrpSpPr>
          <p:cNvPr id="86" name="组合 7">
            <a:extLst>
              <a:ext uri="{FF2B5EF4-FFF2-40B4-BE49-F238E27FC236}">
                <a16:creationId xmlns:a16="http://schemas.microsoft.com/office/drawing/2014/main" id="{5DE6585A-7756-494C-A41A-5D6F8C88584B}"/>
              </a:ext>
            </a:extLst>
          </p:cNvPr>
          <p:cNvGrpSpPr/>
          <p:nvPr/>
        </p:nvGrpSpPr>
        <p:grpSpPr>
          <a:xfrm>
            <a:off x="3580848" y="150461"/>
            <a:ext cx="5413609" cy="1573320"/>
            <a:chOff x="3580848" y="-78139"/>
            <a:chExt cx="5413609" cy="1573320"/>
          </a:xfrm>
        </p:grpSpPr>
        <p:grpSp>
          <p:nvGrpSpPr>
            <p:cNvPr id="88" name="组合 8">
              <a:extLst>
                <a:ext uri="{FF2B5EF4-FFF2-40B4-BE49-F238E27FC236}">
                  <a16:creationId xmlns:a16="http://schemas.microsoft.com/office/drawing/2014/main" id="{6DC66438-694B-4E00-A786-8BC6F6F41020}"/>
                </a:ext>
              </a:extLst>
            </p:cNvPr>
            <p:cNvGrpSpPr/>
            <p:nvPr/>
          </p:nvGrpSpPr>
          <p:grpSpPr>
            <a:xfrm>
              <a:off x="3580848" y="-78139"/>
              <a:ext cx="5413609" cy="1573320"/>
              <a:chOff x="3580848" y="-78139"/>
              <a:chExt cx="5413609" cy="1573320"/>
            </a:xfrm>
          </p:grpSpPr>
          <p:pic>
            <p:nvPicPr>
              <p:cNvPr id="99" name="图片 19">
                <a:extLst>
                  <a:ext uri="{FF2B5EF4-FFF2-40B4-BE49-F238E27FC236}">
                    <a16:creationId xmlns:a16="http://schemas.microsoft.com/office/drawing/2014/main" id="{E574383B-2D29-4A71-AFA3-B14D0C0BEEF9}"/>
                  </a:ext>
                </a:extLst>
              </p:cNvPr>
              <p:cNvPicPr>
                <a:picLocks noChangeAspect="1"/>
              </p:cNvPicPr>
              <p:nvPr/>
            </p:nvPicPr>
            <p:blipFill>
              <a:blip r:embed="rId6"/>
              <a:stretch>
                <a:fillRect/>
              </a:stretch>
            </p:blipFill>
            <p:spPr>
              <a:xfrm>
                <a:off x="3580848" y="70030"/>
                <a:ext cx="1461428" cy="1425151"/>
              </a:xfrm>
              <a:prstGeom prst="rect">
                <a:avLst/>
              </a:prstGeom>
            </p:spPr>
          </p:pic>
          <p:pic>
            <p:nvPicPr>
              <p:cNvPr id="100" name="图片 20">
                <a:extLst>
                  <a:ext uri="{FF2B5EF4-FFF2-40B4-BE49-F238E27FC236}">
                    <a16:creationId xmlns:a16="http://schemas.microsoft.com/office/drawing/2014/main" id="{3664D883-8D20-4C46-A5C9-E4171AA5A31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96112" y="-78139"/>
                <a:ext cx="1998345" cy="1408939"/>
              </a:xfrm>
              <a:prstGeom prst="rect">
                <a:avLst/>
              </a:prstGeom>
            </p:spPr>
          </p:pic>
        </p:grpSp>
        <p:grpSp>
          <p:nvGrpSpPr>
            <p:cNvPr id="89" name="组合 9">
              <a:extLst>
                <a:ext uri="{FF2B5EF4-FFF2-40B4-BE49-F238E27FC236}">
                  <a16:creationId xmlns:a16="http://schemas.microsoft.com/office/drawing/2014/main" id="{ADAD2D0A-4904-4C73-9647-1322596C0BCB}"/>
                </a:ext>
              </a:extLst>
            </p:cNvPr>
            <p:cNvGrpSpPr/>
            <p:nvPr/>
          </p:nvGrpSpPr>
          <p:grpSpPr>
            <a:xfrm>
              <a:off x="4800928" y="309946"/>
              <a:ext cx="2835887" cy="789045"/>
              <a:chOff x="4618048" y="1578948"/>
              <a:chExt cx="2835887" cy="789045"/>
            </a:xfrm>
          </p:grpSpPr>
          <p:grpSp>
            <p:nvGrpSpPr>
              <p:cNvPr id="90" name="组合 10">
                <a:extLst>
                  <a:ext uri="{FF2B5EF4-FFF2-40B4-BE49-F238E27FC236}">
                    <a16:creationId xmlns:a16="http://schemas.microsoft.com/office/drawing/2014/main" id="{682157BA-F15F-49F1-B2FE-FE6C81959984}"/>
                  </a:ext>
                </a:extLst>
              </p:cNvPr>
              <p:cNvGrpSpPr/>
              <p:nvPr/>
            </p:nvGrpSpPr>
            <p:grpSpPr>
              <a:xfrm>
                <a:off x="4691062" y="1578948"/>
                <a:ext cx="2579370" cy="789045"/>
                <a:chOff x="5055870" y="2121795"/>
                <a:chExt cx="2579370" cy="789045"/>
              </a:xfrm>
            </p:grpSpPr>
            <p:sp>
              <p:nvSpPr>
                <p:cNvPr id="92" name="流程图: 终止 12">
                  <a:extLst>
                    <a:ext uri="{FF2B5EF4-FFF2-40B4-BE49-F238E27FC236}">
                      <a16:creationId xmlns:a16="http://schemas.microsoft.com/office/drawing/2014/main" id="{F933C073-2A93-45DA-8EF1-9928C805DE5F}"/>
                    </a:ext>
                  </a:extLst>
                </p:cNvPr>
                <p:cNvSpPr/>
                <p:nvPr/>
              </p:nvSpPr>
              <p:spPr>
                <a:xfrm>
                  <a:off x="5204460" y="2278070"/>
                  <a:ext cx="2430780" cy="632770"/>
                </a:xfrm>
                <a:prstGeom prst="flowChartTerminator">
                  <a:avLst/>
                </a:prstGeom>
                <a:solidFill>
                  <a:srgbClr val="FD8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3" name="组合 13">
                  <a:extLst>
                    <a:ext uri="{FF2B5EF4-FFF2-40B4-BE49-F238E27FC236}">
                      <a16:creationId xmlns:a16="http://schemas.microsoft.com/office/drawing/2014/main" id="{19A6FB97-DA57-4FBE-B67B-B3404225BAFB}"/>
                    </a:ext>
                  </a:extLst>
                </p:cNvPr>
                <p:cNvGrpSpPr/>
                <p:nvPr/>
              </p:nvGrpSpPr>
              <p:grpSpPr>
                <a:xfrm>
                  <a:off x="5055870" y="2121795"/>
                  <a:ext cx="2430780" cy="632770"/>
                  <a:chOff x="5055870" y="2121795"/>
                  <a:chExt cx="2430780" cy="632770"/>
                </a:xfrm>
              </p:grpSpPr>
              <p:grpSp>
                <p:nvGrpSpPr>
                  <p:cNvPr id="94" name="组合 14">
                    <a:extLst>
                      <a:ext uri="{FF2B5EF4-FFF2-40B4-BE49-F238E27FC236}">
                        <a16:creationId xmlns:a16="http://schemas.microsoft.com/office/drawing/2014/main" id="{11003EFB-A770-47B0-8C96-68C59B995141}"/>
                      </a:ext>
                    </a:extLst>
                  </p:cNvPr>
                  <p:cNvGrpSpPr/>
                  <p:nvPr/>
                </p:nvGrpSpPr>
                <p:grpSpPr>
                  <a:xfrm>
                    <a:off x="5055870" y="2121795"/>
                    <a:ext cx="2430780" cy="632770"/>
                    <a:chOff x="5055870" y="2121795"/>
                    <a:chExt cx="2430780" cy="632770"/>
                  </a:xfrm>
                </p:grpSpPr>
                <p:sp>
                  <p:nvSpPr>
                    <p:cNvPr id="97" name="任意多边形 17">
                      <a:extLst>
                        <a:ext uri="{FF2B5EF4-FFF2-40B4-BE49-F238E27FC236}">
                          <a16:creationId xmlns:a16="http://schemas.microsoft.com/office/drawing/2014/main" id="{BBD7D870-2B04-4515-893B-DD1D1EA4BC70}"/>
                        </a:ext>
                      </a:extLst>
                    </p:cNvPr>
                    <p:cNvSpPr/>
                    <p:nvPr/>
                  </p:nvSpPr>
                  <p:spPr>
                    <a:xfrm>
                      <a:off x="5055870" y="2121795"/>
                      <a:ext cx="1344930" cy="632770"/>
                    </a:xfrm>
                    <a:custGeom>
                      <a:avLst/>
                      <a:gdLst>
                        <a:gd name="connsiteX0" fmla="*/ 391063 w 1344930"/>
                        <a:gd name="connsiteY0" fmla="*/ 0 h 632770"/>
                        <a:gd name="connsiteX1" fmla="*/ 1344930 w 1344930"/>
                        <a:gd name="connsiteY1" fmla="*/ 0 h 632770"/>
                        <a:gd name="connsiteX2" fmla="*/ 1344930 w 1344930"/>
                        <a:gd name="connsiteY2" fmla="*/ 632770 h 632770"/>
                        <a:gd name="connsiteX3" fmla="*/ 391063 w 1344930"/>
                        <a:gd name="connsiteY3" fmla="*/ 632770 h 632770"/>
                        <a:gd name="connsiteX4" fmla="*/ 0 w 1344930"/>
                        <a:gd name="connsiteY4" fmla="*/ 316385 h 632770"/>
                        <a:gd name="connsiteX5" fmla="*/ 391063 w 1344930"/>
                        <a:gd name="connsiteY5" fmla="*/ 0 h 632770"/>
                        <a:gd name="connsiteX0" fmla="*/ 1344930 w 1436370"/>
                        <a:gd name="connsiteY0" fmla="*/ 632770 h 724210"/>
                        <a:gd name="connsiteX1" fmla="*/ 391063 w 1436370"/>
                        <a:gd name="connsiteY1" fmla="*/ 632770 h 724210"/>
                        <a:gd name="connsiteX2" fmla="*/ 0 w 1436370"/>
                        <a:gd name="connsiteY2" fmla="*/ 316385 h 724210"/>
                        <a:gd name="connsiteX3" fmla="*/ 391063 w 1436370"/>
                        <a:gd name="connsiteY3" fmla="*/ 0 h 724210"/>
                        <a:gd name="connsiteX4" fmla="*/ 1344930 w 1436370"/>
                        <a:gd name="connsiteY4" fmla="*/ 0 h 724210"/>
                        <a:gd name="connsiteX5" fmla="*/ 1436370 w 1436370"/>
                        <a:gd name="connsiteY5" fmla="*/ 724210 h 724210"/>
                        <a:gd name="connsiteX0" fmla="*/ 1344930 w 1344930"/>
                        <a:gd name="connsiteY0" fmla="*/ 632770 h 632770"/>
                        <a:gd name="connsiteX1" fmla="*/ 391063 w 1344930"/>
                        <a:gd name="connsiteY1" fmla="*/ 632770 h 632770"/>
                        <a:gd name="connsiteX2" fmla="*/ 0 w 1344930"/>
                        <a:gd name="connsiteY2" fmla="*/ 316385 h 632770"/>
                        <a:gd name="connsiteX3" fmla="*/ 391063 w 1344930"/>
                        <a:gd name="connsiteY3" fmla="*/ 0 h 632770"/>
                        <a:gd name="connsiteX4" fmla="*/ 1344930 w 1344930"/>
                        <a:gd name="connsiteY4" fmla="*/ 0 h 632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4930" h="632770">
                          <a:moveTo>
                            <a:pt x="1344930" y="632770"/>
                          </a:moveTo>
                          <a:lnTo>
                            <a:pt x="391063" y="632770"/>
                          </a:lnTo>
                          <a:cubicBezTo>
                            <a:pt x="175106" y="632770"/>
                            <a:pt x="0" y="491129"/>
                            <a:pt x="0" y="316385"/>
                          </a:cubicBezTo>
                          <a:cubicBezTo>
                            <a:pt x="0" y="141641"/>
                            <a:pt x="175106" y="0"/>
                            <a:pt x="391063" y="0"/>
                          </a:cubicBezTo>
                          <a:lnTo>
                            <a:pt x="1344930" y="0"/>
                          </a:lnTo>
                        </a:path>
                      </a:pathLst>
                    </a:custGeom>
                    <a:noFill/>
                    <a:ln w="38100">
                      <a:solidFill>
                        <a:srgbClr val="2730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8" name="任意多边形 18">
                      <a:extLst>
                        <a:ext uri="{FF2B5EF4-FFF2-40B4-BE49-F238E27FC236}">
                          <a16:creationId xmlns:a16="http://schemas.microsoft.com/office/drawing/2014/main" id="{C95B654E-063E-4531-92CD-7D47DD1D656B}"/>
                        </a:ext>
                      </a:extLst>
                    </p:cNvPr>
                    <p:cNvSpPr/>
                    <p:nvPr/>
                  </p:nvSpPr>
                  <p:spPr>
                    <a:xfrm>
                      <a:off x="6842760" y="2121795"/>
                      <a:ext cx="643890" cy="632770"/>
                    </a:xfrm>
                    <a:custGeom>
                      <a:avLst/>
                      <a:gdLst>
                        <a:gd name="connsiteX0" fmla="*/ 0 w 643890"/>
                        <a:gd name="connsiteY0" fmla="*/ 0 h 632770"/>
                        <a:gd name="connsiteX1" fmla="*/ 252827 w 643890"/>
                        <a:gd name="connsiteY1" fmla="*/ 0 h 632770"/>
                        <a:gd name="connsiteX2" fmla="*/ 643890 w 643890"/>
                        <a:gd name="connsiteY2" fmla="*/ 316385 h 632770"/>
                        <a:gd name="connsiteX3" fmla="*/ 252827 w 643890"/>
                        <a:gd name="connsiteY3" fmla="*/ 632770 h 632770"/>
                        <a:gd name="connsiteX4" fmla="*/ 0 w 643890"/>
                        <a:gd name="connsiteY4" fmla="*/ 632770 h 632770"/>
                        <a:gd name="connsiteX5" fmla="*/ 0 w 643890"/>
                        <a:gd name="connsiteY5" fmla="*/ 0 h 632770"/>
                        <a:gd name="connsiteX0" fmla="*/ 0 w 643890"/>
                        <a:gd name="connsiteY0" fmla="*/ 632770 h 724210"/>
                        <a:gd name="connsiteX1" fmla="*/ 0 w 643890"/>
                        <a:gd name="connsiteY1" fmla="*/ 0 h 724210"/>
                        <a:gd name="connsiteX2" fmla="*/ 252827 w 643890"/>
                        <a:gd name="connsiteY2" fmla="*/ 0 h 724210"/>
                        <a:gd name="connsiteX3" fmla="*/ 643890 w 643890"/>
                        <a:gd name="connsiteY3" fmla="*/ 316385 h 724210"/>
                        <a:gd name="connsiteX4" fmla="*/ 252827 w 643890"/>
                        <a:gd name="connsiteY4" fmla="*/ 632770 h 724210"/>
                        <a:gd name="connsiteX5" fmla="*/ 91440 w 643890"/>
                        <a:gd name="connsiteY5" fmla="*/ 724210 h 724210"/>
                        <a:gd name="connsiteX0" fmla="*/ 0 w 643890"/>
                        <a:gd name="connsiteY0" fmla="*/ 632770 h 632770"/>
                        <a:gd name="connsiteX1" fmla="*/ 0 w 643890"/>
                        <a:gd name="connsiteY1" fmla="*/ 0 h 632770"/>
                        <a:gd name="connsiteX2" fmla="*/ 252827 w 643890"/>
                        <a:gd name="connsiteY2" fmla="*/ 0 h 632770"/>
                        <a:gd name="connsiteX3" fmla="*/ 643890 w 643890"/>
                        <a:gd name="connsiteY3" fmla="*/ 316385 h 632770"/>
                        <a:gd name="connsiteX4" fmla="*/ 252827 w 643890"/>
                        <a:gd name="connsiteY4" fmla="*/ 632770 h 632770"/>
                        <a:gd name="connsiteX0" fmla="*/ 0 w 643890"/>
                        <a:gd name="connsiteY0" fmla="*/ 0 h 632770"/>
                        <a:gd name="connsiteX1" fmla="*/ 252827 w 643890"/>
                        <a:gd name="connsiteY1" fmla="*/ 0 h 632770"/>
                        <a:gd name="connsiteX2" fmla="*/ 643890 w 643890"/>
                        <a:gd name="connsiteY2" fmla="*/ 316385 h 632770"/>
                        <a:gd name="connsiteX3" fmla="*/ 252827 w 643890"/>
                        <a:gd name="connsiteY3" fmla="*/ 632770 h 632770"/>
                      </a:gdLst>
                      <a:ahLst/>
                      <a:cxnLst>
                        <a:cxn ang="0">
                          <a:pos x="connsiteX0" y="connsiteY0"/>
                        </a:cxn>
                        <a:cxn ang="0">
                          <a:pos x="connsiteX1" y="connsiteY1"/>
                        </a:cxn>
                        <a:cxn ang="0">
                          <a:pos x="connsiteX2" y="connsiteY2"/>
                        </a:cxn>
                        <a:cxn ang="0">
                          <a:pos x="connsiteX3" y="connsiteY3"/>
                        </a:cxn>
                      </a:cxnLst>
                      <a:rect l="l" t="t" r="r" b="b"/>
                      <a:pathLst>
                        <a:path w="643890" h="632770">
                          <a:moveTo>
                            <a:pt x="0" y="0"/>
                          </a:moveTo>
                          <a:lnTo>
                            <a:pt x="252827" y="0"/>
                          </a:lnTo>
                          <a:cubicBezTo>
                            <a:pt x="468784" y="0"/>
                            <a:pt x="643890" y="141641"/>
                            <a:pt x="643890" y="316385"/>
                          </a:cubicBezTo>
                          <a:cubicBezTo>
                            <a:pt x="643890" y="491129"/>
                            <a:pt x="468784" y="632770"/>
                            <a:pt x="252827" y="632770"/>
                          </a:cubicBezTo>
                        </a:path>
                      </a:pathLst>
                    </a:custGeom>
                    <a:noFill/>
                    <a:ln w="38100">
                      <a:solidFill>
                        <a:srgbClr val="2730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cxnSp>
                <p:nvCxnSpPr>
                  <p:cNvPr id="95" name="直接连接符 15">
                    <a:extLst>
                      <a:ext uri="{FF2B5EF4-FFF2-40B4-BE49-F238E27FC236}">
                        <a16:creationId xmlns:a16="http://schemas.microsoft.com/office/drawing/2014/main" id="{9EF445C1-1A97-440E-BE8C-7F691E94FA47}"/>
                      </a:ext>
                    </a:extLst>
                  </p:cNvPr>
                  <p:cNvCxnSpPr/>
                  <p:nvPr/>
                </p:nvCxnSpPr>
                <p:spPr>
                  <a:xfrm>
                    <a:off x="6480881" y="2121795"/>
                    <a:ext cx="255199" cy="0"/>
                  </a:xfrm>
                  <a:prstGeom prst="line">
                    <a:avLst/>
                  </a:prstGeom>
                  <a:ln w="38100" cap="rnd">
                    <a:solidFill>
                      <a:srgbClr val="2A3364"/>
                    </a:solidFill>
                  </a:ln>
                </p:spPr>
                <p:style>
                  <a:lnRef idx="1">
                    <a:schemeClr val="accent1"/>
                  </a:lnRef>
                  <a:fillRef idx="0">
                    <a:schemeClr val="accent1"/>
                  </a:fillRef>
                  <a:effectRef idx="0">
                    <a:schemeClr val="accent1"/>
                  </a:effectRef>
                  <a:fontRef idx="minor">
                    <a:schemeClr val="tx1"/>
                  </a:fontRef>
                </p:style>
              </p:cxnSp>
              <p:cxnSp>
                <p:nvCxnSpPr>
                  <p:cNvPr id="96" name="直接连接符 16">
                    <a:extLst>
                      <a:ext uri="{FF2B5EF4-FFF2-40B4-BE49-F238E27FC236}">
                        <a16:creationId xmlns:a16="http://schemas.microsoft.com/office/drawing/2014/main" id="{14AD63BA-0599-45C6-9B3A-CF484DDDC1FD}"/>
                      </a:ext>
                    </a:extLst>
                  </p:cNvPr>
                  <p:cNvCxnSpPr/>
                  <p:nvPr/>
                </p:nvCxnSpPr>
                <p:spPr>
                  <a:xfrm>
                    <a:off x="6526601" y="2754565"/>
                    <a:ext cx="514279" cy="0"/>
                  </a:xfrm>
                  <a:prstGeom prst="line">
                    <a:avLst/>
                  </a:prstGeom>
                  <a:ln w="38100" cap="rnd">
                    <a:solidFill>
                      <a:srgbClr val="2A3364"/>
                    </a:solidFill>
                  </a:ln>
                </p:spPr>
                <p:style>
                  <a:lnRef idx="1">
                    <a:schemeClr val="accent1"/>
                  </a:lnRef>
                  <a:fillRef idx="0">
                    <a:schemeClr val="accent1"/>
                  </a:fillRef>
                  <a:effectRef idx="0">
                    <a:schemeClr val="accent1"/>
                  </a:effectRef>
                  <a:fontRef idx="minor">
                    <a:schemeClr val="tx1"/>
                  </a:fontRef>
                </p:style>
              </p:cxnSp>
            </p:grpSp>
          </p:grpSp>
          <p:sp>
            <p:nvSpPr>
              <p:cNvPr id="91" name="文本框 11">
                <a:extLst>
                  <a:ext uri="{FF2B5EF4-FFF2-40B4-BE49-F238E27FC236}">
                    <a16:creationId xmlns:a16="http://schemas.microsoft.com/office/drawing/2014/main" id="{CCC2CA18-BF52-488A-9BC7-4E1FCC0A4B7A}"/>
                  </a:ext>
                </a:extLst>
              </p:cNvPr>
              <p:cNvSpPr txBox="1"/>
              <p:nvPr/>
            </p:nvSpPr>
            <p:spPr>
              <a:xfrm>
                <a:off x="4618048" y="1653010"/>
                <a:ext cx="2835887" cy="584775"/>
              </a:xfrm>
              <a:prstGeom prst="rect">
                <a:avLst/>
              </a:prstGeom>
              <a:noFill/>
            </p:spPr>
            <p:txBody>
              <a:bodyPr wrap="square" rtlCol="0">
                <a:spAutoFit/>
              </a:bodyPr>
              <a:lstStyle/>
              <a:p>
                <a:pPr algn="ctr"/>
                <a:r>
                  <a:rPr lang="zh-TW" altLang="en-US" sz="3200" dirty="0">
                    <a:solidFill>
                      <a:schemeClr val="bg1"/>
                    </a:solidFill>
                    <a:latin typeface="印品粗朗体" panose="02000000000000000000" pitchFamily="2" charset="-122"/>
                    <a:ea typeface="印品粗朗体" panose="02000000000000000000" pitchFamily="2" charset="-122"/>
                  </a:rPr>
                  <a:t>社團成員</a:t>
                </a:r>
                <a:endParaRPr lang="zh-CN" altLang="en-US" sz="3200" dirty="0">
                  <a:solidFill>
                    <a:schemeClr val="bg1"/>
                  </a:solidFill>
                  <a:latin typeface="印品粗朗体" panose="02000000000000000000" pitchFamily="2" charset="-122"/>
                  <a:ea typeface="印品粗朗体" panose="02000000000000000000" pitchFamily="2" charset="-122"/>
                </a:endParaRPr>
              </a:p>
            </p:txBody>
          </p:sp>
        </p:grpSp>
      </p:grpSp>
      <p:sp>
        <p:nvSpPr>
          <p:cNvPr id="6" name="日期版面配置區 5">
            <a:extLst>
              <a:ext uri="{FF2B5EF4-FFF2-40B4-BE49-F238E27FC236}">
                <a16:creationId xmlns:a16="http://schemas.microsoft.com/office/drawing/2014/main" id="{8614CF18-BE5C-4958-A032-D40DD8DBD5B4}"/>
              </a:ext>
            </a:extLst>
          </p:cNvPr>
          <p:cNvSpPr>
            <a:spLocks noGrp="1"/>
          </p:cNvSpPr>
          <p:nvPr>
            <p:ph type="dt" sz="half" idx="10"/>
          </p:nvPr>
        </p:nvSpPr>
        <p:spPr/>
        <p:txBody>
          <a:bodyPr/>
          <a:lstStyle/>
          <a:p>
            <a:fld id="{E59B842C-D1C9-4832-A5B6-9163F97BE58C}" type="datetime3">
              <a:rPr lang="zh-CN" altLang="en-US" smtClean="0"/>
              <a:t>2024年5月25日星期六</a:t>
            </a:fld>
            <a:endParaRPr lang="zh-CN" altLang="en-US"/>
          </a:p>
        </p:txBody>
      </p:sp>
      <p:sp>
        <p:nvSpPr>
          <p:cNvPr id="13" name="投影片編號版面配置區 12">
            <a:extLst>
              <a:ext uri="{FF2B5EF4-FFF2-40B4-BE49-F238E27FC236}">
                <a16:creationId xmlns:a16="http://schemas.microsoft.com/office/drawing/2014/main" id="{093C15C7-B594-47AE-B3C6-C348A0213C01}"/>
              </a:ext>
            </a:extLst>
          </p:cNvPr>
          <p:cNvSpPr>
            <a:spLocks noGrp="1"/>
          </p:cNvSpPr>
          <p:nvPr>
            <p:ph type="sldNum" sz="quarter" idx="12"/>
          </p:nvPr>
        </p:nvSpPr>
        <p:spPr/>
        <p:txBody>
          <a:bodyPr/>
          <a:lstStyle/>
          <a:p>
            <a:fld id="{4F2C8810-9F3D-4F9A-81B8-042C148954C9}" type="slidenum">
              <a:rPr lang="zh-CN" altLang="en-US" smtClean="0"/>
              <a:t>9</a:t>
            </a:fld>
            <a:endParaRPr lang="zh-CN" altLang="en-US"/>
          </a:p>
        </p:txBody>
      </p:sp>
      <p:grpSp>
        <p:nvGrpSpPr>
          <p:cNvPr id="101" name="组合 11">
            <a:extLst>
              <a:ext uri="{FF2B5EF4-FFF2-40B4-BE49-F238E27FC236}">
                <a16:creationId xmlns:a16="http://schemas.microsoft.com/office/drawing/2014/main" id="{51D7884E-5E9E-49F8-A55A-D96C8CBBDA8D}"/>
              </a:ext>
            </a:extLst>
          </p:cNvPr>
          <p:cNvGrpSpPr/>
          <p:nvPr/>
        </p:nvGrpSpPr>
        <p:grpSpPr>
          <a:xfrm>
            <a:off x="48286" y="966224"/>
            <a:ext cx="2195220" cy="3053012"/>
            <a:chOff x="9040176" y="2200276"/>
            <a:chExt cx="2195220" cy="3053012"/>
          </a:xfrm>
        </p:grpSpPr>
        <p:grpSp>
          <p:nvGrpSpPr>
            <p:cNvPr id="102" name="组合 33">
              <a:extLst>
                <a:ext uri="{FF2B5EF4-FFF2-40B4-BE49-F238E27FC236}">
                  <a16:creationId xmlns:a16="http://schemas.microsoft.com/office/drawing/2014/main" id="{634D2621-7CB2-428E-AD48-4D84C24E3004}"/>
                </a:ext>
              </a:extLst>
            </p:cNvPr>
            <p:cNvGrpSpPr/>
            <p:nvPr/>
          </p:nvGrpSpPr>
          <p:grpSpPr>
            <a:xfrm>
              <a:off x="9345306" y="2200276"/>
              <a:ext cx="1584960" cy="1554480"/>
              <a:chOff x="1173480" y="2194560"/>
              <a:chExt cx="1584960" cy="1554480"/>
            </a:xfrm>
          </p:grpSpPr>
          <p:grpSp>
            <p:nvGrpSpPr>
              <p:cNvPr id="106" name="组合 34">
                <a:extLst>
                  <a:ext uri="{FF2B5EF4-FFF2-40B4-BE49-F238E27FC236}">
                    <a16:creationId xmlns:a16="http://schemas.microsoft.com/office/drawing/2014/main" id="{437B5ECD-DF42-4481-9A4C-47C25A9C9BFE}"/>
                  </a:ext>
                </a:extLst>
              </p:cNvPr>
              <p:cNvGrpSpPr/>
              <p:nvPr/>
            </p:nvGrpSpPr>
            <p:grpSpPr>
              <a:xfrm>
                <a:off x="1173480" y="2194560"/>
                <a:ext cx="1584960" cy="1554480"/>
                <a:chOff x="960120" y="2087880"/>
                <a:chExt cx="1584960" cy="1554480"/>
              </a:xfrm>
            </p:grpSpPr>
            <p:sp>
              <p:nvSpPr>
                <p:cNvPr id="108" name="椭圆 36">
                  <a:extLst>
                    <a:ext uri="{FF2B5EF4-FFF2-40B4-BE49-F238E27FC236}">
                      <a16:creationId xmlns:a16="http://schemas.microsoft.com/office/drawing/2014/main" id="{6E309674-4297-4B8A-8BD0-2CD1E7CDD0F4}"/>
                    </a:ext>
                  </a:extLst>
                </p:cNvPr>
                <p:cNvSpPr/>
                <p:nvPr/>
              </p:nvSpPr>
              <p:spPr>
                <a:xfrm>
                  <a:off x="1036320" y="2133600"/>
                  <a:ext cx="1508760" cy="150876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椭圆 39">
                  <a:extLst>
                    <a:ext uri="{FF2B5EF4-FFF2-40B4-BE49-F238E27FC236}">
                      <a16:creationId xmlns:a16="http://schemas.microsoft.com/office/drawing/2014/main" id="{27A1576F-1F95-4BDF-B582-D4FA71EBFCD8}"/>
                    </a:ext>
                  </a:extLst>
                </p:cNvPr>
                <p:cNvSpPr/>
                <p:nvPr/>
              </p:nvSpPr>
              <p:spPr>
                <a:xfrm>
                  <a:off x="960120" y="2087880"/>
                  <a:ext cx="1508760" cy="1508760"/>
                </a:xfrm>
                <a:prstGeom prst="ellipse">
                  <a:avLst/>
                </a:prstGeom>
                <a:noFill/>
                <a:ln w="38100">
                  <a:solidFill>
                    <a:srgbClr val="5567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7" name="图片 35">
                <a:extLst>
                  <a:ext uri="{FF2B5EF4-FFF2-40B4-BE49-F238E27FC236}">
                    <a16:creationId xmlns:a16="http://schemas.microsoft.com/office/drawing/2014/main" id="{0E1DDCBF-6FA1-411F-9A78-227222F66E6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03007" y="2437880"/>
                <a:ext cx="1449704" cy="1022117"/>
              </a:xfrm>
              <a:prstGeom prst="rect">
                <a:avLst/>
              </a:prstGeom>
            </p:spPr>
          </p:pic>
        </p:grpSp>
        <p:grpSp>
          <p:nvGrpSpPr>
            <p:cNvPr id="103" name="组合 82">
              <a:extLst>
                <a:ext uri="{FF2B5EF4-FFF2-40B4-BE49-F238E27FC236}">
                  <a16:creationId xmlns:a16="http://schemas.microsoft.com/office/drawing/2014/main" id="{8C79AF6A-E4B0-43F4-ACD8-21ED6AE097C1}"/>
                </a:ext>
              </a:extLst>
            </p:cNvPr>
            <p:cNvGrpSpPr/>
            <p:nvPr/>
          </p:nvGrpSpPr>
          <p:grpSpPr>
            <a:xfrm>
              <a:off x="9040176" y="4271160"/>
              <a:ext cx="2195220" cy="982128"/>
              <a:chOff x="2150310" y="4817447"/>
              <a:chExt cx="2195220" cy="982128"/>
            </a:xfrm>
          </p:grpSpPr>
          <p:sp>
            <p:nvSpPr>
              <p:cNvPr id="104" name="文本框 83">
                <a:extLst>
                  <a:ext uri="{FF2B5EF4-FFF2-40B4-BE49-F238E27FC236}">
                    <a16:creationId xmlns:a16="http://schemas.microsoft.com/office/drawing/2014/main" id="{D4A95FCB-660A-407C-A8FC-3CB718513F90}"/>
                  </a:ext>
                </a:extLst>
              </p:cNvPr>
              <p:cNvSpPr txBox="1"/>
              <p:nvPr/>
            </p:nvSpPr>
            <p:spPr>
              <a:xfrm>
                <a:off x="2150310" y="4817447"/>
                <a:ext cx="1981859" cy="523220"/>
              </a:xfrm>
              <a:prstGeom prst="rect">
                <a:avLst/>
              </a:prstGeom>
              <a:noFill/>
            </p:spPr>
            <p:txBody>
              <a:bodyPr wrap="square" rtlCol="0">
                <a:spAutoFit/>
              </a:bodyPr>
              <a:lstStyle/>
              <a:p>
                <a:pPr algn="ctr"/>
                <a:r>
                  <a:rPr lang="zh-TW" altLang="en-US" sz="2800" dirty="0">
                    <a:solidFill>
                      <a:srgbClr val="22B4B9"/>
                    </a:solidFill>
                    <a:latin typeface="印品粗朗体" panose="02000000000000000000" pitchFamily="2" charset="-122"/>
                    <a:ea typeface="印品粗朗体" panose="02000000000000000000" pitchFamily="2" charset="-122"/>
                  </a:rPr>
                  <a:t>國一勇</a:t>
                </a:r>
                <a:endParaRPr lang="zh-CN" altLang="en-US" sz="2800" dirty="0">
                  <a:solidFill>
                    <a:srgbClr val="22B4B9"/>
                  </a:solidFill>
                  <a:latin typeface="印品粗朗体" panose="02000000000000000000" pitchFamily="2" charset="-122"/>
                  <a:ea typeface="印品粗朗体" panose="02000000000000000000" pitchFamily="2" charset="-122"/>
                </a:endParaRPr>
              </a:p>
            </p:txBody>
          </p:sp>
          <p:sp>
            <p:nvSpPr>
              <p:cNvPr id="105" name="矩形 104">
                <a:extLst>
                  <a:ext uri="{FF2B5EF4-FFF2-40B4-BE49-F238E27FC236}">
                    <a16:creationId xmlns:a16="http://schemas.microsoft.com/office/drawing/2014/main" id="{C2E6DD5D-F908-470F-99EB-40A843C5031B}"/>
                  </a:ext>
                </a:extLst>
              </p:cNvPr>
              <p:cNvSpPr/>
              <p:nvPr/>
            </p:nvSpPr>
            <p:spPr>
              <a:xfrm>
                <a:off x="2150310" y="5340667"/>
                <a:ext cx="2195220" cy="458908"/>
              </a:xfrm>
              <a:prstGeom prst="rect">
                <a:avLst/>
              </a:prstGeom>
            </p:spPr>
            <p:txBody>
              <a:bodyPr wrap="square">
                <a:spAutoFit/>
              </a:bodyPr>
              <a:lstStyle/>
              <a:p>
                <a:pPr algn="ctr" fontAlgn="base">
                  <a:lnSpc>
                    <a:spcPct val="150000"/>
                  </a:lnSpc>
                  <a:spcBef>
                    <a:spcPct val="0"/>
                  </a:spcBef>
                  <a:spcAft>
                    <a:spcPct val="0"/>
                  </a:spcAft>
                </a:pPr>
                <a:r>
                  <a:rPr lang="zh-TW" altLang="en-US" dirty="0">
                    <a:solidFill>
                      <a:srgbClr val="273062"/>
                    </a:solidFill>
                    <a:latin typeface="印品天逸黑" panose="02000500000000000000" pitchFamily="2" charset="-122"/>
                    <a:ea typeface="印品天逸黑" panose="02000500000000000000" pitchFamily="2" charset="-122"/>
                    <a:cs typeface="+mn-ea"/>
                    <a:sym typeface="+mn-lt"/>
                  </a:rPr>
                  <a:t>曾士洲</a:t>
                </a:r>
                <a:endParaRPr lang="en-US" altLang="zh-CN" dirty="0">
                  <a:solidFill>
                    <a:srgbClr val="273062"/>
                  </a:solidFill>
                  <a:latin typeface="印品天逸黑" panose="02000500000000000000" pitchFamily="2" charset="-122"/>
                  <a:ea typeface="印品天逸黑" panose="02000500000000000000" pitchFamily="2" charset="-122"/>
                  <a:cs typeface="+mn-ea"/>
                  <a:sym typeface="+mn-lt"/>
                </a:endParaRPr>
              </a:p>
            </p:txBody>
          </p:sp>
        </p:grpSp>
      </p:grpSp>
    </p:spTree>
    <p:extLst>
      <p:ext uri="{BB962C8B-B14F-4D97-AF65-F5344CB8AC3E}">
        <p14:creationId xmlns:p14="http://schemas.microsoft.com/office/powerpoint/2010/main" val="2584359554"/>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fltVal val="0"/>
                                          </p:val>
                                        </p:tav>
                                        <p:tav tm="100000">
                                          <p:val>
                                            <p:strVal val="#ppt_w"/>
                                          </p:val>
                                        </p:tav>
                                      </p:tavLst>
                                    </p:anim>
                                    <p:anim calcmode="lin" valueType="num">
                                      <p:cBhvr>
                                        <p:cTn id="15" dur="1000" fill="hold"/>
                                        <p:tgtEl>
                                          <p:spTgt spid="10"/>
                                        </p:tgtEl>
                                        <p:attrNameLst>
                                          <p:attrName>ppt_h</p:attrName>
                                        </p:attrNameLst>
                                      </p:cBhvr>
                                      <p:tavLst>
                                        <p:tav tm="0">
                                          <p:val>
                                            <p:fltVal val="0"/>
                                          </p:val>
                                        </p:tav>
                                        <p:tav tm="100000">
                                          <p:val>
                                            <p:strVal val="#ppt_h"/>
                                          </p:val>
                                        </p:tav>
                                      </p:tavLst>
                                    </p:anim>
                                    <p:anim calcmode="lin" valueType="num">
                                      <p:cBhvr>
                                        <p:cTn id="16" dur="1000" fill="hold"/>
                                        <p:tgtEl>
                                          <p:spTgt spid="10"/>
                                        </p:tgtEl>
                                        <p:attrNameLst>
                                          <p:attrName>style.rotation</p:attrName>
                                        </p:attrNameLst>
                                      </p:cBhvr>
                                      <p:tavLst>
                                        <p:tav tm="0">
                                          <p:val>
                                            <p:fltVal val="90"/>
                                          </p:val>
                                        </p:tav>
                                        <p:tav tm="100000">
                                          <p:val>
                                            <p:fltVal val="0"/>
                                          </p:val>
                                        </p:tav>
                                      </p:tavLst>
                                    </p:anim>
                                    <p:animEffect transition="in" filter="fade">
                                      <p:cBhvr>
                                        <p:cTn id="17" dur="1000"/>
                                        <p:tgtEl>
                                          <p:spTgt spid="10"/>
                                        </p:tgtEl>
                                      </p:cBhvr>
                                    </p:animEffect>
                                  </p:childTnLst>
                                </p:cTn>
                              </p:par>
                            </p:childTnLst>
                          </p:cTn>
                        </p:par>
                        <p:par>
                          <p:cTn id="18" fill="hold">
                            <p:stCondLst>
                              <p:cond delay="2000"/>
                            </p:stCondLst>
                            <p:childTnLst>
                              <p:par>
                                <p:cTn id="19" presetID="31" presetClass="entr" presetSubtype="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fltVal val="0"/>
                                          </p:val>
                                        </p:tav>
                                        <p:tav tm="100000">
                                          <p:val>
                                            <p:strVal val="#ppt_w"/>
                                          </p:val>
                                        </p:tav>
                                      </p:tavLst>
                                    </p:anim>
                                    <p:anim calcmode="lin" valueType="num">
                                      <p:cBhvr>
                                        <p:cTn id="22" dur="1000" fill="hold"/>
                                        <p:tgtEl>
                                          <p:spTgt spid="11"/>
                                        </p:tgtEl>
                                        <p:attrNameLst>
                                          <p:attrName>ppt_h</p:attrName>
                                        </p:attrNameLst>
                                      </p:cBhvr>
                                      <p:tavLst>
                                        <p:tav tm="0">
                                          <p:val>
                                            <p:fltVal val="0"/>
                                          </p:val>
                                        </p:tav>
                                        <p:tav tm="100000">
                                          <p:val>
                                            <p:strVal val="#ppt_h"/>
                                          </p:val>
                                        </p:tav>
                                      </p:tavLst>
                                    </p:anim>
                                    <p:anim calcmode="lin" valueType="num">
                                      <p:cBhvr>
                                        <p:cTn id="23" dur="1000" fill="hold"/>
                                        <p:tgtEl>
                                          <p:spTgt spid="11"/>
                                        </p:tgtEl>
                                        <p:attrNameLst>
                                          <p:attrName>style.rotation</p:attrName>
                                        </p:attrNameLst>
                                      </p:cBhvr>
                                      <p:tavLst>
                                        <p:tav tm="0">
                                          <p:val>
                                            <p:fltVal val="90"/>
                                          </p:val>
                                        </p:tav>
                                        <p:tav tm="100000">
                                          <p:val>
                                            <p:fltVal val="0"/>
                                          </p:val>
                                        </p:tav>
                                      </p:tavLst>
                                    </p:anim>
                                    <p:animEffect transition="in" filter="fade">
                                      <p:cBhvr>
                                        <p:cTn id="24" dur="1000"/>
                                        <p:tgtEl>
                                          <p:spTgt spid="11"/>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101"/>
                                        </p:tgtEl>
                                        <p:attrNameLst>
                                          <p:attrName>style.visibility</p:attrName>
                                        </p:attrNameLst>
                                      </p:cBhvr>
                                      <p:to>
                                        <p:strVal val="visible"/>
                                      </p:to>
                                    </p:set>
                                    <p:anim calcmode="lin" valueType="num">
                                      <p:cBhvr>
                                        <p:cTn id="28" dur="1000" fill="hold"/>
                                        <p:tgtEl>
                                          <p:spTgt spid="101"/>
                                        </p:tgtEl>
                                        <p:attrNameLst>
                                          <p:attrName>ppt_w</p:attrName>
                                        </p:attrNameLst>
                                      </p:cBhvr>
                                      <p:tavLst>
                                        <p:tav tm="0">
                                          <p:val>
                                            <p:fltVal val="0"/>
                                          </p:val>
                                        </p:tav>
                                        <p:tav tm="100000">
                                          <p:val>
                                            <p:strVal val="#ppt_w"/>
                                          </p:val>
                                        </p:tav>
                                      </p:tavLst>
                                    </p:anim>
                                    <p:anim calcmode="lin" valueType="num">
                                      <p:cBhvr>
                                        <p:cTn id="29" dur="1000" fill="hold"/>
                                        <p:tgtEl>
                                          <p:spTgt spid="101"/>
                                        </p:tgtEl>
                                        <p:attrNameLst>
                                          <p:attrName>ppt_h</p:attrName>
                                        </p:attrNameLst>
                                      </p:cBhvr>
                                      <p:tavLst>
                                        <p:tav tm="0">
                                          <p:val>
                                            <p:fltVal val="0"/>
                                          </p:val>
                                        </p:tav>
                                        <p:tav tm="100000">
                                          <p:val>
                                            <p:strVal val="#ppt_h"/>
                                          </p:val>
                                        </p:tav>
                                      </p:tavLst>
                                    </p:anim>
                                    <p:anim calcmode="lin" valueType="num">
                                      <p:cBhvr>
                                        <p:cTn id="30" dur="1000" fill="hold"/>
                                        <p:tgtEl>
                                          <p:spTgt spid="101"/>
                                        </p:tgtEl>
                                        <p:attrNameLst>
                                          <p:attrName>style.rotation</p:attrName>
                                        </p:attrNameLst>
                                      </p:cBhvr>
                                      <p:tavLst>
                                        <p:tav tm="0">
                                          <p:val>
                                            <p:fltVal val="90"/>
                                          </p:val>
                                        </p:tav>
                                        <p:tav tm="100000">
                                          <p:val>
                                            <p:fltVal val="0"/>
                                          </p:val>
                                        </p:tav>
                                      </p:tavLst>
                                    </p:anim>
                                    <p:animEffect transition="in" filter="fade">
                                      <p:cBhvr>
                                        <p:cTn id="31" dur="10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主题班会"/>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2351</TotalTime>
  <Words>1326</Words>
  <Application>Microsoft Office PowerPoint</Application>
  <PresentationFormat>寬螢幕</PresentationFormat>
  <Paragraphs>471</Paragraphs>
  <Slides>31</Slides>
  <Notes>31</Notes>
  <HiddenSlides>0</HiddenSlides>
  <MMClips>0</MMClips>
  <ScaleCrop>false</ScaleCrop>
  <HeadingPairs>
    <vt:vector size="6" baseType="variant">
      <vt:variant>
        <vt:lpstr>使用字型</vt:lpstr>
      </vt:variant>
      <vt:variant>
        <vt:i4>10</vt:i4>
      </vt:variant>
      <vt:variant>
        <vt:lpstr>佈景主題</vt:lpstr>
      </vt:variant>
      <vt:variant>
        <vt:i4>2</vt:i4>
      </vt:variant>
      <vt:variant>
        <vt:lpstr>投影片標題</vt:lpstr>
      </vt:variant>
      <vt:variant>
        <vt:i4>31</vt:i4>
      </vt:variant>
    </vt:vector>
  </HeadingPairs>
  <TitlesOfParts>
    <vt:vector size="43" baseType="lpstr">
      <vt:lpstr>等线</vt:lpstr>
      <vt:lpstr>等线 Light</vt:lpstr>
      <vt:lpstr>微软雅黑</vt:lpstr>
      <vt:lpstr>宋体</vt:lpstr>
      <vt:lpstr>王漢宗細黑體繁</vt:lpstr>
      <vt:lpstr>印品天逸黑</vt:lpstr>
      <vt:lpstr>印品粗朗体</vt:lpstr>
      <vt:lpstr>新細明體</vt:lpstr>
      <vt:lpstr>Arial</vt:lpstr>
      <vt:lpstr>Calibri</vt:lpstr>
      <vt:lpstr>第一PPT，www.1ppt.com</vt:lpstr>
      <vt:lpstr>自定义设计方案</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Manager>第一PPT</Manager>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卡通MBE</dc:title>
  <dc:creator>第一PPT</dc:creator>
  <cp:keywords>www.1ppt.com</cp:keywords>
  <dc:description>www.1ppt.com</dc:description>
  <cp:lastModifiedBy>鍾淑珍</cp:lastModifiedBy>
  <cp:revision>307</cp:revision>
  <cp:lastPrinted>2023-11-17T17:13:30Z</cp:lastPrinted>
  <dcterms:created xsi:type="dcterms:W3CDTF">2019-08-01T05:49:31Z</dcterms:created>
  <dcterms:modified xsi:type="dcterms:W3CDTF">2024-05-24T16:51:46Z</dcterms:modified>
</cp:coreProperties>
</file>