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0e011978e7901e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0e011978e7901e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0e011978e7901e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0e011978e7901e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0e011978e7901e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0e011978e7901e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0e011978e7901e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0e011978e7901e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0e011978e7901e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0e011978e7901e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0e011978e7901e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0e011978e7901e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0e011978e7901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0e011978e7901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0e011978e7901e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0e011978e7901e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0e011978e7901e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0e011978e7901e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0e011978e7901e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0e011978e7901e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0e011978e7901e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0e011978e7901e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0e011978e7901e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0e011978e7901e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0e011978e7901e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0e011978e7901e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0e011978e7901e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0e011978e7901e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舞龍舞獅社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353060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399" y="-9"/>
            <a:ext cx="7730075" cy="77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42708" y="236567"/>
            <a:ext cx="9491150" cy="77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 flipH="1">
            <a:off x="0" y="653854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2"/>
                </a:solidFill>
              </a:rPr>
              <a:t>學習基本舞獅動作和鼓點並且實際操作後多加複習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469" y="1750746"/>
            <a:ext cx="3801525" cy="28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203200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750739"/>
            <a:ext cx="3801525" cy="285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00" y="-2126725"/>
            <a:ext cx="9144000" cy="91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172892" y="1862683"/>
            <a:ext cx="9144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>
                <a:solidFill>
                  <a:schemeClr val="dk2"/>
                </a:solidFill>
              </a:rPr>
              <a:t>課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>
                <a:solidFill>
                  <a:schemeClr val="dk2"/>
                </a:solidFill>
              </a:rPr>
              <a:t>程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>
                <a:solidFill>
                  <a:schemeClr val="dk2"/>
                </a:solidFill>
              </a:rPr>
              <a:t>照</a:t>
            </a:r>
            <a:endParaRPr sz="4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>
                <a:solidFill>
                  <a:schemeClr val="dk2"/>
                </a:solidFill>
              </a:rPr>
              <a:t>片</a:t>
            </a:r>
            <a:endParaRPr sz="4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67" y="2012151"/>
            <a:ext cx="3516183" cy="26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742" y="2368550"/>
            <a:ext cx="3278715" cy="245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657" y="321733"/>
            <a:ext cx="3278693" cy="24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000237"/>
            <a:ext cx="9144000" cy="91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8" y="2040463"/>
            <a:ext cx="91440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心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得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感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想</a:t>
            </a:r>
            <a:endParaRPr sz="4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529200" y="314850"/>
            <a:ext cx="8085600" cy="4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2"/>
                </a:solidFill>
              </a:rPr>
              <a:t>舞龍舞獅象徵吉祥和祝福的意思，在做每個動作都有其不同的內涵在裡面，我認為舞龍舞獅不僅是一個社團，更是文化的傳承。有了這次參與舞龍舞獅的經驗和感受，讓我對傳統文化有了更深刻的理解和珍惜，此外要讓舞龍舞獅的動作生動且流暢，這不僅是一個磨練 ，也是對舞龍舞獅這傳統文化的尊重。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0" y="668879"/>
            <a:ext cx="91440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900">
                <a:solidFill>
                  <a:schemeClr val="dk2"/>
                </a:solidFill>
              </a:rPr>
              <a:t>謝謝大家的欣賞</a:t>
            </a:r>
            <a:endParaRPr sz="3900">
              <a:solidFill>
                <a:schemeClr val="dk2"/>
              </a:solidFill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76" y="1822597"/>
            <a:ext cx="2997199" cy="299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126" y="1822624"/>
            <a:ext cx="2997199" cy="299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454401" y="-257242"/>
            <a:ext cx="34134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目錄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215512" y="1052770"/>
            <a:ext cx="91440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1.社團介紹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2.老師介紹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3.幹部名單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4.教學進度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5.課程照片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2"/>
                </a:solidFill>
              </a:rPr>
              <a:t> 6.心得感想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55600" y="6062134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90" y="-1835151"/>
            <a:ext cx="8813825" cy="88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157544" y="1744836"/>
            <a:ext cx="881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社</a:t>
            </a:r>
            <a:endParaRPr sz="4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團</a:t>
            </a:r>
            <a:endParaRPr sz="4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介</a:t>
            </a:r>
            <a:endParaRPr sz="4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chemeClr val="dk2"/>
                </a:solidFill>
              </a:rPr>
              <a:t>紹</a:t>
            </a:r>
            <a:endParaRPr sz="4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82600" y="434250"/>
            <a:ext cx="7857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社團簡介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恆毅高中舞龍舞獅社成立於2024年，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本社團在黃教練帶領下，致力推廣龍獅運動。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社團課程中黃教練耐心教導及拓展之下傳統並結合現代創意思維，賦予傳統龍獅新的生命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</a:rPr>
              <a:t>讓有興趣的青少年無限發展，找到能夠讓他們發光發熱的舞台，找到自信與方向，並繼續傳承這項傳統文化。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-112977" y="2061825"/>
            <a:ext cx="8812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88" y="-1777850"/>
            <a:ext cx="8699225" cy="86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4120929" y="1762420"/>
            <a:ext cx="88122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老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師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介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紹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67" y="152400"/>
            <a:ext cx="322168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4572000" y="487950"/>
            <a:ext cx="3640500" cy="4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黃曉暄 老師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興旺活動企劃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開幕.展演.廟會.婚喪喜慶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舞龍舞獅·電音三太子·辣妹舞團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solidFill>
                  <a:schemeClr val="dk2"/>
                </a:solidFill>
              </a:rPr>
              <a:t>各式專業表演活動統包。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-1771650"/>
            <a:ext cx="8686800" cy="86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4114800" y="2040475"/>
            <a:ext cx="91440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幹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部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名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單</a:t>
            </a:r>
            <a:endParaRPr sz="4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1852392" y="1190250"/>
            <a:ext cx="66114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社長：高二</a:t>
            </a:r>
            <a:r>
              <a:rPr lang="zh-TW" sz="4200">
                <a:solidFill>
                  <a:schemeClr val="dk2"/>
                </a:solidFill>
              </a:rPr>
              <a:t>信</a:t>
            </a:r>
            <a:r>
              <a:rPr lang="zh-TW" sz="4200">
                <a:solidFill>
                  <a:schemeClr val="dk2"/>
                </a:solidFill>
              </a:rPr>
              <a:t>  林庭羽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副社：高二信  楊竣傑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文書：高二愛  廖浩廷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>
                <a:solidFill>
                  <a:schemeClr val="dk2"/>
                </a:solidFill>
              </a:rPr>
              <a:t>服務：高二信  鍾瀚陞</a:t>
            </a:r>
            <a:endParaRPr sz="4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0" y="204046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2000257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4089400" y="1666827"/>
            <a:ext cx="91440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課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程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進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2"/>
                </a:solidFill>
              </a:rPr>
              <a:t>度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